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08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705024-8A94-41F6-B07A-A2C9345257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8D82A5A-70D2-4A1B-A330-571DCFF305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D47FBB4-A063-4D4F-8FF8-3A02AF095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F374F46-FDB8-469F-B7A9-FCB8F95F3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2404C4-14E0-482C-A9FB-E33F99FBD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009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5A5A55-1802-4E03-8A2C-3536C71A9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B6660AB-7F27-4C70-9F1D-E5B6DF0D06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E7A7EDC-7E1E-4E19-9924-1245F4AA0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C186A8-5BE1-4E84-BED5-50BF3126A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F9BF5D-8B4D-4C7F-91B1-730786CFD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133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E344755-AD95-4E8A-8904-FC5BC2CEFD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29B0C71-BD16-46F2-96CA-FCE6B88EE0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A0793A-4857-4B1B-9849-E2126FC04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34479F-D21B-42AD-9221-8DBE924F7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31ABD91-9848-4B3F-AAD1-EFA4F13F4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90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412030-6C9B-4BF3-BED8-FFD7D1CE5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65C76A-E799-4C22-8049-AFCE24402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A50424-EFB4-4B7C-B9AA-F5EE9C1A0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51AAAE8-2F2A-4302-B83B-F7C07603D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D5DD86C-D9DF-4759-89C2-CE032E4B6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89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A38AF-5D27-4030-BD77-42CEF0DB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3CDAC4-3C09-4AC1-B270-AE906710D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A44A16-5729-4553-900A-C3DD4A131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E74CF18-2EDE-4011-8A34-5240AB11F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81825E-3E9C-4420-B52D-1C040B850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027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A3E72-B170-489B-980E-85D3D2C36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813DA0-B4F8-4D7C-AEF0-CEE4CA086B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510D2B1-1435-4B4B-B032-C000383570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A834E38-BAF2-4E4F-915D-9DFA3D0A3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C5CBD40-BA3B-46A1-B4D5-DE4E42C0D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796C336-B090-4CD2-8932-8691F7FCA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865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0D0ACF-7009-420A-BA82-B17D16C2C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1934E4-1F23-4EE7-AA8A-B62C08FD6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2D880A2-FA25-4509-83C5-1F4B9AB75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873DD5A-3AC0-40C5-9B41-9C2846B976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9E58A17-69A0-402C-858B-DDDB9B20AF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FEAF067-C935-408E-9529-76239B6E4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AA2D1ED-00A6-45A3-8076-C3EA705F6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64A89B3-F937-43FA-9B05-9411D4FD3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979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804EB9-21A4-45C3-BC55-65B16103B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7C6812A-9091-452A-8050-E55B783D0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102FF71-DD6A-45E3-B690-6863F41F0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4A854C8-BE37-4328-8056-C2CFDE304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743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166844B-88D1-4474-81AD-565F846F0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4F4D1CC-3924-4541-A810-E8CC48E91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98EAEF4-B30E-4FF4-8247-EE547C73F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92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38B38-67AB-4EAE-AF36-9C053F3EC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46BE5A-E83A-4416-843E-FC3A1E37B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B833B26-0302-48F6-8E02-6F7B80211A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0BEBF89-6AB9-467A-8919-7D4089A0C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627EBA2-D933-4C75-A997-45671D5F3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154B52B-0892-4F50-A54C-FCCC765EF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07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4AEE68-D52C-497F-A3A7-69C9D3A16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600F4B4-85EC-411F-8005-D335FECE8B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183C128-E2A4-4C40-87D3-93A5E00AB5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6943EA-A17E-47CA-AA72-613F9FF48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2B03A30-09BD-4F64-A0C9-51E51C59B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368C6C9-F5CF-4C48-979E-B49A9304B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446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9E2AFD4-5E51-4C16-A335-8479C0E07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E751D02-FA62-4319-B1AB-1B34C6E83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1F195A-0173-4DF9-BEAC-651A2E5FD9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20B2B-120C-4E42-95FE-958C85260F39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2D2C3F-6C21-4C00-A73A-60B310052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8F5736-8628-432B-9A93-5582EB8F6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57AB6-3D6B-4BDD-AF16-790FC95C965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478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ep 2">
            <a:extLst>
              <a:ext uri="{FF2B5EF4-FFF2-40B4-BE49-F238E27FC236}">
                <a16:creationId xmlns:a16="http://schemas.microsoft.com/office/drawing/2014/main" id="{15838601-AAE6-47A2-BECA-A16AE1B26AFC}"/>
              </a:ext>
            </a:extLst>
          </p:cNvPr>
          <p:cNvGrpSpPr/>
          <p:nvPr/>
        </p:nvGrpSpPr>
        <p:grpSpPr>
          <a:xfrm>
            <a:off x="5172231" y="3064502"/>
            <a:ext cx="1849015" cy="1145456"/>
            <a:chOff x="5172231" y="3064502"/>
            <a:chExt cx="1849015" cy="1145456"/>
          </a:xfrm>
        </p:grpSpPr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EFF04883-E294-4433-BF0A-864F7D061024}"/>
                </a:ext>
              </a:extLst>
            </p:cNvPr>
            <p:cNvSpPr/>
            <p:nvPr/>
          </p:nvSpPr>
          <p:spPr>
            <a:xfrm>
              <a:off x="5172231" y="3070619"/>
              <a:ext cx="612383" cy="56661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D0817339-9FB2-40C3-AB17-31D9703A84A9}"/>
                </a:ext>
              </a:extLst>
            </p:cNvPr>
            <p:cNvSpPr/>
            <p:nvPr/>
          </p:nvSpPr>
          <p:spPr>
            <a:xfrm>
              <a:off x="5784615" y="3071390"/>
              <a:ext cx="612383" cy="56584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hthoek 5">
              <a:extLst>
                <a:ext uri="{FF2B5EF4-FFF2-40B4-BE49-F238E27FC236}">
                  <a16:creationId xmlns:a16="http://schemas.microsoft.com/office/drawing/2014/main" id="{C90103D9-C312-4E09-84E9-5D7730E352B2}"/>
                </a:ext>
              </a:extLst>
            </p:cNvPr>
            <p:cNvSpPr/>
            <p:nvPr/>
          </p:nvSpPr>
          <p:spPr>
            <a:xfrm>
              <a:off x="6403473" y="3064502"/>
              <a:ext cx="617773" cy="579616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68D1D776-9DF0-423B-9BAE-00E39AA79084}"/>
                </a:ext>
              </a:extLst>
            </p:cNvPr>
            <p:cNvSpPr/>
            <p:nvPr/>
          </p:nvSpPr>
          <p:spPr>
            <a:xfrm>
              <a:off x="5471661" y="3644118"/>
              <a:ext cx="612382" cy="56584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kstvak 7">
              <a:extLst>
                <a:ext uri="{FF2B5EF4-FFF2-40B4-BE49-F238E27FC236}">
                  <a16:creationId xmlns:a16="http://schemas.microsoft.com/office/drawing/2014/main" id="{51058212-BCA3-439F-B77D-DD5D82B94868}"/>
                </a:ext>
              </a:extLst>
            </p:cNvPr>
            <p:cNvSpPr txBox="1"/>
            <p:nvPr/>
          </p:nvSpPr>
          <p:spPr>
            <a:xfrm>
              <a:off x="5324117" y="316925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/>
                <a:t>1</a:t>
              </a:r>
              <a:endParaRPr lang="en-GB" dirty="0"/>
            </a:p>
          </p:txBody>
        </p:sp>
        <p:sp>
          <p:nvSpPr>
            <p:cNvPr id="9" name="Tekstvak 8">
              <a:extLst>
                <a:ext uri="{FF2B5EF4-FFF2-40B4-BE49-F238E27FC236}">
                  <a16:creationId xmlns:a16="http://schemas.microsoft.com/office/drawing/2014/main" id="{8DA5C79A-01FF-4618-9812-9C60002394BC}"/>
                </a:ext>
              </a:extLst>
            </p:cNvPr>
            <p:cNvSpPr txBox="1"/>
            <p:nvPr/>
          </p:nvSpPr>
          <p:spPr>
            <a:xfrm>
              <a:off x="5942975" y="316135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/>
                <a:t>2</a:t>
              </a:r>
              <a:endParaRPr lang="en-GB" dirty="0"/>
            </a:p>
          </p:txBody>
        </p:sp>
        <p:sp>
          <p:nvSpPr>
            <p:cNvPr id="10" name="Tekstvak 9">
              <a:extLst>
                <a:ext uri="{FF2B5EF4-FFF2-40B4-BE49-F238E27FC236}">
                  <a16:creationId xmlns:a16="http://schemas.microsoft.com/office/drawing/2014/main" id="{3ADF9F82-B7A0-4130-A111-014D56AFD337}"/>
                </a:ext>
              </a:extLst>
            </p:cNvPr>
            <p:cNvSpPr txBox="1"/>
            <p:nvPr/>
          </p:nvSpPr>
          <p:spPr>
            <a:xfrm>
              <a:off x="5633771" y="37439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/>
                <a:t>3</a:t>
              </a:r>
              <a:endParaRPr lang="en-GB" dirty="0"/>
            </a:p>
          </p:txBody>
        </p:sp>
        <p:sp>
          <p:nvSpPr>
            <p:cNvPr id="11" name="Tekstvak 10">
              <a:extLst>
                <a:ext uri="{FF2B5EF4-FFF2-40B4-BE49-F238E27FC236}">
                  <a16:creationId xmlns:a16="http://schemas.microsoft.com/office/drawing/2014/main" id="{8D5F1224-B89D-465A-AC0A-04EE8AF57E66}"/>
                </a:ext>
              </a:extLst>
            </p:cNvPr>
            <p:cNvSpPr txBox="1"/>
            <p:nvPr/>
          </p:nvSpPr>
          <p:spPr>
            <a:xfrm>
              <a:off x="6554294" y="31566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/>
                <a:t>4</a:t>
              </a:r>
              <a:endParaRPr lang="en-GB" dirty="0"/>
            </a:p>
          </p:txBody>
        </p:sp>
      </p:grp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5DDF7B31-AB7D-4396-91E3-7CC659DEFF0A}"/>
              </a:ext>
            </a:extLst>
          </p:cNvPr>
          <p:cNvCxnSpPr>
            <a:cxnSpLocks/>
          </p:cNvCxnSpPr>
          <p:nvPr/>
        </p:nvCxnSpPr>
        <p:spPr>
          <a:xfrm>
            <a:off x="1040409" y="1346200"/>
            <a:ext cx="0" cy="4165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213CB657-8143-4421-8AA6-DF6632E0DBBC}"/>
              </a:ext>
            </a:extLst>
          </p:cNvPr>
          <p:cNvCxnSpPr>
            <a:cxnSpLocks/>
          </p:cNvCxnSpPr>
          <p:nvPr/>
        </p:nvCxnSpPr>
        <p:spPr>
          <a:xfrm>
            <a:off x="11156076" y="1346200"/>
            <a:ext cx="0" cy="4165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>
            <a:extLst>
              <a:ext uri="{FF2B5EF4-FFF2-40B4-BE49-F238E27FC236}">
                <a16:creationId xmlns:a16="http://schemas.microsoft.com/office/drawing/2014/main" id="{4327B1E5-A3B7-4FB6-BAF4-8A62D6FDB19A}"/>
              </a:ext>
            </a:extLst>
          </p:cNvPr>
          <p:cNvCxnSpPr>
            <a:cxnSpLocks/>
          </p:cNvCxnSpPr>
          <p:nvPr/>
        </p:nvCxnSpPr>
        <p:spPr>
          <a:xfrm>
            <a:off x="1141087" y="1587251"/>
            <a:ext cx="991708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vak 19">
            <a:extLst>
              <a:ext uri="{FF2B5EF4-FFF2-40B4-BE49-F238E27FC236}">
                <a16:creationId xmlns:a16="http://schemas.microsoft.com/office/drawing/2014/main" id="{BED4FCB9-2E53-4ADC-8A50-9BCFD4DCE8CD}"/>
              </a:ext>
            </a:extLst>
          </p:cNvPr>
          <p:cNvSpPr txBox="1"/>
          <p:nvPr/>
        </p:nvSpPr>
        <p:spPr>
          <a:xfrm>
            <a:off x="5536653" y="1273081"/>
            <a:ext cx="112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12 meters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566741E7-93CF-4852-808E-0C711EB7AB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2" t="3880" r="34252" b="16970"/>
          <a:stretch/>
        </p:blipFill>
        <p:spPr>
          <a:xfrm>
            <a:off x="194238" y="2210960"/>
            <a:ext cx="682873" cy="1716079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28E38083-ACAD-45A0-9399-C6A63A653C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2" t="3880" r="34252" b="16970"/>
          <a:stretch/>
        </p:blipFill>
        <p:spPr>
          <a:xfrm>
            <a:off x="11314889" y="2210959"/>
            <a:ext cx="682873" cy="1716079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C95D4A2-088C-4EE8-B5E4-2B1C97E7B2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1" t="2425" r="29797" b="19630"/>
          <a:stretch/>
        </p:blipFill>
        <p:spPr>
          <a:xfrm>
            <a:off x="2016907" y="2213350"/>
            <a:ext cx="950039" cy="1716079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65AA3E6E-0D07-4F8D-8239-A9230CC30470}"/>
              </a:ext>
            </a:extLst>
          </p:cNvPr>
          <p:cNvSpPr txBox="1"/>
          <p:nvPr/>
        </p:nvSpPr>
        <p:spPr>
          <a:xfrm>
            <a:off x="4846427" y="4472649"/>
            <a:ext cx="2488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dirty="0"/>
              <a:t>Force </a:t>
            </a:r>
            <a:r>
              <a:rPr lang="nl-BE" sz="1200" dirty="0" err="1"/>
              <a:t>plate</a:t>
            </a:r>
            <a:r>
              <a:rPr lang="nl-BE" sz="1200" dirty="0"/>
              <a:t> N° 1-3: AMTI type OR 6-7</a:t>
            </a:r>
          </a:p>
          <a:p>
            <a:r>
              <a:rPr lang="nl-BE" sz="1200" dirty="0"/>
              <a:t>Force </a:t>
            </a:r>
            <a:r>
              <a:rPr lang="nl-BE" sz="1200" dirty="0" err="1"/>
              <a:t>plate</a:t>
            </a:r>
            <a:r>
              <a:rPr lang="nl-BE" sz="1200" dirty="0"/>
              <a:t> N° 4: </a:t>
            </a:r>
            <a:r>
              <a:rPr lang="nl-BE" sz="1200" dirty="0" err="1"/>
              <a:t>AccuGait</a:t>
            </a:r>
            <a:endParaRPr lang="en-GB" sz="1200" dirty="0"/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257CB8E-AB6F-45C4-BCEF-216B53A0F06E}"/>
              </a:ext>
            </a:extLst>
          </p:cNvPr>
          <p:cNvSpPr txBox="1"/>
          <p:nvPr/>
        </p:nvSpPr>
        <p:spPr>
          <a:xfrm>
            <a:off x="194238" y="704535"/>
            <a:ext cx="4273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b="1" dirty="0"/>
              <a:t>Appendix 1.</a:t>
            </a:r>
            <a:r>
              <a:rPr lang="nl-BE" dirty="0"/>
              <a:t> Diagram of the </a:t>
            </a:r>
            <a:r>
              <a:rPr lang="nl-BE" dirty="0" err="1"/>
              <a:t>walkway</a:t>
            </a:r>
            <a:r>
              <a:rPr lang="nl-BE" dirty="0"/>
              <a:t> setup</a:t>
            </a:r>
            <a:endParaRPr lang="en-GB" dirty="0"/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76FD328D-20B8-42D4-B2F9-E128EAF3BBC3}"/>
              </a:ext>
            </a:extLst>
          </p:cNvPr>
          <p:cNvCxnSpPr>
            <a:cxnSpLocks/>
          </p:cNvCxnSpPr>
          <p:nvPr/>
        </p:nvCxnSpPr>
        <p:spPr>
          <a:xfrm>
            <a:off x="3215448" y="2481993"/>
            <a:ext cx="0" cy="19906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18D332F3-C30B-446B-B8DE-50A4E2BF300C}"/>
              </a:ext>
            </a:extLst>
          </p:cNvPr>
          <p:cNvCxnSpPr>
            <a:cxnSpLocks/>
          </p:cNvCxnSpPr>
          <p:nvPr/>
        </p:nvCxnSpPr>
        <p:spPr>
          <a:xfrm>
            <a:off x="8987252" y="2481993"/>
            <a:ext cx="0" cy="19906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vak 28">
            <a:extLst>
              <a:ext uri="{FF2B5EF4-FFF2-40B4-BE49-F238E27FC236}">
                <a16:creationId xmlns:a16="http://schemas.microsoft.com/office/drawing/2014/main" id="{F4F42423-B223-4BBD-8F7A-948D997E24EC}"/>
              </a:ext>
            </a:extLst>
          </p:cNvPr>
          <p:cNvSpPr txBox="1"/>
          <p:nvPr/>
        </p:nvSpPr>
        <p:spPr>
          <a:xfrm>
            <a:off x="5012692" y="2207051"/>
            <a:ext cx="2142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6-meter active walkway</a:t>
            </a:r>
          </a:p>
        </p:txBody>
      </p:sp>
      <p:cxnSp>
        <p:nvCxnSpPr>
          <p:cNvPr id="30" name="Rechte verbindingslijn met pijl 29">
            <a:extLst>
              <a:ext uri="{FF2B5EF4-FFF2-40B4-BE49-F238E27FC236}">
                <a16:creationId xmlns:a16="http://schemas.microsoft.com/office/drawing/2014/main" id="{FD1D9C0A-1202-4575-B4E9-63A2FCA83D65}"/>
              </a:ext>
            </a:extLst>
          </p:cNvPr>
          <p:cNvCxnSpPr>
            <a:cxnSpLocks/>
          </p:cNvCxnSpPr>
          <p:nvPr/>
        </p:nvCxnSpPr>
        <p:spPr>
          <a:xfrm>
            <a:off x="3204904" y="2555931"/>
            <a:ext cx="577180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E0CC71D3-E965-4AEE-A969-F4F25DFEF687}"/>
              </a:ext>
            </a:extLst>
          </p:cNvPr>
          <p:cNvSpPr txBox="1"/>
          <p:nvPr/>
        </p:nvSpPr>
        <p:spPr>
          <a:xfrm>
            <a:off x="705952" y="6058853"/>
            <a:ext cx="10787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err="1"/>
              <a:t>This</a:t>
            </a:r>
            <a:r>
              <a:rPr lang="nl-BE" sz="1200" dirty="0"/>
              <a:t> diagram is part of the manuscript “</a:t>
            </a:r>
            <a:r>
              <a:rPr lang="en-GB" sz="1200" dirty="0"/>
              <a:t>An investigation of the Spatiotemporal Parameters of Gait and Margins of Stability throughout Adulthood.” by Herssens et al. (2020) published in Journal </a:t>
            </a:r>
            <a:r>
              <a:rPr lang="en-GB" sz="1200"/>
              <a:t>of the Royal </a:t>
            </a:r>
            <a:r>
              <a:rPr lang="en-GB" sz="1200" dirty="0"/>
              <a:t>Society Interface.  </a:t>
            </a:r>
          </a:p>
        </p:txBody>
      </p:sp>
    </p:spTree>
    <p:extLst>
      <p:ext uri="{BB962C8B-B14F-4D97-AF65-F5344CB8AC3E}">
        <p14:creationId xmlns:p14="http://schemas.microsoft.com/office/powerpoint/2010/main" val="188503653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Breedbeeld</PresentationFormat>
  <Paragraphs>10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Nolan Herssens</dc:creator>
  <cp:lastModifiedBy>Nolan Herssens</cp:lastModifiedBy>
  <cp:revision>11</cp:revision>
  <dcterms:created xsi:type="dcterms:W3CDTF">2020-04-01T11:49:24Z</dcterms:created>
  <dcterms:modified xsi:type="dcterms:W3CDTF">2020-04-16T11:09:43Z</dcterms:modified>
</cp:coreProperties>
</file>