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2" r:id="rId3"/>
    <p:sldId id="283" r:id="rId4"/>
    <p:sldId id="284" r:id="rId5"/>
    <p:sldId id="285" r:id="rId6"/>
    <p:sldId id="286" r:id="rId7"/>
    <p:sldId id="288" r:id="rId8"/>
    <p:sldId id="289" r:id="rId9"/>
    <p:sldId id="287" r:id="rId10"/>
    <p:sldId id="290" r:id="rId11"/>
    <p:sldId id="291" r:id="rId12"/>
    <p:sldId id="292" r:id="rId13"/>
    <p:sldId id="293" r:id="rId14"/>
    <p:sldId id="294" r:id="rId1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51" d="100"/>
          <a:sy n="51" d="100"/>
        </p:scale>
        <p:origin x="20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695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7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870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753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2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259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4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321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136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71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737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2875B-7C38-4AA7-A1BA-2381DD1CE3B3}" type="datetimeFigureOut">
              <a:rPr lang="zh-CN" altLang="en-US" smtClean="0"/>
              <a:t>2020/3/17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8D96-D0B4-4199-ABEC-39642648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13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03341C02-03FD-4C14-AD06-E62B9057BC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536825"/>
              </p:ext>
            </p:extLst>
          </p:nvPr>
        </p:nvGraphicFramePr>
        <p:xfrm>
          <a:off x="1669301" y="1357313"/>
          <a:ext cx="3238500" cy="321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Prism 8" r:id="rId3" imgW="3238149" imgH="3215177" progId="Prism8.Document">
                  <p:embed/>
                </p:oleObj>
              </mc:Choice>
              <mc:Fallback>
                <p:oleObj name="Prism 8" r:id="rId3" imgW="3238149" imgH="3215177" progId="Prism8.Document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621CA9E7-8443-4C07-955E-C10564E057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69301" y="1357313"/>
                        <a:ext cx="3238500" cy="3214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2F999EC5-D580-4C72-A1E0-B8AB9B04BC63}"/>
              </a:ext>
            </a:extLst>
          </p:cNvPr>
          <p:cNvSpPr txBox="1"/>
          <p:nvPr/>
        </p:nvSpPr>
        <p:spPr>
          <a:xfrm>
            <a:off x="0" y="0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C1B6A81-C652-4757-9ACA-3DC997C3E830}"/>
              </a:ext>
            </a:extLst>
          </p:cNvPr>
          <p:cNvSpPr/>
          <p:nvPr/>
        </p:nvSpPr>
        <p:spPr>
          <a:xfrm>
            <a:off x="431800" y="4930969"/>
            <a:ext cx="60152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r>
              <a:rPr lang="en-GB" altLang="zh-CN" sz="16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option of optimal doses of MSC-Exo in vitro. EC were incubated with MSC-Exo of different concentration for 24h, 48h and 72h. Cell growth was then assessed by CCK8 kit. </a:t>
            </a:r>
            <a:r>
              <a:rPr lang="en-GB" altLang="zh-CN" sz="16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GB" altLang="zh-CN" sz="16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&lt; 0.05. All figures represent the average of three sets of independent experiments.</a:t>
            </a:r>
            <a:endParaRPr lang="zh-CN" altLang="zh-CN" sz="16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GB" altLang="zh-CN" sz="1600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6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937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598E7168-483A-4865-B1A3-1A079C50D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468" y="792307"/>
            <a:ext cx="4686300" cy="34861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7A3CCA5-9F12-4701-B43A-3848FCCD001D}"/>
              </a:ext>
            </a:extLst>
          </p:cNvPr>
          <p:cNvSpPr txBox="1"/>
          <p:nvPr/>
        </p:nvSpPr>
        <p:spPr>
          <a:xfrm>
            <a:off x="550161" y="2381493"/>
            <a:ext cx="1366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4A-GAPDH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525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2AC6C3A-836A-43B9-8856-D53FD7FA3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5394136"/>
            <a:ext cx="4857746" cy="32575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2A75332-7BD6-45BF-BF34-D94985420F91}"/>
              </a:ext>
            </a:extLst>
          </p:cNvPr>
          <p:cNvSpPr txBox="1"/>
          <p:nvPr/>
        </p:nvSpPr>
        <p:spPr>
          <a:xfrm>
            <a:off x="339017" y="6869022"/>
            <a:ext cx="1234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4G-Erk1/2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9A769C9D-3CCD-4A15-8293-3B18D1E5E9D8}"/>
              </a:ext>
            </a:extLst>
          </p:cNvPr>
          <p:cNvCxnSpPr/>
          <p:nvPr/>
        </p:nvCxnSpPr>
        <p:spPr>
          <a:xfrm flipV="1">
            <a:off x="3491346" y="1253287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54FA88E1-A47A-49CF-9E85-0D57D7D5236D}"/>
              </a:ext>
            </a:extLst>
          </p:cNvPr>
          <p:cNvSpPr txBox="1"/>
          <p:nvPr/>
        </p:nvSpPr>
        <p:spPr>
          <a:xfrm rot="-2700000">
            <a:off x="3194509" y="667989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MSC-Exo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8ED84AB1-E81E-4CF2-9D92-D1A2C45A67A3}"/>
              </a:ext>
            </a:extLst>
          </p:cNvPr>
          <p:cNvCxnSpPr/>
          <p:nvPr/>
        </p:nvCxnSpPr>
        <p:spPr>
          <a:xfrm flipV="1">
            <a:off x="3896591" y="1253285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6369D4E8-3819-4A0F-9B4E-B7E00F4E1CED}"/>
              </a:ext>
            </a:extLst>
          </p:cNvPr>
          <p:cNvCxnSpPr/>
          <p:nvPr/>
        </p:nvCxnSpPr>
        <p:spPr>
          <a:xfrm flipV="1">
            <a:off x="4239491" y="1253286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C73782A0-5FED-41CD-BF50-6AA0073B482E}"/>
              </a:ext>
            </a:extLst>
          </p:cNvPr>
          <p:cNvSpPr txBox="1"/>
          <p:nvPr/>
        </p:nvSpPr>
        <p:spPr>
          <a:xfrm rot="-2700000">
            <a:off x="3413391" y="554084"/>
            <a:ext cx="1530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MSC-Exo/DMSO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449E800-8003-4590-8159-F42796FE868D}"/>
              </a:ext>
            </a:extLst>
          </p:cNvPr>
          <p:cNvSpPr txBox="1"/>
          <p:nvPr/>
        </p:nvSpPr>
        <p:spPr>
          <a:xfrm rot="-2700000">
            <a:off x="3851392" y="593347"/>
            <a:ext cx="1353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MSC-Exo/SCH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EA9F0D6E-4967-44FB-A16B-E4FB28C40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49" y="1692527"/>
            <a:ext cx="4857747" cy="348615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E7E92350-7EF9-45CC-8AA3-9E1E631F1274}"/>
              </a:ext>
            </a:extLst>
          </p:cNvPr>
          <p:cNvSpPr txBox="1"/>
          <p:nvPr/>
        </p:nvSpPr>
        <p:spPr>
          <a:xfrm>
            <a:off x="339016" y="3281713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4G-P-Erk1/2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944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FBA2C85-8448-4D8B-80B0-1AB54CC23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341" y="397452"/>
            <a:ext cx="4686300" cy="32575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5D596FB-92DE-4C07-BA04-46346EEE5542}"/>
              </a:ext>
            </a:extLst>
          </p:cNvPr>
          <p:cNvSpPr txBox="1"/>
          <p:nvPr/>
        </p:nvSpPr>
        <p:spPr>
          <a:xfrm>
            <a:off x="275359" y="1872338"/>
            <a:ext cx="1226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4G-PCNA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F9597BA-B9C3-49CE-93DB-1D95B826CE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341" y="4345998"/>
            <a:ext cx="4686300" cy="34861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E1750BE-B46B-444D-9DBE-25CBD3DB091E}"/>
              </a:ext>
            </a:extLst>
          </p:cNvPr>
          <p:cNvSpPr txBox="1"/>
          <p:nvPr/>
        </p:nvSpPr>
        <p:spPr>
          <a:xfrm>
            <a:off x="275359" y="5935184"/>
            <a:ext cx="1491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4G-Cyclin D1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832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B92FADE-77D2-412A-A965-0B6793DC7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904" y="563707"/>
            <a:ext cx="4686300" cy="34861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FBCB015-6C31-41A8-857A-79DC057BCE81}"/>
              </a:ext>
            </a:extLst>
          </p:cNvPr>
          <p:cNvSpPr txBox="1"/>
          <p:nvPr/>
        </p:nvSpPr>
        <p:spPr>
          <a:xfrm>
            <a:off x="233796" y="2152893"/>
            <a:ext cx="1414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4G-Vimentin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47E47BB-B3D7-4594-8E64-07E3959187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904" y="4572000"/>
            <a:ext cx="4686300" cy="34861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8BEE0CE-0D4A-4E85-892E-A16C1EC5364A}"/>
              </a:ext>
            </a:extLst>
          </p:cNvPr>
          <p:cNvSpPr txBox="1"/>
          <p:nvPr/>
        </p:nvSpPr>
        <p:spPr>
          <a:xfrm>
            <a:off x="233796" y="6161186"/>
            <a:ext cx="1257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4G-MMP9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818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937A2AD-A4E1-4C89-B725-A8A40D18C8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251979"/>
            <a:ext cx="4686300" cy="34861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D262257-F227-4109-ADB6-FF32433BF3D3}"/>
              </a:ext>
            </a:extLst>
          </p:cNvPr>
          <p:cNvSpPr txBox="1"/>
          <p:nvPr/>
        </p:nvSpPr>
        <p:spPr>
          <a:xfrm>
            <a:off x="296141" y="1841165"/>
            <a:ext cx="1257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4G-MMP2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4BF5F0E-1A03-424C-AF0E-4E14449E77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4408343"/>
            <a:ext cx="4686300" cy="32575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8DC7612-DC36-40E3-91D3-8063119DCBC1}"/>
              </a:ext>
            </a:extLst>
          </p:cNvPr>
          <p:cNvSpPr txBox="1"/>
          <p:nvPr/>
        </p:nvSpPr>
        <p:spPr>
          <a:xfrm>
            <a:off x="296140" y="6037118"/>
            <a:ext cx="1366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4G-GAPDH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43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CD4111E-4EC0-4143-82D5-CAA2852BC203}"/>
              </a:ext>
            </a:extLst>
          </p:cNvPr>
          <p:cNvSpPr txBox="1"/>
          <p:nvPr/>
        </p:nvSpPr>
        <p:spPr>
          <a:xfrm>
            <a:off x="0" y="0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A10B3AA-7531-4141-8F74-D6D3350350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651" y="2083179"/>
            <a:ext cx="4762500" cy="35242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7A1CDC1-2142-47D9-9075-0F65C2AA1CE7}"/>
              </a:ext>
            </a:extLst>
          </p:cNvPr>
          <p:cNvSpPr txBox="1"/>
          <p:nvPr/>
        </p:nvSpPr>
        <p:spPr>
          <a:xfrm>
            <a:off x="498272" y="3764108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2C-CD63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B8F244F-45B6-492F-9D0E-A7956C893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40" y="5855051"/>
            <a:ext cx="4686300" cy="325755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DDE613EC-B0BA-4343-9C15-B7A332F49C13}"/>
              </a:ext>
            </a:extLst>
          </p:cNvPr>
          <p:cNvSpPr txBox="1"/>
          <p:nvPr/>
        </p:nvSpPr>
        <p:spPr>
          <a:xfrm>
            <a:off x="372922" y="7299160"/>
            <a:ext cx="13452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2C-TSG101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06414E76-A805-4FD9-AA91-1C9140B9199C}"/>
              </a:ext>
            </a:extLst>
          </p:cNvPr>
          <p:cNvCxnSpPr/>
          <p:nvPr/>
        </p:nvCxnSpPr>
        <p:spPr>
          <a:xfrm flipV="1">
            <a:off x="2814243" y="1684226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F9D39684-3240-4B45-B26B-D0E8CDA563F9}"/>
              </a:ext>
            </a:extLst>
          </p:cNvPr>
          <p:cNvSpPr txBox="1"/>
          <p:nvPr/>
        </p:nvSpPr>
        <p:spPr>
          <a:xfrm rot="-2700000">
            <a:off x="2531951" y="1039040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MSC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54F25B97-E36A-4D9B-AAF9-DE05E09CB322}"/>
              </a:ext>
            </a:extLst>
          </p:cNvPr>
          <p:cNvCxnSpPr/>
          <p:nvPr/>
        </p:nvCxnSpPr>
        <p:spPr>
          <a:xfrm flipV="1">
            <a:off x="3219488" y="1684224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FCE41DB0-E6F8-4130-8728-4B5498071AA0}"/>
              </a:ext>
            </a:extLst>
          </p:cNvPr>
          <p:cNvCxnSpPr/>
          <p:nvPr/>
        </p:nvCxnSpPr>
        <p:spPr>
          <a:xfrm flipV="1">
            <a:off x="3562388" y="1684225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67734584-8871-4F0E-A220-808F6F026BBD}"/>
              </a:ext>
            </a:extLst>
          </p:cNvPr>
          <p:cNvSpPr txBox="1"/>
          <p:nvPr/>
        </p:nvSpPr>
        <p:spPr>
          <a:xfrm rot="-2700000">
            <a:off x="2840126" y="921602"/>
            <a:ext cx="944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MSC-Exo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15C6E81-A821-4467-8FEF-4BC5430C7576}"/>
              </a:ext>
            </a:extLst>
          </p:cNvPr>
          <p:cNvSpPr txBox="1"/>
          <p:nvPr/>
        </p:nvSpPr>
        <p:spPr>
          <a:xfrm rot="-2700000">
            <a:off x="3272409" y="921602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CM-Exo-free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CF27E039-A844-4E9A-B378-04A3457C0010}"/>
              </a:ext>
            </a:extLst>
          </p:cNvPr>
          <p:cNvCxnSpPr/>
          <p:nvPr/>
        </p:nvCxnSpPr>
        <p:spPr>
          <a:xfrm flipV="1">
            <a:off x="3957242" y="1684223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4FA924EC-1E6C-424E-8F84-C2ADFE1011DF}"/>
              </a:ext>
            </a:extLst>
          </p:cNvPr>
          <p:cNvSpPr txBox="1"/>
          <p:nvPr/>
        </p:nvSpPr>
        <p:spPr>
          <a:xfrm rot="-2700000">
            <a:off x="3874064" y="917317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130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7BDD789-3337-44B7-83EB-71EAB95ED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89635"/>
            <a:ext cx="4686300" cy="32575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72E7EF75-3B3C-435C-A9AE-1E37DB8236E2}"/>
              </a:ext>
            </a:extLst>
          </p:cNvPr>
          <p:cNvSpPr txBox="1"/>
          <p:nvPr/>
        </p:nvSpPr>
        <p:spPr>
          <a:xfrm>
            <a:off x="171450" y="1633744"/>
            <a:ext cx="12458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2C-HSP70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6131089-0761-4781-91EF-C7CC00BDED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4242088"/>
            <a:ext cx="4686300" cy="32575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ED724D2-8543-424F-A208-B966B21F2CA6}"/>
              </a:ext>
            </a:extLst>
          </p:cNvPr>
          <p:cNvSpPr txBox="1"/>
          <p:nvPr/>
        </p:nvSpPr>
        <p:spPr>
          <a:xfrm>
            <a:off x="171450" y="5686197"/>
            <a:ext cx="1167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2C-CD81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802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EDC821E-9304-48BA-BA92-D51435C14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605" y="2174298"/>
            <a:ext cx="4686300" cy="34861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CB2D9AC-78A8-4CEB-A292-54F4FEB450D8}"/>
              </a:ext>
            </a:extLst>
          </p:cNvPr>
          <p:cNvSpPr txBox="1"/>
          <p:nvPr/>
        </p:nvSpPr>
        <p:spPr>
          <a:xfrm>
            <a:off x="93644" y="3732707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2C-Calnexin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B857E080-D690-497B-B2EC-C01778ED888B}"/>
              </a:ext>
            </a:extLst>
          </p:cNvPr>
          <p:cNvCxnSpPr/>
          <p:nvPr/>
        </p:nvCxnSpPr>
        <p:spPr>
          <a:xfrm flipV="1">
            <a:off x="4009199" y="1684226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345F6235-34A1-4EFA-A397-BEDB90827522}"/>
              </a:ext>
            </a:extLst>
          </p:cNvPr>
          <p:cNvSpPr txBox="1"/>
          <p:nvPr/>
        </p:nvSpPr>
        <p:spPr>
          <a:xfrm rot="-2700000">
            <a:off x="3726907" y="1039040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MSC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145AD622-3F64-4CB0-A2A0-9B3F713C6D70}"/>
              </a:ext>
            </a:extLst>
          </p:cNvPr>
          <p:cNvCxnSpPr/>
          <p:nvPr/>
        </p:nvCxnSpPr>
        <p:spPr>
          <a:xfrm flipV="1">
            <a:off x="4414444" y="1684224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FF3E609B-6485-442D-813F-D82AB38E1C41}"/>
              </a:ext>
            </a:extLst>
          </p:cNvPr>
          <p:cNvCxnSpPr/>
          <p:nvPr/>
        </p:nvCxnSpPr>
        <p:spPr>
          <a:xfrm flipV="1">
            <a:off x="4757344" y="1684225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31960D8A-1C4C-4D32-94B3-B4A0458FE170}"/>
              </a:ext>
            </a:extLst>
          </p:cNvPr>
          <p:cNvSpPr txBox="1"/>
          <p:nvPr/>
        </p:nvSpPr>
        <p:spPr>
          <a:xfrm rot="-2700000">
            <a:off x="4035082" y="921602"/>
            <a:ext cx="944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MSC-Exo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7A919A4-1C56-41D5-9733-8243D36EA94B}"/>
              </a:ext>
            </a:extLst>
          </p:cNvPr>
          <p:cNvSpPr txBox="1"/>
          <p:nvPr/>
        </p:nvSpPr>
        <p:spPr>
          <a:xfrm rot="-2700000">
            <a:off x="4467365" y="921602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CM-Exo-free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5ACF4187-C7D9-4498-A989-EF546560CF1A}"/>
              </a:ext>
            </a:extLst>
          </p:cNvPr>
          <p:cNvCxnSpPr/>
          <p:nvPr/>
        </p:nvCxnSpPr>
        <p:spPr>
          <a:xfrm flipV="1">
            <a:off x="5152198" y="1684223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B2872C77-0818-4670-9D4E-33BE7A10DBC9}"/>
              </a:ext>
            </a:extLst>
          </p:cNvPr>
          <p:cNvSpPr txBox="1"/>
          <p:nvPr/>
        </p:nvSpPr>
        <p:spPr>
          <a:xfrm rot="-2700000">
            <a:off x="5069020" y="917317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7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910599F-4A00-445E-A033-DC2AEB1E1478}"/>
              </a:ext>
            </a:extLst>
          </p:cNvPr>
          <p:cNvSpPr txBox="1"/>
          <p:nvPr/>
        </p:nvSpPr>
        <p:spPr>
          <a:xfrm>
            <a:off x="0" y="0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Fig3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718047D-2E14-419B-95F6-539EF6889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924" y="1492843"/>
            <a:ext cx="4870912" cy="357559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D64AF92-40E8-4905-BB41-B2F33261C2C9}"/>
              </a:ext>
            </a:extLst>
          </p:cNvPr>
          <p:cNvSpPr txBox="1"/>
          <p:nvPr/>
        </p:nvSpPr>
        <p:spPr>
          <a:xfrm>
            <a:off x="0" y="3136312"/>
            <a:ext cx="1217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3C-PCNA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8751A3EC-A208-4D53-A4BF-4E0CFA136F5B}"/>
              </a:ext>
            </a:extLst>
          </p:cNvPr>
          <p:cNvCxnSpPr/>
          <p:nvPr/>
        </p:nvCxnSpPr>
        <p:spPr>
          <a:xfrm flipV="1">
            <a:off x="3945543" y="1130463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8B6456F5-85D9-42FC-B1F5-F60A0ECFB0A3}"/>
              </a:ext>
            </a:extLst>
          </p:cNvPr>
          <p:cNvSpPr txBox="1"/>
          <p:nvPr/>
        </p:nvSpPr>
        <p:spPr>
          <a:xfrm rot="-2700000">
            <a:off x="2934691" y="526841"/>
            <a:ext cx="202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Control (Delete)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901E21DB-4917-4A6B-B8CC-DDC5D7847E30}"/>
              </a:ext>
            </a:extLst>
          </p:cNvPr>
          <p:cNvCxnSpPr/>
          <p:nvPr/>
        </p:nvCxnSpPr>
        <p:spPr>
          <a:xfrm flipV="1">
            <a:off x="4350788" y="1130461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9891FF39-04BA-4116-93FC-BB4101E80808}"/>
              </a:ext>
            </a:extLst>
          </p:cNvPr>
          <p:cNvCxnSpPr/>
          <p:nvPr/>
        </p:nvCxnSpPr>
        <p:spPr>
          <a:xfrm flipV="1">
            <a:off x="4693688" y="1130462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CD1DCB01-2E17-49C3-9197-FF30C74CE7FD}"/>
              </a:ext>
            </a:extLst>
          </p:cNvPr>
          <p:cNvSpPr txBox="1"/>
          <p:nvPr/>
        </p:nvSpPr>
        <p:spPr>
          <a:xfrm rot="-2700000">
            <a:off x="3984341" y="754691"/>
            <a:ext cx="7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42EE5D4-5003-447F-8E9A-986A1AE93B6C}"/>
              </a:ext>
            </a:extLst>
          </p:cNvPr>
          <p:cNvSpPr txBox="1"/>
          <p:nvPr/>
        </p:nvSpPr>
        <p:spPr>
          <a:xfrm rot="-2700000">
            <a:off x="4359544" y="642345"/>
            <a:ext cx="985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MSC-Exo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382A9DA-D874-4AEB-A81A-EE09933194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924" y="5392736"/>
            <a:ext cx="4870912" cy="37097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4EFBC767-699C-400E-B776-F311819560AF}"/>
              </a:ext>
            </a:extLst>
          </p:cNvPr>
          <p:cNvSpPr txBox="1"/>
          <p:nvPr/>
        </p:nvSpPr>
        <p:spPr>
          <a:xfrm>
            <a:off x="0" y="7016234"/>
            <a:ext cx="1481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3C-Cyclin D1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02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50F05D22-28EB-4EB0-90FD-BAF4ABFA3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796" y="1085850"/>
            <a:ext cx="4686300" cy="34861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F4F439F-777D-4DA8-9ED5-5EDB7DACCC6A}"/>
              </a:ext>
            </a:extLst>
          </p:cNvPr>
          <p:cNvSpPr txBox="1"/>
          <p:nvPr/>
        </p:nvSpPr>
        <p:spPr>
          <a:xfrm>
            <a:off x="166254" y="2675036"/>
            <a:ext cx="1356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3C-GAPDH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1592EAA-3228-424B-B960-ADD1FF0A2A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796" y="4869644"/>
            <a:ext cx="4686300" cy="348615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BC5993C-DB1F-4C7E-BE94-464F0713A6D6}"/>
              </a:ext>
            </a:extLst>
          </p:cNvPr>
          <p:cNvSpPr txBox="1"/>
          <p:nvPr/>
        </p:nvSpPr>
        <p:spPr>
          <a:xfrm>
            <a:off x="267492" y="6458830"/>
            <a:ext cx="1414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3H-Vimentin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492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D9EE189F-6182-49D9-B446-34D548FEF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467" y="1085850"/>
            <a:ext cx="4686300" cy="34861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9531A31-F1DA-4B4B-B6D6-CFFA80E99B4D}"/>
              </a:ext>
            </a:extLst>
          </p:cNvPr>
          <p:cNvSpPr txBox="1"/>
          <p:nvPr/>
        </p:nvSpPr>
        <p:spPr>
          <a:xfrm>
            <a:off x="270163" y="2675036"/>
            <a:ext cx="1257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3H-MMP9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46C383F-4DD9-4AB3-AA58-C25D4CB6E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467" y="4844762"/>
            <a:ext cx="4686300" cy="348615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CE42E7D-BCAA-44E7-990B-11725AD1D4F9}"/>
              </a:ext>
            </a:extLst>
          </p:cNvPr>
          <p:cNvSpPr txBox="1"/>
          <p:nvPr/>
        </p:nvSpPr>
        <p:spPr>
          <a:xfrm>
            <a:off x="374071" y="6433948"/>
            <a:ext cx="1257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3H-MMP2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14B965EB-88F4-40BC-B92E-30688BEEAC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514" y="1085850"/>
            <a:ext cx="4686300" cy="34861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7BCD4BC-4537-4046-B7C8-C4A10DE0CB3C}"/>
              </a:ext>
            </a:extLst>
          </p:cNvPr>
          <p:cNvSpPr txBox="1"/>
          <p:nvPr/>
        </p:nvSpPr>
        <p:spPr>
          <a:xfrm>
            <a:off x="322118" y="2675036"/>
            <a:ext cx="1366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3H-GAPDH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19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5B441BE-E2FC-4398-B31E-EC8D72C88B9C}"/>
              </a:ext>
            </a:extLst>
          </p:cNvPr>
          <p:cNvSpPr txBox="1"/>
          <p:nvPr/>
        </p:nvSpPr>
        <p:spPr>
          <a:xfrm>
            <a:off x="0" y="0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Fig4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26167B2-8769-48EA-A5B8-3881812BE727}"/>
              </a:ext>
            </a:extLst>
          </p:cNvPr>
          <p:cNvSpPr txBox="1"/>
          <p:nvPr/>
        </p:nvSpPr>
        <p:spPr>
          <a:xfrm>
            <a:off x="321560" y="6779933"/>
            <a:ext cx="139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4A-P-Erk1/2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B2828615-ED60-48D2-8008-131687BDBF74}"/>
              </a:ext>
            </a:extLst>
          </p:cNvPr>
          <p:cNvCxnSpPr/>
          <p:nvPr/>
        </p:nvCxnSpPr>
        <p:spPr>
          <a:xfrm flipV="1">
            <a:off x="4125194" y="1596190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D9FD0717-707E-4B8B-B9DE-6BDE624EA634}"/>
              </a:ext>
            </a:extLst>
          </p:cNvPr>
          <p:cNvSpPr txBox="1"/>
          <p:nvPr/>
        </p:nvSpPr>
        <p:spPr>
          <a:xfrm rot="-2700000">
            <a:off x="3114342" y="992568"/>
            <a:ext cx="202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Control (Delete)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306A837F-1FFA-4AE9-8311-FD30572C87E9}"/>
              </a:ext>
            </a:extLst>
          </p:cNvPr>
          <p:cNvCxnSpPr/>
          <p:nvPr/>
        </p:nvCxnSpPr>
        <p:spPr>
          <a:xfrm flipV="1">
            <a:off x="4530439" y="1596188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66D141DF-F58E-43D9-B61A-019DF9612A8F}"/>
              </a:ext>
            </a:extLst>
          </p:cNvPr>
          <p:cNvCxnSpPr/>
          <p:nvPr/>
        </p:nvCxnSpPr>
        <p:spPr>
          <a:xfrm flipV="1">
            <a:off x="4873339" y="1596189"/>
            <a:ext cx="0" cy="306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03455E9E-B656-44E0-91CC-2E6B2F01DFEE}"/>
              </a:ext>
            </a:extLst>
          </p:cNvPr>
          <p:cNvSpPr txBox="1"/>
          <p:nvPr/>
        </p:nvSpPr>
        <p:spPr>
          <a:xfrm rot="-2700000">
            <a:off x="4163992" y="1241200"/>
            <a:ext cx="7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7415A09-6CC0-44F8-A93B-83762C57D08F}"/>
              </a:ext>
            </a:extLst>
          </p:cNvPr>
          <p:cNvSpPr txBox="1"/>
          <p:nvPr/>
        </p:nvSpPr>
        <p:spPr>
          <a:xfrm rot="-2700000">
            <a:off x="4539195" y="1128854"/>
            <a:ext cx="985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MSC-Exo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3FCEB43-3229-4A36-80EF-538110B29D78}"/>
              </a:ext>
            </a:extLst>
          </p:cNvPr>
          <p:cNvSpPr txBox="1"/>
          <p:nvPr/>
        </p:nvSpPr>
        <p:spPr>
          <a:xfrm>
            <a:off x="321560" y="3039203"/>
            <a:ext cx="1234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4A-Erk1/2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12149BD3-BE4D-46A3-98B0-1AD553CBD5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99" y="5448061"/>
            <a:ext cx="4400318" cy="296563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14F6FC05-3421-4339-926B-A99C6D622B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610" y="1902265"/>
            <a:ext cx="4400318" cy="327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253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6347</TotalTime>
  <Words>142</Words>
  <Application>Microsoft Office PowerPoint</Application>
  <PresentationFormat>全屏显示(4:3)</PresentationFormat>
  <Paragraphs>46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等线</vt:lpstr>
      <vt:lpstr>Arial</vt:lpstr>
      <vt:lpstr>Calibri</vt:lpstr>
      <vt:lpstr>Calibri Light</vt:lpstr>
      <vt:lpstr>Times New Roman</vt:lpstr>
      <vt:lpstr>Office 主题​​</vt:lpstr>
      <vt:lpstr>Prism 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 指挥</dc:creator>
  <cp:lastModifiedBy>Yi Liao</cp:lastModifiedBy>
  <cp:revision>280</cp:revision>
  <dcterms:created xsi:type="dcterms:W3CDTF">2019-07-18T09:39:26Z</dcterms:created>
  <dcterms:modified xsi:type="dcterms:W3CDTF">2020-03-17T03:33:17Z</dcterms:modified>
</cp:coreProperties>
</file>