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548" y="-2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7FCE7-839F-47F8-BFB0-9897DAEF1C55}" type="datetimeFigureOut">
              <a:rPr lang="en-US" smtClean="0"/>
              <a:t>22-11-2019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22BAC-A0DB-4C6D-8CFF-41C92CA7E0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6709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7FCE7-839F-47F8-BFB0-9897DAEF1C55}" type="datetimeFigureOut">
              <a:rPr lang="en-US" smtClean="0"/>
              <a:t>22-11-2019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22BAC-A0DB-4C6D-8CFF-41C92CA7E0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0431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7FCE7-839F-47F8-BFB0-9897DAEF1C55}" type="datetimeFigureOut">
              <a:rPr lang="en-US" smtClean="0"/>
              <a:t>22-11-2019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22BAC-A0DB-4C6D-8CFF-41C92CA7E0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29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7FCE7-839F-47F8-BFB0-9897DAEF1C55}" type="datetimeFigureOut">
              <a:rPr lang="en-US" smtClean="0"/>
              <a:t>22-11-2019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22BAC-A0DB-4C6D-8CFF-41C92CA7E0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1751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7FCE7-839F-47F8-BFB0-9897DAEF1C55}" type="datetimeFigureOut">
              <a:rPr lang="en-US" smtClean="0"/>
              <a:t>22-11-2019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22BAC-A0DB-4C6D-8CFF-41C92CA7E0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0121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7FCE7-839F-47F8-BFB0-9897DAEF1C55}" type="datetimeFigureOut">
              <a:rPr lang="en-US" smtClean="0"/>
              <a:t>22-11-2019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22BAC-A0DB-4C6D-8CFF-41C92CA7E0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0528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7FCE7-839F-47F8-BFB0-9897DAEF1C55}" type="datetimeFigureOut">
              <a:rPr lang="en-US" smtClean="0"/>
              <a:t>22-11-2019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22BAC-A0DB-4C6D-8CFF-41C92CA7E0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7932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7FCE7-839F-47F8-BFB0-9897DAEF1C55}" type="datetimeFigureOut">
              <a:rPr lang="en-US" smtClean="0"/>
              <a:t>22-11-2019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22BAC-A0DB-4C6D-8CFF-41C92CA7E0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60835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7FCE7-839F-47F8-BFB0-9897DAEF1C55}" type="datetimeFigureOut">
              <a:rPr lang="en-US" smtClean="0"/>
              <a:t>22-11-2019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22BAC-A0DB-4C6D-8CFF-41C92CA7E0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4827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7FCE7-839F-47F8-BFB0-9897DAEF1C55}" type="datetimeFigureOut">
              <a:rPr lang="en-US" smtClean="0"/>
              <a:t>22-11-2019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22BAC-A0DB-4C6D-8CFF-41C92CA7E0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1298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7FCE7-839F-47F8-BFB0-9897DAEF1C55}" type="datetimeFigureOut">
              <a:rPr lang="en-US" smtClean="0"/>
              <a:t>22-11-2019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22BAC-A0DB-4C6D-8CFF-41C92CA7E0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858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47FCE7-839F-47F8-BFB0-9897DAEF1C55}" type="datetimeFigureOut">
              <a:rPr lang="en-US" smtClean="0"/>
              <a:t>22-11-2019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522BAC-A0DB-4C6D-8CFF-41C92CA7E0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4918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18928" y="68912"/>
            <a:ext cx="2304256" cy="58477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170 glioma patients treated in 2016 and 2017</a:t>
            </a:r>
            <a:endParaRPr lang="en-US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1818928" y="2189662"/>
            <a:ext cx="2304256" cy="58477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98 patients with survival &gt; 270 days </a:t>
            </a:r>
            <a:endParaRPr lang="en-US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1818928" y="5541520"/>
            <a:ext cx="2304256" cy="58477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28 patients available for analysis</a:t>
            </a:r>
            <a:endParaRPr lang="en-US" sz="1600" dirty="0"/>
          </a:p>
        </p:txBody>
      </p:sp>
      <p:cxnSp>
        <p:nvCxnSpPr>
          <p:cNvPr id="8" name="Straight Arrow Connector 7"/>
          <p:cNvCxnSpPr>
            <a:stCxn id="4" idx="2"/>
            <a:endCxn id="5" idx="0"/>
          </p:cNvCxnSpPr>
          <p:nvPr/>
        </p:nvCxnSpPr>
        <p:spPr>
          <a:xfrm>
            <a:off x="2971056" y="653687"/>
            <a:ext cx="0" cy="1535975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stCxn id="5" idx="2"/>
            <a:endCxn id="6" idx="0"/>
          </p:cNvCxnSpPr>
          <p:nvPr/>
        </p:nvCxnSpPr>
        <p:spPr>
          <a:xfrm>
            <a:off x="2971056" y="2774437"/>
            <a:ext cx="0" cy="2767083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563888" y="1129287"/>
            <a:ext cx="2304256" cy="58477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72 patients excluded due to insufficient survival</a:t>
            </a:r>
            <a:endParaRPr lang="en-US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3563888" y="3250037"/>
            <a:ext cx="4608512" cy="181588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70 patients excluded:</a:t>
            </a:r>
          </a:p>
          <a:p>
            <a:pPr marL="180975"/>
            <a:r>
              <a:rPr lang="en-US" sz="1600" dirty="0" smtClean="0"/>
              <a:t>32 insufficient image quality</a:t>
            </a:r>
          </a:p>
          <a:p>
            <a:pPr marL="180975"/>
            <a:r>
              <a:rPr lang="en-US" sz="1600" dirty="0" smtClean="0"/>
              <a:t>18 no follow-up scans available &gt; 280 days after RT</a:t>
            </a:r>
          </a:p>
          <a:p>
            <a:pPr marL="180975"/>
            <a:r>
              <a:rPr lang="en-US" sz="1600" dirty="0" smtClean="0"/>
              <a:t>8 no baseline scan available</a:t>
            </a:r>
          </a:p>
          <a:p>
            <a:pPr marL="180975"/>
            <a:r>
              <a:rPr lang="en-US" sz="1600" dirty="0" smtClean="0"/>
              <a:t>8 Reirradiation between baseline and follow-up</a:t>
            </a:r>
          </a:p>
          <a:p>
            <a:pPr marL="180975"/>
            <a:r>
              <a:rPr lang="en-US" sz="1600" dirty="0" smtClean="0"/>
              <a:t>3 Cerebral damage outside censored area</a:t>
            </a:r>
          </a:p>
          <a:p>
            <a:pPr marL="180975"/>
            <a:r>
              <a:rPr lang="en-US" sz="1600" dirty="0" smtClean="0"/>
              <a:t>1 Data processing error</a:t>
            </a:r>
          </a:p>
        </p:txBody>
      </p:sp>
      <p:cxnSp>
        <p:nvCxnSpPr>
          <p:cNvPr id="17" name="Straight Arrow Connector 16"/>
          <p:cNvCxnSpPr>
            <a:endCxn id="12" idx="1"/>
          </p:cNvCxnSpPr>
          <p:nvPr/>
        </p:nvCxnSpPr>
        <p:spPr>
          <a:xfrm>
            <a:off x="2971056" y="1421674"/>
            <a:ext cx="592832" cy="1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endCxn id="13" idx="1"/>
          </p:cNvCxnSpPr>
          <p:nvPr/>
        </p:nvCxnSpPr>
        <p:spPr>
          <a:xfrm>
            <a:off x="2971056" y="4157978"/>
            <a:ext cx="592832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1746920" y="6258798"/>
            <a:ext cx="6353472" cy="338554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Supplementary figure S1 </a:t>
            </a:r>
            <a:r>
              <a:rPr lang="en-US" sz="1600" dirty="0" smtClean="0"/>
              <a:t>Flow-chart of patient inclusion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20210953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73</Words>
  <Application>Microsoft Office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UMC Utrecht, depm.: Radiotherapy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Steven Nagtegaal</dc:creator>
  <cp:lastModifiedBy>Steven Nagtegaal</cp:lastModifiedBy>
  <cp:revision>5</cp:revision>
  <dcterms:created xsi:type="dcterms:W3CDTF">2019-11-22T14:42:18Z</dcterms:created>
  <dcterms:modified xsi:type="dcterms:W3CDTF">2019-11-22T15:03:01Z</dcterms:modified>
</cp:coreProperties>
</file>