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76C0D5-FE72-4029-A6D3-143874C46FE9}" v="1" dt="2020-05-10T15:32:03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255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Duguet" userId="a91692563c359211" providerId="LiveId" clId="{9576C0D5-FE72-4029-A6D3-143874C46FE9}"/>
    <pc:docChg chg="addSld delSld modSld">
      <pc:chgData name="Thomas Duguet" userId="a91692563c359211" providerId="LiveId" clId="{9576C0D5-FE72-4029-A6D3-143874C46FE9}" dt="2020-05-10T15:32:06.509" v="1" actId="2696"/>
      <pc:docMkLst>
        <pc:docMk/>
      </pc:docMkLst>
      <pc:sldChg chg="del">
        <pc:chgData name="Thomas Duguet" userId="a91692563c359211" providerId="LiveId" clId="{9576C0D5-FE72-4029-A6D3-143874C46FE9}" dt="2020-05-10T15:32:06.509" v="1" actId="2696"/>
        <pc:sldMkLst>
          <pc:docMk/>
          <pc:sldMk cId="4126939010" sldId="257"/>
        </pc:sldMkLst>
      </pc:sldChg>
      <pc:sldChg chg="add">
        <pc:chgData name="Thomas Duguet" userId="a91692563c359211" providerId="LiveId" clId="{9576C0D5-FE72-4029-A6D3-143874C46FE9}" dt="2020-05-10T15:32:03.102" v="0"/>
        <pc:sldMkLst>
          <pc:docMk/>
          <pc:sldMk cId="3129255920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169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579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37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996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244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6717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629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88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007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7792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436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90AA4-C43A-4DAF-A6A9-7CAFF185B98D}" type="datetimeFigureOut">
              <a:rPr lang="en-CA" smtClean="0"/>
              <a:t>2020-05-10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26897-1EAE-4C6A-A688-0EE578A608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179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635FF9C-A49B-427F-BC33-C94D0E8A4251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2295686" y="523042"/>
          <a:ext cx="931565" cy="85706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1565">
                  <a:extLst>
                    <a:ext uri="{9D8B030D-6E8A-4147-A177-3AD203B41FA5}">
                      <a16:colId xmlns:a16="http://schemas.microsoft.com/office/drawing/2014/main" val="1024137856"/>
                    </a:ext>
                  </a:extLst>
                </a:gridCol>
              </a:tblGrid>
              <a:tr h="121124">
                <a:tc>
                  <a:txBody>
                    <a:bodyPr/>
                    <a:lstStyle/>
                    <a:p>
                      <a:pPr algn="l" fontAlgn="b"/>
                      <a:r>
                        <a:rPr lang="fr-CA" sz="7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  <a:endParaRPr lang="en-CA" sz="7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94003203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praziquantel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07655671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manidipine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959679451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PR-619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27628509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NH125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18217695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LDN-212854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71880095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NSC697923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75712248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HO-3867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32556238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P22077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77467262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tetrandrine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44962366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DBeQ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06549541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AZD3463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717445509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MNS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25965216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lacidipine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84418360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VE-822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80398627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otilonium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582799269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GSK-J4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30838636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NPS-2143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642925129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pifithrin-µ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64970767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pergolide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05799135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CGK 733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74343276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(-)-</a:t>
                      </a:r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parthenolide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82337526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amiodarone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64244282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rimonabant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77902503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aripiprazole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782763919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LDK378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62237764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darifenacin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653705631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CTEP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36850662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NSC319726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74807297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ehop-016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16696456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ifenprodil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5883095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SB743921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87962886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arecoline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04623648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dapoxetine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39266705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CHIR-124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88380236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AMG-073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86872803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JTC-801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25689259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ispinesib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42844619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stattic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25423778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quizartinib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4736585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PF-5274857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95267441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medetomidine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81084949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BMS-833923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67162123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ARQ 621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70964451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AZD9291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8953047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clozapine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63745073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solifenacin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88351786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fingolimod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99976153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chlorpromazine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66696551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YM155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42668989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prucalopride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18381574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fluvoxamine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89939031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chlorprothixene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743976470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estradiol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91012588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fluoxetine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65890497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OSU-03012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16570263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PFK15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51565225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ziprasidone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86999367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WZ4002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53942820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SGI-1776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313676897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escitalopram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191365627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vortioxetine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01473414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ibrutinib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04932572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SRT1720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881193435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AZ191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6728034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costunolide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375149986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clomifene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591556738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gestodene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327080192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amitriptyline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235000223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altrenogest</a:t>
                      </a:r>
                      <a:endParaRPr lang="en-CA" sz="6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425764673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duloxetine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051416601"/>
                  </a:ext>
                </a:extLst>
              </a:tr>
              <a:tr h="119007">
                <a:tc>
                  <a:txBody>
                    <a:bodyPr/>
                    <a:lstStyle/>
                    <a:p>
                      <a:pPr algn="l" fontAlgn="b"/>
                      <a:r>
                        <a:rPr lang="en-CA" sz="6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paroxetine</a:t>
                      </a:r>
                    </a:p>
                  </a:txBody>
                  <a:tcPr marL="8955" marR="8955" marT="9525" marB="0" anchor="b"/>
                </a:tc>
                <a:extLst>
                  <a:ext uri="{0D108BD9-81ED-4DB2-BD59-A6C34878D82A}">
                    <a16:rowId xmlns:a16="http://schemas.microsoft.com/office/drawing/2014/main" val="325698835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0A166F9-2E86-4361-A8B8-3CA97AD2C617}"/>
              </a:ext>
            </a:extLst>
          </p:cNvPr>
          <p:cNvSpPr txBox="1">
            <a:spLocks noChangeAspect="1"/>
          </p:cNvSpPr>
          <p:nvPr/>
        </p:nvSpPr>
        <p:spPr>
          <a:xfrm rot="18289869">
            <a:off x="2746680" y="32068"/>
            <a:ext cx="14207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0" b="1" dirty="0">
                <a:latin typeface="Arial" panose="020B0604020202020204" pitchFamily="34" charset="0"/>
                <a:cs typeface="Arial" panose="020B0604020202020204" pitchFamily="34" charset="0"/>
              </a:rPr>
              <a:t>male ; d1 ; 10 µM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6EECFC-C7AD-4490-8C84-1DAEC9423C6B}"/>
              </a:ext>
            </a:extLst>
          </p:cNvPr>
          <p:cNvSpPr txBox="1">
            <a:spLocks noChangeAspect="1"/>
          </p:cNvSpPr>
          <p:nvPr/>
        </p:nvSpPr>
        <p:spPr>
          <a:xfrm rot="18289869">
            <a:off x="3061756" y="7309"/>
            <a:ext cx="14207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fr-CA" sz="600" b="1" dirty="0">
                <a:latin typeface="Arial" panose="020B0604020202020204" pitchFamily="34" charset="0"/>
                <a:cs typeface="Arial" panose="020B0604020202020204" pitchFamily="34" charset="0"/>
              </a:rPr>
              <a:t> ; d1 ; 10 µM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A21F93-3E77-405F-A974-DA94F1774CBC}"/>
              </a:ext>
            </a:extLst>
          </p:cNvPr>
          <p:cNvSpPr txBox="1">
            <a:spLocks noChangeAspect="1"/>
          </p:cNvSpPr>
          <p:nvPr/>
        </p:nvSpPr>
        <p:spPr>
          <a:xfrm rot="18289869">
            <a:off x="4080259" y="46354"/>
            <a:ext cx="14207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0" b="1" dirty="0">
                <a:latin typeface="Arial" panose="020B0604020202020204" pitchFamily="34" charset="0"/>
                <a:cs typeface="Arial" panose="020B0604020202020204" pitchFamily="34" charset="0"/>
              </a:rPr>
              <a:t>male ; d7 ; 10 µM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DE765A-54C5-43E1-930F-CE6C740E19AB}"/>
              </a:ext>
            </a:extLst>
          </p:cNvPr>
          <p:cNvSpPr txBox="1">
            <a:spLocks noChangeAspect="1"/>
          </p:cNvSpPr>
          <p:nvPr/>
        </p:nvSpPr>
        <p:spPr>
          <a:xfrm rot="18289869">
            <a:off x="4427604" y="33170"/>
            <a:ext cx="14207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0" b="1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fr-CA" sz="600" b="1" dirty="0">
                <a:latin typeface="Arial" panose="020B0604020202020204" pitchFamily="34" charset="0"/>
                <a:cs typeface="Arial" panose="020B0604020202020204" pitchFamily="34" charset="0"/>
              </a:rPr>
              <a:t> ; d7 ; 10 µM</a:t>
            </a:r>
            <a:endParaRPr lang="en-CA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2E9260-E31D-48C9-9A63-9BDE51D0A652}"/>
              </a:ext>
            </a:extLst>
          </p:cNvPr>
          <p:cNvGrpSpPr>
            <a:grpSpLocks noChangeAspect="1"/>
          </p:cNvGrpSpPr>
          <p:nvPr/>
        </p:nvGrpSpPr>
        <p:grpSpPr>
          <a:xfrm>
            <a:off x="4295368" y="648146"/>
            <a:ext cx="694635" cy="8798402"/>
            <a:chOff x="-1706572" y="716000"/>
            <a:chExt cx="738975" cy="851638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A86C347-D0E6-40AD-913B-FB64E856B8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3877" t="6864" r="14095"/>
            <a:stretch/>
          </p:blipFill>
          <p:spPr>
            <a:xfrm>
              <a:off x="-1706572" y="716000"/>
              <a:ext cx="738973" cy="851638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56D22A8-B48B-4C21-A4EE-529C7EE965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974" t="6864" r="13007"/>
            <a:stretch/>
          </p:blipFill>
          <p:spPr>
            <a:xfrm>
              <a:off x="-1697651" y="716000"/>
              <a:ext cx="730054" cy="851638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A518C8-A7AD-4C26-B90B-F303CF7D83D7}"/>
              </a:ext>
            </a:extLst>
          </p:cNvPr>
          <p:cNvGrpSpPr>
            <a:grpSpLocks noChangeAspect="1"/>
          </p:cNvGrpSpPr>
          <p:nvPr/>
        </p:nvGrpSpPr>
        <p:grpSpPr>
          <a:xfrm>
            <a:off x="2924891" y="628813"/>
            <a:ext cx="707735" cy="8832242"/>
            <a:chOff x="9875519" y="-981307"/>
            <a:chExt cx="752909" cy="853542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269D373-7B69-45B9-B73F-62A119382C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715" t="6655" r="70175"/>
            <a:stretch/>
          </p:blipFill>
          <p:spPr>
            <a:xfrm>
              <a:off x="9875519" y="-981307"/>
              <a:ext cx="743989" cy="853542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AC53461-B83E-4002-AF0F-B366688699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024" t="6655" r="69728"/>
            <a:stretch/>
          </p:blipFill>
          <p:spPr>
            <a:xfrm>
              <a:off x="9884440" y="-981307"/>
              <a:ext cx="743988" cy="8535424"/>
            </a:xfrm>
            <a:prstGeom prst="rect">
              <a:avLst/>
            </a:prstGeom>
          </p:spPr>
        </p:pic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76EE282-E4BA-4862-BADC-7128D94A1DC2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2956034" y="658142"/>
          <a:ext cx="610176" cy="84491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259">
                  <a:extLst>
                    <a:ext uri="{9D8B030D-6E8A-4147-A177-3AD203B41FA5}">
                      <a16:colId xmlns:a16="http://schemas.microsoft.com/office/drawing/2014/main" val="1884222136"/>
                    </a:ext>
                  </a:extLst>
                </a:gridCol>
                <a:gridCol w="309917">
                  <a:extLst>
                    <a:ext uri="{9D8B030D-6E8A-4147-A177-3AD203B41FA5}">
                      <a16:colId xmlns:a16="http://schemas.microsoft.com/office/drawing/2014/main" val="1024137856"/>
                    </a:ext>
                  </a:extLst>
                </a:gridCol>
              </a:tblGrid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827515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9679451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628509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217695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880095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712248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56238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467262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962366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54954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44550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96521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418360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398627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279926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83863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92512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97076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9135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343276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37526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244282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902503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276391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237764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3705631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850662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807297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696456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83095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962886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623648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66705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380236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872803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689259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844619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423778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736585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267441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084949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16212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6445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53047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745073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35178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976153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69655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668989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381574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939031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397647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012588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89049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57026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1565225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999367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942820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367689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365627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47341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932572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1934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28034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25710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362119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350880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366256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37438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878228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7580260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9E6302E-1170-4B9F-8C87-0A15A0CDEE97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4332546" y="658142"/>
          <a:ext cx="606064" cy="84491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8235">
                  <a:extLst>
                    <a:ext uri="{9D8B030D-6E8A-4147-A177-3AD203B41FA5}">
                      <a16:colId xmlns:a16="http://schemas.microsoft.com/office/drawing/2014/main" val="1884222136"/>
                    </a:ext>
                  </a:extLst>
                </a:gridCol>
                <a:gridCol w="307829">
                  <a:extLst>
                    <a:ext uri="{9D8B030D-6E8A-4147-A177-3AD203B41FA5}">
                      <a16:colId xmlns:a16="http://schemas.microsoft.com/office/drawing/2014/main" val="1024137856"/>
                    </a:ext>
                  </a:extLst>
                </a:gridCol>
              </a:tblGrid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827515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9679451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628509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217695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1880095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712248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56238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467262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962366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54954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744550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96521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418360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398627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279926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83863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92512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97076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9135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343276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37526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244282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902503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2763919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237764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3705631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850662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807297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696456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83095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962886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623648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66705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380236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872803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689259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844619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423778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736585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267441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084949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16212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6445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953047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745073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351786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976153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6696551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●●●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668989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381574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939031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397647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012588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89049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57026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1565225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6999367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942820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367689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13656276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473414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932572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193435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28034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25710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3621193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3508808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3662562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3743877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●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8782280"/>
                  </a:ext>
                </a:extLst>
              </a:tr>
              <a:tr h="119002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600" b="1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CA" sz="6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955" marR="895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7580260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C986198E-B82D-418C-BC9A-15667D2995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024" t="6602" r="6326" b="4321"/>
          <a:stretch/>
        </p:blipFill>
        <p:spPr>
          <a:xfrm rot="10800000">
            <a:off x="5102607" y="5041420"/>
            <a:ext cx="159259" cy="410638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881AA7-2724-4843-B597-08C25E497B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79" t="6045" r="63082" b="4131"/>
          <a:stretch/>
        </p:blipFill>
        <p:spPr>
          <a:xfrm rot="10800000">
            <a:off x="3712422" y="5071158"/>
            <a:ext cx="184570" cy="409091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E1F66DF-EF63-457F-8173-3089B17A98C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685" t="8455" r="7305"/>
          <a:stretch/>
        </p:blipFill>
        <p:spPr>
          <a:xfrm rot="10800000">
            <a:off x="5088371" y="525422"/>
            <a:ext cx="200515" cy="41276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9BD53F-263B-4698-8D01-76563F38D7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685" t="8455" r="7305"/>
          <a:stretch/>
        </p:blipFill>
        <p:spPr>
          <a:xfrm rot="10800000">
            <a:off x="3713013" y="523041"/>
            <a:ext cx="217600" cy="41276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DBD6831-1769-48BB-A610-33A223DAB61D}"/>
              </a:ext>
            </a:extLst>
          </p:cNvPr>
          <p:cNvSpPr txBox="1">
            <a:spLocks noChangeAspect="1"/>
          </p:cNvSpPr>
          <p:nvPr/>
        </p:nvSpPr>
        <p:spPr>
          <a:xfrm>
            <a:off x="3815218" y="578588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6F6AD8-22AD-4012-A180-82C7C73F6FE2}"/>
              </a:ext>
            </a:extLst>
          </p:cNvPr>
          <p:cNvSpPr txBox="1">
            <a:spLocks noChangeAspect="1"/>
          </p:cNvSpPr>
          <p:nvPr/>
        </p:nvSpPr>
        <p:spPr>
          <a:xfrm>
            <a:off x="3806258" y="1383846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-0.8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EF34A9-8D31-4CA1-8499-441D019D9012}"/>
              </a:ext>
            </a:extLst>
          </p:cNvPr>
          <p:cNvSpPr txBox="1">
            <a:spLocks noChangeAspect="1"/>
          </p:cNvSpPr>
          <p:nvPr/>
        </p:nvSpPr>
        <p:spPr>
          <a:xfrm>
            <a:off x="3806258" y="2188785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-0.6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C483F1-2EB0-448D-A46F-C978FACC49DD}"/>
              </a:ext>
            </a:extLst>
          </p:cNvPr>
          <p:cNvSpPr txBox="1">
            <a:spLocks noChangeAspect="1"/>
          </p:cNvSpPr>
          <p:nvPr/>
        </p:nvSpPr>
        <p:spPr>
          <a:xfrm>
            <a:off x="3806258" y="2993724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-0.4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E8CC85-1187-4FD8-999E-4792F6FEF3F2}"/>
              </a:ext>
            </a:extLst>
          </p:cNvPr>
          <p:cNvSpPr txBox="1">
            <a:spLocks noChangeAspect="1"/>
          </p:cNvSpPr>
          <p:nvPr/>
        </p:nvSpPr>
        <p:spPr>
          <a:xfrm>
            <a:off x="3808353" y="3803425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-0.2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690A9A-619D-4C91-9CFF-DFBB4F109BBA}"/>
              </a:ext>
            </a:extLst>
          </p:cNvPr>
          <p:cNvSpPr txBox="1">
            <a:spLocks noChangeAspect="1"/>
          </p:cNvSpPr>
          <p:nvPr/>
        </p:nvSpPr>
        <p:spPr>
          <a:xfrm>
            <a:off x="3905792" y="4755110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A118A4-7295-4860-9399-85EA97DAC272}"/>
              </a:ext>
            </a:extLst>
          </p:cNvPr>
          <p:cNvSpPr txBox="1">
            <a:spLocks noChangeAspect="1"/>
          </p:cNvSpPr>
          <p:nvPr/>
        </p:nvSpPr>
        <p:spPr>
          <a:xfrm>
            <a:off x="3583394" y="4721792"/>
            <a:ext cx="430799" cy="277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</a:p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motility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CADA037-AAA6-4FEF-BA92-78E810BCB968}"/>
              </a:ext>
            </a:extLst>
          </p:cNvPr>
          <p:cNvSpPr txBox="1">
            <a:spLocks noChangeAspect="1"/>
          </p:cNvSpPr>
          <p:nvPr/>
        </p:nvSpPr>
        <p:spPr>
          <a:xfrm>
            <a:off x="3816951" y="5269012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4D5D83-5021-4F13-A7B9-54A6B7086D98}"/>
              </a:ext>
            </a:extLst>
          </p:cNvPr>
          <p:cNvSpPr txBox="1">
            <a:spLocks noChangeAspect="1"/>
          </p:cNvSpPr>
          <p:nvPr/>
        </p:nvSpPr>
        <p:spPr>
          <a:xfrm>
            <a:off x="3815691" y="5891254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665A32-5FB4-4362-AB37-5833F58E810D}"/>
              </a:ext>
            </a:extLst>
          </p:cNvPr>
          <p:cNvSpPr txBox="1">
            <a:spLocks noChangeAspect="1"/>
          </p:cNvSpPr>
          <p:nvPr/>
        </p:nvSpPr>
        <p:spPr>
          <a:xfrm>
            <a:off x="3814536" y="6519272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A15706-CAE6-4D85-8BD2-907BDF0BF3A4}"/>
              </a:ext>
            </a:extLst>
          </p:cNvPr>
          <p:cNvSpPr txBox="1">
            <a:spLocks noChangeAspect="1"/>
          </p:cNvSpPr>
          <p:nvPr/>
        </p:nvSpPr>
        <p:spPr>
          <a:xfrm>
            <a:off x="3821308" y="7148845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2592C07-A8F1-4B72-AA84-BBFF794A7E3D}"/>
              </a:ext>
            </a:extLst>
          </p:cNvPr>
          <p:cNvSpPr txBox="1">
            <a:spLocks noChangeAspect="1"/>
          </p:cNvSpPr>
          <p:nvPr/>
        </p:nvSpPr>
        <p:spPr>
          <a:xfrm>
            <a:off x="3806258" y="7769532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ED7D85-5313-43E0-8E56-B7BE464B5413}"/>
              </a:ext>
            </a:extLst>
          </p:cNvPr>
          <p:cNvSpPr txBox="1">
            <a:spLocks noChangeAspect="1"/>
          </p:cNvSpPr>
          <p:nvPr/>
        </p:nvSpPr>
        <p:spPr>
          <a:xfrm>
            <a:off x="3809067" y="8390219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8FBF0C-9AED-432E-B3B8-7D705C1C65ED}"/>
              </a:ext>
            </a:extLst>
          </p:cNvPr>
          <p:cNvSpPr txBox="1">
            <a:spLocks noChangeAspect="1"/>
          </p:cNvSpPr>
          <p:nvPr/>
        </p:nvSpPr>
        <p:spPr>
          <a:xfrm>
            <a:off x="5183830" y="578588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F02F8AE-0C5F-4F8F-B521-0514F1D8DF1D}"/>
              </a:ext>
            </a:extLst>
          </p:cNvPr>
          <p:cNvSpPr txBox="1">
            <a:spLocks noChangeAspect="1"/>
          </p:cNvSpPr>
          <p:nvPr/>
        </p:nvSpPr>
        <p:spPr>
          <a:xfrm>
            <a:off x="5174870" y="1383846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-0.8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D51CD61-7FAE-4327-A650-C58E26E88C03}"/>
              </a:ext>
            </a:extLst>
          </p:cNvPr>
          <p:cNvSpPr txBox="1">
            <a:spLocks noChangeAspect="1"/>
          </p:cNvSpPr>
          <p:nvPr/>
        </p:nvSpPr>
        <p:spPr>
          <a:xfrm>
            <a:off x="5174870" y="2188785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-0.6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B2F3994-8BBF-47E4-9A99-EA0261B5E148}"/>
              </a:ext>
            </a:extLst>
          </p:cNvPr>
          <p:cNvSpPr txBox="1">
            <a:spLocks noChangeAspect="1"/>
          </p:cNvSpPr>
          <p:nvPr/>
        </p:nvSpPr>
        <p:spPr>
          <a:xfrm>
            <a:off x="5174870" y="2993724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-0.4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1147D4D-E1FB-4108-B83B-371DD841996D}"/>
              </a:ext>
            </a:extLst>
          </p:cNvPr>
          <p:cNvSpPr txBox="1">
            <a:spLocks noChangeAspect="1"/>
          </p:cNvSpPr>
          <p:nvPr/>
        </p:nvSpPr>
        <p:spPr>
          <a:xfrm>
            <a:off x="5176965" y="3803425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-0.2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2AF40A-7DA7-4F44-BDE4-35EE13347C19}"/>
              </a:ext>
            </a:extLst>
          </p:cNvPr>
          <p:cNvSpPr txBox="1">
            <a:spLocks noChangeAspect="1"/>
          </p:cNvSpPr>
          <p:nvPr/>
        </p:nvSpPr>
        <p:spPr>
          <a:xfrm>
            <a:off x="5261866" y="4760436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60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CA" sz="6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77CC9F-EE4D-4E09-B51F-B2F6D6FA8E9D}"/>
              </a:ext>
            </a:extLst>
          </p:cNvPr>
          <p:cNvSpPr txBox="1">
            <a:spLocks noChangeAspect="1"/>
          </p:cNvSpPr>
          <p:nvPr/>
        </p:nvSpPr>
        <p:spPr>
          <a:xfrm>
            <a:off x="4952006" y="4721792"/>
            <a:ext cx="430799" cy="277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</a:p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motility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435A2A-D336-496E-B0D8-6A1AB6260EEC}"/>
              </a:ext>
            </a:extLst>
          </p:cNvPr>
          <p:cNvSpPr txBox="1">
            <a:spLocks noChangeAspect="1"/>
          </p:cNvSpPr>
          <p:nvPr/>
        </p:nvSpPr>
        <p:spPr>
          <a:xfrm>
            <a:off x="5188628" y="5931990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C6F6A8-B849-4049-B4DE-4209C700A539}"/>
              </a:ext>
            </a:extLst>
          </p:cNvPr>
          <p:cNvSpPr txBox="1">
            <a:spLocks noChangeAspect="1"/>
          </p:cNvSpPr>
          <p:nvPr/>
        </p:nvSpPr>
        <p:spPr>
          <a:xfrm>
            <a:off x="5208366" y="6965356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DF474F0-89F9-4A00-BD80-B36C139D332B}"/>
              </a:ext>
            </a:extLst>
          </p:cNvPr>
          <p:cNvSpPr txBox="1">
            <a:spLocks noChangeAspect="1"/>
          </p:cNvSpPr>
          <p:nvPr/>
        </p:nvSpPr>
        <p:spPr>
          <a:xfrm>
            <a:off x="5208365" y="7998722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C486D6-0B2F-4CF1-B042-2A038FD29098}"/>
              </a:ext>
            </a:extLst>
          </p:cNvPr>
          <p:cNvSpPr txBox="1">
            <a:spLocks noChangeAspect="1"/>
          </p:cNvSpPr>
          <p:nvPr/>
        </p:nvSpPr>
        <p:spPr>
          <a:xfrm>
            <a:off x="5208364" y="9017778"/>
            <a:ext cx="979219" cy="173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580B5ED-31EF-4E63-855B-6C7B89DEA76F}"/>
              </a:ext>
            </a:extLst>
          </p:cNvPr>
          <p:cNvSpPr txBox="1">
            <a:spLocks noChangeAspect="1"/>
          </p:cNvSpPr>
          <p:nvPr/>
        </p:nvSpPr>
        <p:spPr>
          <a:xfrm rot="5400000">
            <a:off x="4111825" y="4812243"/>
            <a:ext cx="3024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800" dirty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fr-CA" sz="800" dirty="0" err="1">
                <a:latin typeface="Arial" panose="020B0604020202020204" pitchFamily="34" charset="0"/>
                <a:cs typeface="Arial" panose="020B0604020202020204" pitchFamily="34" charset="0"/>
              </a:rPr>
              <a:t>motility</a:t>
            </a:r>
            <a:r>
              <a:rPr lang="fr-CA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CA" sz="800" dirty="0" err="1">
                <a:latin typeface="Arial" panose="020B0604020202020204" pitchFamily="34" charset="0"/>
                <a:cs typeface="Arial" panose="020B0604020202020204" pitchFamily="34" charset="0"/>
              </a:rPr>
              <a:t>fractional</a:t>
            </a:r>
            <a:r>
              <a:rPr lang="fr-CA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800" dirty="0" err="1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fr-CA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800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fr-CA" sz="800" dirty="0">
                <a:latin typeface="Arial" panose="020B0604020202020204" pitchFamily="34" charset="0"/>
                <a:cs typeface="Arial" panose="020B0604020202020204" pitchFamily="34" charset="0"/>
              </a:rPr>
              <a:t> to control)</a:t>
            </a:r>
            <a:endParaRPr lang="en-CA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CBFE205-E442-42D3-99CB-DB4FBBAD11C6}"/>
              </a:ext>
            </a:extLst>
          </p:cNvPr>
          <p:cNvSpPr txBox="1">
            <a:spLocks noChangeAspect="1"/>
          </p:cNvSpPr>
          <p:nvPr/>
        </p:nvSpPr>
        <p:spPr>
          <a:xfrm>
            <a:off x="3806258" y="9010906"/>
            <a:ext cx="979219" cy="184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2925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429</Words>
  <Application>Microsoft Office PowerPoint</Application>
  <PresentationFormat>On-screen Show (4:3)</PresentationFormat>
  <Paragraphs>388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Duguet</dc:creator>
  <cp:lastModifiedBy>Thomas Duguet</cp:lastModifiedBy>
  <cp:revision>1</cp:revision>
  <dcterms:created xsi:type="dcterms:W3CDTF">2020-05-10T15:30:36Z</dcterms:created>
  <dcterms:modified xsi:type="dcterms:W3CDTF">2020-05-10T15:32:08Z</dcterms:modified>
</cp:coreProperties>
</file>