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f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78" r:id="rId4"/>
    <p:sldId id="280" r:id="rId5"/>
    <p:sldId id="294" r:id="rId6"/>
    <p:sldId id="288" r:id="rId7"/>
    <p:sldId id="290" r:id="rId8"/>
    <p:sldId id="287" r:id="rId9"/>
    <p:sldId id="291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111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EEAC34-AA7B-47EB-A860-B08ABC338119}" type="datetimeFigureOut">
              <a:rPr lang="en-US" smtClean="0"/>
              <a:t>3/5/2020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D8CA24-5466-4885-B20B-82C8092804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2096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D8CA24-5466-4885-B20B-82C8092804C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2974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78FA6-231C-4576-97E7-03D10EAEA31F}" type="datetimeFigureOut">
              <a:rPr lang="en-US" smtClean="0"/>
              <a:t>3/5/2020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5F697-EBEF-4F32-AEA7-E0A4ACBFB3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901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78FA6-231C-4576-97E7-03D10EAEA31F}" type="datetimeFigureOut">
              <a:rPr lang="en-US" smtClean="0"/>
              <a:t>3/5/2020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5F697-EBEF-4F32-AEA7-E0A4ACBFB3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591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78FA6-231C-4576-97E7-03D10EAEA31F}" type="datetimeFigureOut">
              <a:rPr lang="en-US" smtClean="0"/>
              <a:t>3/5/2020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5F697-EBEF-4F32-AEA7-E0A4ACBFB3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95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78FA6-231C-4576-97E7-03D10EAEA31F}" type="datetimeFigureOut">
              <a:rPr lang="en-US" smtClean="0"/>
              <a:t>3/5/2020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5F697-EBEF-4F32-AEA7-E0A4ACBFB3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421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78FA6-231C-4576-97E7-03D10EAEA31F}" type="datetimeFigureOut">
              <a:rPr lang="en-US" smtClean="0"/>
              <a:t>3/5/2020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5F697-EBEF-4F32-AEA7-E0A4ACBFB3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897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78FA6-231C-4576-97E7-03D10EAEA31F}" type="datetimeFigureOut">
              <a:rPr lang="en-US" smtClean="0"/>
              <a:t>3/5/2020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5F697-EBEF-4F32-AEA7-E0A4ACBFB3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4279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78FA6-231C-4576-97E7-03D10EAEA31F}" type="datetimeFigureOut">
              <a:rPr lang="en-US" smtClean="0"/>
              <a:t>3/5/2020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5F697-EBEF-4F32-AEA7-E0A4ACBFB3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244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78FA6-231C-4576-97E7-03D10EAEA31F}" type="datetimeFigureOut">
              <a:rPr lang="en-US" smtClean="0"/>
              <a:t>3/5/2020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5F697-EBEF-4F32-AEA7-E0A4ACBFB3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0906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78FA6-231C-4576-97E7-03D10EAEA31F}" type="datetimeFigureOut">
              <a:rPr lang="en-US" smtClean="0"/>
              <a:t>3/5/2020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5F697-EBEF-4F32-AEA7-E0A4ACBFB3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6575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78FA6-231C-4576-97E7-03D10EAEA31F}" type="datetimeFigureOut">
              <a:rPr lang="en-US" smtClean="0"/>
              <a:t>3/5/2020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5F697-EBEF-4F32-AEA7-E0A4ACBFB3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3804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78FA6-231C-4576-97E7-03D10EAEA31F}" type="datetimeFigureOut">
              <a:rPr lang="en-US" smtClean="0"/>
              <a:t>3/5/2020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5F697-EBEF-4F32-AEA7-E0A4ACBFB3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026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78FA6-231C-4576-97E7-03D10EAEA31F}" type="datetimeFigureOut">
              <a:rPr lang="en-US" smtClean="0"/>
              <a:t>3/5/2020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F5F697-EBEF-4F32-AEA7-E0A4ACBFB3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857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95400" y="4876800"/>
            <a:ext cx="1600200" cy="4154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1050" dirty="0"/>
          </a:p>
          <a:p>
            <a:endParaRPr lang="en-US" sz="105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/>
          <a:srcRect l="3039" r="39222" b="11184"/>
          <a:stretch/>
        </p:blipFill>
        <p:spPr>
          <a:xfrm>
            <a:off x="1447800" y="4876800"/>
            <a:ext cx="1524000" cy="38100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6019800" y="5410200"/>
            <a:ext cx="3810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92623" y="2819400"/>
            <a:ext cx="503578" cy="26427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1" name="TextBox 20"/>
          <p:cNvSpPr txBox="1"/>
          <p:nvPr/>
        </p:nvSpPr>
        <p:spPr>
          <a:xfrm rot="5400000">
            <a:off x="7069868" y="2766870"/>
            <a:ext cx="3797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4"/>
          <a:srcRect r="23999" b="-6541"/>
          <a:stretch/>
        </p:blipFill>
        <p:spPr>
          <a:xfrm>
            <a:off x="7145567" y="3199156"/>
            <a:ext cx="474433" cy="229844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5"/>
          <a:srcRect l="9939"/>
          <a:stretch/>
        </p:blipFill>
        <p:spPr>
          <a:xfrm>
            <a:off x="7192623" y="3635266"/>
            <a:ext cx="603275" cy="231495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6"/>
          <a:srcRect r="26477"/>
          <a:stretch/>
        </p:blipFill>
        <p:spPr>
          <a:xfrm>
            <a:off x="7192623" y="4038600"/>
            <a:ext cx="464708" cy="218432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9600" y="762000"/>
            <a:ext cx="8763000" cy="6055332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304800" y="140460"/>
            <a:ext cx="815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Upon login the provider sees alerts based on pre-determined thresholds. </a:t>
            </a:r>
            <a:r>
              <a:rPr lang="en-US" sz="1000" dirty="0"/>
              <a:t>*note: all names are team members or manufactured and are artificial data for demonstration purposes only </a:t>
            </a:r>
          </a:p>
        </p:txBody>
      </p:sp>
    </p:spTree>
    <p:extLst>
      <p:ext uri="{BB962C8B-B14F-4D97-AF65-F5344CB8AC3E}">
        <p14:creationId xmlns:p14="http://schemas.microsoft.com/office/powerpoint/2010/main" val="19900879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5749" y="0"/>
            <a:ext cx="3972502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81000" y="381000"/>
            <a:ext cx="17526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The clinician can see individual patients' dashboards which demonstrate graphically patient reading trends. They are sortable by time period in increments of 1, 7 or 30 days.</a:t>
            </a:r>
          </a:p>
        </p:txBody>
      </p:sp>
    </p:spTree>
    <p:extLst>
      <p:ext uri="{BB962C8B-B14F-4D97-AF65-F5344CB8AC3E}">
        <p14:creationId xmlns:p14="http://schemas.microsoft.com/office/powerpoint/2010/main" val="4368493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5902" y="0"/>
            <a:ext cx="4432195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B4D4EEB-AAD4-48CE-B3C5-590CC03F5EF0}"/>
              </a:ext>
            </a:extLst>
          </p:cNvPr>
          <p:cNvSpPr txBox="1"/>
          <p:nvPr/>
        </p:nvSpPr>
        <p:spPr>
          <a:xfrm>
            <a:off x="228600" y="914400"/>
            <a:ext cx="17526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This is an example of a patient’s blood glucose readings over a seven-day period, showing the trend values for “Before Meal”,  “After Meal”, “Bedtime”, “Fasting” or “Unclassified”.</a:t>
            </a:r>
          </a:p>
        </p:txBody>
      </p:sp>
    </p:spTree>
    <p:extLst>
      <p:ext uri="{BB962C8B-B14F-4D97-AF65-F5344CB8AC3E}">
        <p14:creationId xmlns:p14="http://schemas.microsoft.com/office/powerpoint/2010/main" val="4184642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4859" y="0"/>
            <a:ext cx="4454282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DA19A11-9BF0-4D6B-8F69-2834C13FCDDF}"/>
              </a:ext>
            </a:extLst>
          </p:cNvPr>
          <p:cNvSpPr txBox="1"/>
          <p:nvPr/>
        </p:nvSpPr>
        <p:spPr>
          <a:xfrm>
            <a:off x="228600" y="914400"/>
            <a:ext cx="17526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This is an example of a patient’s blood glucose readings over a 30-day period, showing the trend values for “Before Meal”,  “After Meal”, “Bedtime”, “Fasting” or “Unclassified”.</a:t>
            </a:r>
          </a:p>
        </p:txBody>
      </p:sp>
    </p:spTree>
    <p:extLst>
      <p:ext uri="{BB962C8B-B14F-4D97-AF65-F5344CB8AC3E}">
        <p14:creationId xmlns:p14="http://schemas.microsoft.com/office/powerpoint/2010/main" val="28824701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1928" y="0"/>
            <a:ext cx="4920143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B925E9B-D816-43A2-B671-338DCAD692F5}"/>
              </a:ext>
            </a:extLst>
          </p:cNvPr>
          <p:cNvSpPr txBox="1"/>
          <p:nvPr/>
        </p:nvSpPr>
        <p:spPr>
          <a:xfrm>
            <a:off x="228600" y="914400"/>
            <a:ext cx="17526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This is an example of a patient’s blood pressure readings over a 7-day period, showing the trend values  for “Systolic” and “Diastolic” readings.</a:t>
            </a:r>
          </a:p>
        </p:txBody>
      </p:sp>
    </p:spTree>
    <p:extLst>
      <p:ext uri="{BB962C8B-B14F-4D97-AF65-F5344CB8AC3E}">
        <p14:creationId xmlns:p14="http://schemas.microsoft.com/office/powerpoint/2010/main" val="8725570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9432" y="0"/>
            <a:ext cx="6265136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48DC0B9-13C1-4A06-B054-E889DFC4D6FF}"/>
              </a:ext>
            </a:extLst>
          </p:cNvPr>
          <p:cNvSpPr txBox="1"/>
          <p:nvPr/>
        </p:nvSpPr>
        <p:spPr>
          <a:xfrm>
            <a:off x="228600" y="914400"/>
            <a:ext cx="12954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This is an example of a patient’s activity level (by step count)  over a seven-day period.</a:t>
            </a:r>
          </a:p>
        </p:txBody>
      </p:sp>
    </p:spTree>
    <p:extLst>
      <p:ext uri="{BB962C8B-B14F-4D97-AF65-F5344CB8AC3E}">
        <p14:creationId xmlns:p14="http://schemas.microsoft.com/office/powerpoint/2010/main" val="23560695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2476" y="0"/>
            <a:ext cx="5779047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39657B5-A367-487D-8669-449E9EF262D0}"/>
              </a:ext>
            </a:extLst>
          </p:cNvPr>
          <p:cNvSpPr txBox="1"/>
          <p:nvPr/>
        </p:nvSpPr>
        <p:spPr>
          <a:xfrm>
            <a:off x="228600" y="914400"/>
            <a:ext cx="1295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This is an example of a patient’s activity level (by step count)  over a 30-day period.</a:t>
            </a:r>
          </a:p>
        </p:txBody>
      </p:sp>
    </p:spTree>
    <p:extLst>
      <p:ext uri="{BB962C8B-B14F-4D97-AF65-F5344CB8AC3E}">
        <p14:creationId xmlns:p14="http://schemas.microsoft.com/office/powerpoint/2010/main" val="28934382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8690" y="0"/>
            <a:ext cx="5766619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D41FBDF-613C-40E5-A807-EA3D1A06143A}"/>
              </a:ext>
            </a:extLst>
          </p:cNvPr>
          <p:cNvSpPr txBox="1"/>
          <p:nvPr/>
        </p:nvSpPr>
        <p:spPr>
          <a:xfrm>
            <a:off x="228600" y="914400"/>
            <a:ext cx="1295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This is an example of a patient’s weight values (in pounds)  over a 30-day period.</a:t>
            </a:r>
          </a:p>
        </p:txBody>
      </p:sp>
    </p:spTree>
    <p:extLst>
      <p:ext uri="{BB962C8B-B14F-4D97-AF65-F5344CB8AC3E}">
        <p14:creationId xmlns:p14="http://schemas.microsoft.com/office/powerpoint/2010/main" val="25858508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850" y="0"/>
            <a:ext cx="77343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495800" y="1295400"/>
            <a:ext cx="23317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Sample of health tips sortable by PAM scores to schedule for patients.</a:t>
            </a:r>
          </a:p>
        </p:txBody>
      </p:sp>
    </p:spTree>
    <p:extLst>
      <p:ext uri="{BB962C8B-B14F-4D97-AF65-F5344CB8AC3E}">
        <p14:creationId xmlns:p14="http://schemas.microsoft.com/office/powerpoint/2010/main" val="31120341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504</TotalTime>
  <Words>235</Words>
  <Application>Microsoft Office PowerPoint</Application>
  <PresentationFormat>On-screen Show (4:3)</PresentationFormat>
  <Paragraphs>10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U.S. Army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Little, Jeanette R CIV USARMY MEDCOM MHIC</dc:creator>
  <cp:lastModifiedBy>Ronald W Gimbel</cp:lastModifiedBy>
  <cp:revision>37</cp:revision>
  <dcterms:created xsi:type="dcterms:W3CDTF">2016-10-06T16:10:12Z</dcterms:created>
  <dcterms:modified xsi:type="dcterms:W3CDTF">2020-03-05T20:30:17Z</dcterms:modified>
</cp:coreProperties>
</file>