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586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58BBDEE-8C52-44E8-8BE0-10A4DA9C46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094B8C1F-D652-4C96-BBBB-AE7C36CC1D7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8F138CE-4DF3-4391-9F34-4437B21FAC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9E772-D2D4-4D17-BB54-9870B566CA4E}" type="datetimeFigureOut">
              <a:rPr kumimoji="1" lang="ja-JP" altLang="en-US" smtClean="0"/>
              <a:t>2020/4/27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0701EFD-A025-4104-908E-F5C2787F2D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61180F-C24F-4318-9625-E2E193D33C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18516-2819-43FF-8D8F-D7C7E1F2508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59525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01B370D-9F57-420D-BE9F-62EE746CB5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6AFECCB8-0D4A-4063-9A7F-22A9F96259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DA4EF6D-315B-441C-8C08-67E54B4F38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9E772-D2D4-4D17-BB54-9870B566CA4E}" type="datetimeFigureOut">
              <a:rPr kumimoji="1" lang="ja-JP" altLang="en-US" smtClean="0"/>
              <a:t>2020/4/27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90E7A73-40A6-4E70-BCF4-E2F57BDA96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1B0F5AE-8085-4313-B653-69F1A45EA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18516-2819-43FF-8D8F-D7C7E1F2508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24417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31135F58-05B2-489D-B009-EAB3B14951D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51B3C12-E40A-4709-A118-19706CCE8D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3D946FF-47D7-45C9-AB26-D35E5EA6E2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9E772-D2D4-4D17-BB54-9870B566CA4E}" type="datetimeFigureOut">
              <a:rPr kumimoji="1" lang="ja-JP" altLang="en-US" smtClean="0"/>
              <a:t>2020/4/27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7F7F70E-1102-4695-A096-16161E1649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742DC91-A3D6-4365-93AA-1C90501AC4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18516-2819-43FF-8D8F-D7C7E1F2508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81421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E00A97A-90F1-4568-A037-C996534316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0C075F5-B40B-40DA-AFB3-E469513B1B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8DFE481-C401-46C4-82C5-DCDF712C87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9E772-D2D4-4D17-BB54-9870B566CA4E}" type="datetimeFigureOut">
              <a:rPr kumimoji="1" lang="ja-JP" altLang="en-US" smtClean="0"/>
              <a:t>2020/4/27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A7F35BC-EAA9-402F-AFE5-7C9CE9335E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8D55284-578D-4132-BD9D-17AE95E89A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18516-2819-43FF-8D8F-D7C7E1F2508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57820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262C691-BC5C-4CAC-854A-BC64C04DAA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867B04C-DE15-43C0-A139-A6D926CC58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FC5194A-85BC-4481-86ED-CC510072DA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9E772-D2D4-4D17-BB54-9870B566CA4E}" type="datetimeFigureOut">
              <a:rPr kumimoji="1" lang="ja-JP" altLang="en-US" smtClean="0"/>
              <a:t>2020/4/27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C3F373D-118C-4652-9B97-2813C6FEED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690CDFA-8C73-4196-94A6-C66031744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18516-2819-43FF-8D8F-D7C7E1F2508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9661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09BD974-5E9A-4B28-A21A-5323C9A5D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BD732C6-E71A-48BC-8F95-0DAF0D2CF1A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7604EDC-F9C4-430E-81EB-07FC31AB58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1A3398D-39CE-40D8-81BA-DA4990DEC1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9E772-D2D4-4D17-BB54-9870B566CA4E}" type="datetimeFigureOut">
              <a:rPr kumimoji="1" lang="ja-JP" altLang="en-US" smtClean="0"/>
              <a:t>2020/4/27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6F842A6-39DD-47BE-8990-08D55FD148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8EF63D8-F15A-45C2-8345-BAD896FB73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18516-2819-43FF-8D8F-D7C7E1F2508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34168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AA76B06-9388-451F-B54C-2E3C7D1494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6544CF3-CE8F-48FF-9EDE-4B361C9D09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1887E8E-9682-4BCE-BC05-0B9D3F1AEC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F6B33BE8-BDFC-4930-9DDD-9CF963197B9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3054503-82C0-4733-9A6B-46417D8BCBA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23598118-682B-44FA-82EE-B631C19CAC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9E772-D2D4-4D17-BB54-9870B566CA4E}" type="datetimeFigureOut">
              <a:rPr kumimoji="1" lang="ja-JP" altLang="en-US" smtClean="0"/>
              <a:t>2020/4/27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33228731-02D9-4AA7-808F-FF4D23272C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FEC7C090-7E44-4311-81B0-D9F913B7BD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18516-2819-43FF-8D8F-D7C7E1F2508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4683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5D829D7-36BE-4EF7-B3F6-D324927060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FDB5C96A-F473-4D28-BF51-8DB0F01F29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9E772-D2D4-4D17-BB54-9870B566CA4E}" type="datetimeFigureOut">
              <a:rPr kumimoji="1" lang="ja-JP" altLang="en-US" smtClean="0"/>
              <a:t>2020/4/27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216ABDF-31ED-493D-A217-1BC129C4B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C013DFD-D43C-4BB4-92DF-CDF3FA091C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18516-2819-43FF-8D8F-D7C7E1F2508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8387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02DE828C-78F5-476A-81C2-C22ED89EC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9E772-D2D4-4D17-BB54-9870B566CA4E}" type="datetimeFigureOut">
              <a:rPr kumimoji="1" lang="ja-JP" altLang="en-US" smtClean="0"/>
              <a:t>2020/4/27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15EE5288-1E2F-465F-90A0-1D5E9D8FEE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A07B435-E88B-486E-8E03-B0FE43AD16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18516-2819-43FF-8D8F-D7C7E1F2508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8173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B5B72BD-3F53-47B9-9C02-D9008665EC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35DCBF8-FFCE-46C7-8896-5155314B1E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E1A3ACC-69F0-44FC-A1ED-6CCEF2E4AB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CA2949A-F6BA-4CEB-BBA4-A9696280DB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9E772-D2D4-4D17-BB54-9870B566CA4E}" type="datetimeFigureOut">
              <a:rPr kumimoji="1" lang="ja-JP" altLang="en-US" smtClean="0"/>
              <a:t>2020/4/27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672D4A5-EDA3-4398-BC3B-D11DB02DB3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C9A646D-CB7B-4337-911B-6315B93AA5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18516-2819-43FF-8D8F-D7C7E1F2508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62360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D76D24E-F910-4F39-BFD7-485EA60F11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259D4C31-20E9-4595-8C7E-CE031D3ECB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F603F38-BE1D-4A5F-B013-0904D869F3F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BE07DF7-73C7-437C-B059-AB1524AEAA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9E772-D2D4-4D17-BB54-9870B566CA4E}" type="datetimeFigureOut">
              <a:rPr kumimoji="1" lang="ja-JP" altLang="en-US" smtClean="0"/>
              <a:t>2020/4/27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9DCC8B1-5950-4CE6-ACE1-1CB256143D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FAB4DB9-4BF2-4628-BD38-9EAD71FAAE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18516-2819-43FF-8D8F-D7C7E1F2508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38857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C940015A-6B20-4491-8BE1-36F8CFA16B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4A1AB29-E4CC-48D5-8EFE-3FF9FA3309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1BAE78E-E88E-4B95-946F-69AEB809961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F9E772-D2D4-4D17-BB54-9870B566CA4E}" type="datetimeFigureOut">
              <a:rPr kumimoji="1" lang="ja-JP" altLang="en-US" smtClean="0"/>
              <a:t>2020/4/27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8AB527D-F396-4C7A-9FB3-97E495F34E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599E546-741C-4800-9AEA-189A3BB27B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D18516-2819-43FF-8D8F-D7C7E1F2508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63235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42818786-6F2D-445B-A2C6-A0DFCD89CA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0303440"/>
              </p:ext>
            </p:extLst>
          </p:nvPr>
        </p:nvGraphicFramePr>
        <p:xfrm>
          <a:off x="3708494" y="1101724"/>
          <a:ext cx="1876518" cy="43513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43378">
                  <a:extLst>
                    <a:ext uri="{9D8B030D-6E8A-4147-A177-3AD203B41FA5}">
                      <a16:colId xmlns:a16="http://schemas.microsoft.com/office/drawing/2014/main" val="3608202480"/>
                    </a:ext>
                  </a:extLst>
                </a:gridCol>
                <a:gridCol w="1233140">
                  <a:extLst>
                    <a:ext uri="{9D8B030D-6E8A-4147-A177-3AD203B41FA5}">
                      <a16:colId xmlns:a16="http://schemas.microsoft.com/office/drawing/2014/main" val="2418997000"/>
                    </a:ext>
                  </a:extLst>
                </a:gridCol>
              </a:tblGrid>
              <a:tr h="31081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Gene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864" marR="5864" marT="5864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Product assay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864" marR="5864" marT="5864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62571706"/>
                  </a:ext>
                </a:extLst>
              </a:tr>
              <a:tr h="31081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ActB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864" marR="5864" marT="5864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Rn00667869_m1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864" marR="5864" marT="5864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2763699"/>
                  </a:ext>
                </a:extLst>
              </a:tr>
              <a:tr h="31081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CaSR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864" marR="5864" marT="5864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Rn00566496_m1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864" marR="5864" marT="5864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08182372"/>
                  </a:ext>
                </a:extLst>
              </a:tr>
              <a:tr h="31081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VDR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864" marR="5864" marT="5864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Rn00566976_m1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864" marR="5864" marT="5864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72233734"/>
                  </a:ext>
                </a:extLst>
              </a:tr>
              <a:tr h="31081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Gcm2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864" marR="5864" marT="5864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Rn01450668_m1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864" marR="5864" marT="5864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3197902"/>
                  </a:ext>
                </a:extLst>
              </a:tr>
              <a:tr h="31081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Pax1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864" marR="5864" marT="5864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Rn01415709_m1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864" marR="5864" marT="5864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6023693"/>
                  </a:ext>
                </a:extLst>
              </a:tr>
              <a:tr h="31081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Pax9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864" marR="5864" marT="5864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Rn01473076_m1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864" marR="5864" marT="5864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44808693"/>
                  </a:ext>
                </a:extLst>
              </a:tr>
              <a:tr h="31081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Eya1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864" marR="5864" marT="5864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Rn01239749_m1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864" marR="5864" marT="5864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24793267"/>
                  </a:ext>
                </a:extLst>
              </a:tr>
              <a:tr h="31081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Six1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864" marR="5864" marT="5864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Rn01012503_m1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864" marR="5864" marT="5864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0106925"/>
                  </a:ext>
                </a:extLst>
              </a:tr>
              <a:tr h="31081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Six4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864" marR="5864" marT="5864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Rn00667869_m1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864" marR="5864" marT="5864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45120697"/>
                  </a:ext>
                </a:extLst>
              </a:tr>
              <a:tr h="31081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GATA3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864" marR="5864" marT="5864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Rn01769287_m1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864" marR="5864" marT="5864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01819643"/>
                  </a:ext>
                </a:extLst>
              </a:tr>
              <a:tr h="31081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MafB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864" marR="5864" marT="5864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Rn00709456_m1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864" marR="5864" marT="5864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91843697"/>
                  </a:ext>
                </a:extLst>
              </a:tr>
              <a:tr h="31081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Tbx1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864" marR="5864" marT="5864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Rn01405401_m1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864" marR="5864" marT="5864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93267524"/>
                  </a:ext>
                </a:extLst>
              </a:tr>
              <a:tr h="31081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Klotho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864" marR="5864" marT="5864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Rn00580123_m1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5864" marR="5864" marT="5864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11455006"/>
                  </a:ext>
                </a:extLst>
              </a:tr>
            </a:tbl>
          </a:graphicData>
        </a:graphic>
      </p:graphicFrame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5786F28-9D13-4289-B3E6-B4F630934FBA}"/>
              </a:ext>
            </a:extLst>
          </p:cNvPr>
          <p:cNvSpPr txBox="1"/>
          <p:nvPr/>
        </p:nvSpPr>
        <p:spPr>
          <a:xfrm>
            <a:off x="3437567" y="518617"/>
            <a:ext cx="46530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Table S1 TaqMan probe assay</a:t>
            </a:r>
            <a:endParaRPr kumimoji="1" lang="ja-JP" alt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1FAE71EB-02A4-490E-AA3D-8BDB5565ECF0}"/>
              </a:ext>
            </a:extLst>
          </p:cNvPr>
          <p:cNvCxnSpPr>
            <a:cxnSpLocks/>
          </p:cNvCxnSpPr>
          <p:nvPr/>
        </p:nvCxnSpPr>
        <p:spPr>
          <a:xfrm>
            <a:off x="3621544" y="1425388"/>
            <a:ext cx="1872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5682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79EA5D58-A094-4357-8B11-3A955E688B09}"/>
              </a:ext>
            </a:extLst>
          </p:cNvPr>
          <p:cNvGraphicFramePr>
            <a:graphicFrameLocks noGrp="1"/>
          </p:cNvGraphicFramePr>
          <p:nvPr/>
        </p:nvGraphicFramePr>
        <p:xfrm>
          <a:off x="1590789" y="1828800"/>
          <a:ext cx="8275266" cy="192437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55570">
                  <a:extLst>
                    <a:ext uri="{9D8B030D-6E8A-4147-A177-3AD203B41FA5}">
                      <a16:colId xmlns:a16="http://schemas.microsoft.com/office/drawing/2014/main" val="686684475"/>
                    </a:ext>
                  </a:extLst>
                </a:gridCol>
                <a:gridCol w="3151743">
                  <a:extLst>
                    <a:ext uri="{9D8B030D-6E8A-4147-A177-3AD203B41FA5}">
                      <a16:colId xmlns:a16="http://schemas.microsoft.com/office/drawing/2014/main" val="1028681962"/>
                    </a:ext>
                  </a:extLst>
                </a:gridCol>
                <a:gridCol w="3567953">
                  <a:extLst>
                    <a:ext uri="{9D8B030D-6E8A-4147-A177-3AD203B41FA5}">
                      <a16:colId xmlns:a16="http://schemas.microsoft.com/office/drawing/2014/main" val="4105624375"/>
                    </a:ext>
                  </a:extLst>
                </a:gridCol>
              </a:tblGrid>
              <a:tr h="25079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Gene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Primer sequence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7697458"/>
                  </a:ext>
                </a:extLst>
              </a:tr>
              <a:tr h="313611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Forward primer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Reverse primer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18999641"/>
                  </a:ext>
                </a:extLst>
              </a:tr>
              <a:tr h="36406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CaSR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TGGACCTTTGTCTCCCAGGTA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GATCTCTCAGGTCAGCCTTTGAG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54214934"/>
                  </a:ext>
                </a:extLst>
              </a:tr>
              <a:tr h="37971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VDR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CCACCGGCAGAAACGTGTAT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TGCCTTGTGAGAGGCTCTAGGA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48724935"/>
                  </a:ext>
                </a:extLst>
              </a:tr>
              <a:tr h="12439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Gcm2 for </a:t>
                      </a:r>
                      <a:r>
                        <a:rPr lang="en-US" sz="1600" b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HapⅡ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TTCCCAGGAACCAGCTCACT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TGGCGCTGAGCTTTCTTCTC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03181722"/>
                  </a:ext>
                </a:extLst>
              </a:tr>
              <a:tr h="36406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Gcm2 for </a:t>
                      </a:r>
                      <a:r>
                        <a:rPr lang="en-US" sz="1600" b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HhaⅠ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GCGCATGTGTGTGACCATGT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TGAGCTGGTTCCTGGGAAAA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2287909"/>
                  </a:ext>
                </a:extLst>
              </a:tr>
            </a:tbl>
          </a:graphicData>
        </a:graphic>
      </p:graphicFrame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D0FE6AB-7894-43B1-A61A-7B4145BBD8EC}"/>
              </a:ext>
            </a:extLst>
          </p:cNvPr>
          <p:cNvSpPr txBox="1"/>
          <p:nvPr/>
        </p:nvSpPr>
        <p:spPr>
          <a:xfrm>
            <a:off x="452322" y="553487"/>
            <a:ext cx="2586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Table S2</a:t>
            </a:r>
            <a:endParaRPr kumimoji="1" lang="ja-JP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32986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87</Words>
  <Application>Microsoft Office PowerPoint</Application>
  <PresentationFormat>ワイド画面</PresentationFormat>
  <Paragraphs>46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游ゴシック</vt:lpstr>
      <vt:lpstr>游ゴシック Light</vt:lpstr>
      <vt:lpstr>Arial</vt:lpstr>
      <vt:lpstr>Times New Roman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威人 内山</dc:creator>
  <cp:lastModifiedBy>威人 内山</cp:lastModifiedBy>
  <cp:revision>6</cp:revision>
  <dcterms:created xsi:type="dcterms:W3CDTF">2019-07-23T13:38:13Z</dcterms:created>
  <dcterms:modified xsi:type="dcterms:W3CDTF">2020-04-27T14:16:40Z</dcterms:modified>
</cp:coreProperties>
</file>