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DA6AB5-D726-4029-A6D7-A009BC17A3E4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1A965-4A73-40A8-BBD2-1554CFD3AB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4270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Figure</a:t>
            </a:r>
            <a:r>
              <a:rPr lang="de-DE" dirty="0" smtClean="0"/>
              <a:t> 1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FCBE9-EE36-48FE-B593-7FCA07CD6490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7064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547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1842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547664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059832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3</a:t>
            </a:r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4572000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4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084168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5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7654690" y="7647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21842" y="19168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7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1547664" y="19168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8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3059832" y="19168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9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4572000" y="19168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10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6097512" y="19168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11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7596336" y="191683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12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48840" y="30689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13</a:t>
            </a: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1547664" y="30689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14</a:t>
            </a:r>
            <a:endParaRPr lang="de-DE" dirty="0"/>
          </a:p>
        </p:txBody>
      </p:sp>
      <p:sp>
        <p:nvSpPr>
          <p:cNvPr id="20" name="Textfeld 19"/>
          <p:cNvSpPr txBox="1"/>
          <p:nvPr/>
        </p:nvSpPr>
        <p:spPr>
          <a:xfrm>
            <a:off x="3059832" y="30689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15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4572000" y="30689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16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6084168" y="30689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17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7609680" y="30689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18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48840" y="41490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19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1561008" y="41490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20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3073176" y="41490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21</a:t>
            </a:r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4585344" y="41490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22</a:t>
            </a:r>
            <a:endParaRPr lang="de-DE" dirty="0"/>
          </a:p>
        </p:txBody>
      </p:sp>
      <p:sp>
        <p:nvSpPr>
          <p:cNvPr id="28" name="Textfeld 27"/>
          <p:cNvSpPr txBox="1"/>
          <p:nvPr/>
        </p:nvSpPr>
        <p:spPr>
          <a:xfrm>
            <a:off x="6156176" y="414908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23</a:t>
            </a:r>
            <a:endParaRPr lang="de-DE" dirty="0"/>
          </a:p>
        </p:txBody>
      </p:sp>
      <p:sp>
        <p:nvSpPr>
          <p:cNvPr id="29" name="Textfeld 28"/>
          <p:cNvSpPr txBox="1"/>
          <p:nvPr/>
        </p:nvSpPr>
        <p:spPr>
          <a:xfrm>
            <a:off x="7668344" y="41397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24</a:t>
            </a:r>
            <a:endParaRPr lang="de-DE" dirty="0"/>
          </a:p>
        </p:txBody>
      </p:sp>
      <p:sp>
        <p:nvSpPr>
          <p:cNvPr id="30" name="Textfeld 29"/>
          <p:cNvSpPr txBox="1"/>
          <p:nvPr/>
        </p:nvSpPr>
        <p:spPr>
          <a:xfrm>
            <a:off x="35496" y="53012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25</a:t>
            </a:r>
            <a:endParaRPr lang="de-DE" dirty="0"/>
          </a:p>
        </p:txBody>
      </p:sp>
      <p:sp>
        <p:nvSpPr>
          <p:cNvPr id="31" name="Textfeld 30"/>
          <p:cNvSpPr txBox="1"/>
          <p:nvPr/>
        </p:nvSpPr>
        <p:spPr>
          <a:xfrm>
            <a:off x="1561008" y="530120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26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06941" y="5805264"/>
            <a:ext cx="1701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Additional File 1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327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Bildschirmpräsentation (4:3)</PresentationFormat>
  <Paragraphs>29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Haase, Dr. Matthias</dc:creator>
  <cp:lastModifiedBy>Windows-Benutzer</cp:lastModifiedBy>
  <cp:revision>6</cp:revision>
  <dcterms:created xsi:type="dcterms:W3CDTF">2018-10-25T14:49:17Z</dcterms:created>
  <dcterms:modified xsi:type="dcterms:W3CDTF">2019-09-26T17:27:18Z</dcterms:modified>
</cp:coreProperties>
</file>