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5CB3CA-0435-42AA-81A2-647B3D5916A0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16622E-635B-483C-864B-C40F0AD5904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5178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16622E-635B-483C-864B-C40F0AD59048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5560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934D-79C6-4C18-80CB-CA32A49C9CF9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EBF4-73B3-48E9-BA20-DB72193112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0156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934D-79C6-4C18-80CB-CA32A49C9CF9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EBF4-73B3-48E9-BA20-DB72193112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668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934D-79C6-4C18-80CB-CA32A49C9CF9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EBF4-73B3-48E9-BA20-DB72193112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279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934D-79C6-4C18-80CB-CA32A49C9CF9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EBF4-73B3-48E9-BA20-DB72193112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1956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934D-79C6-4C18-80CB-CA32A49C9CF9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EBF4-73B3-48E9-BA20-DB72193112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7089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934D-79C6-4C18-80CB-CA32A49C9CF9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EBF4-73B3-48E9-BA20-DB72193112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59059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934D-79C6-4C18-80CB-CA32A49C9CF9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EBF4-73B3-48E9-BA20-DB72193112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44089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934D-79C6-4C18-80CB-CA32A49C9CF9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EBF4-73B3-48E9-BA20-DB72193112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0264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934D-79C6-4C18-80CB-CA32A49C9CF9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EBF4-73B3-48E9-BA20-DB72193112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35712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934D-79C6-4C18-80CB-CA32A49C9CF9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EBF4-73B3-48E9-BA20-DB72193112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833797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73934D-79C6-4C18-80CB-CA32A49C9CF9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02EBF4-73B3-48E9-BA20-DB72193112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22295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73934D-79C6-4C18-80CB-CA32A49C9CF9}" type="datetimeFigureOut">
              <a:rPr lang="de-DE" smtClean="0"/>
              <a:t>20.05.2020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2EBF4-73B3-48E9-BA20-DB721931121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52497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9" name="Gruppieren 1028"/>
          <p:cNvGrpSpPr/>
          <p:nvPr/>
        </p:nvGrpSpPr>
        <p:grpSpPr>
          <a:xfrm>
            <a:off x="179513" y="116632"/>
            <a:ext cx="8784975" cy="6696744"/>
            <a:chOff x="1910023" y="1596996"/>
            <a:chExt cx="4174145" cy="3713284"/>
          </a:xfrm>
        </p:grpSpPr>
        <p:grpSp>
          <p:nvGrpSpPr>
            <p:cNvPr id="24" name="Gruppieren 23"/>
            <p:cNvGrpSpPr/>
            <p:nvPr/>
          </p:nvGrpSpPr>
          <p:grpSpPr>
            <a:xfrm>
              <a:off x="2293536" y="1907992"/>
              <a:ext cx="169918" cy="2087014"/>
              <a:chOff x="3587361" y="1849651"/>
              <a:chExt cx="169918" cy="2087014"/>
            </a:xfrm>
          </p:grpSpPr>
          <p:sp>
            <p:nvSpPr>
              <p:cNvPr id="4" name="Textfeld 3"/>
              <p:cNvSpPr txBox="1"/>
              <p:nvPr/>
            </p:nvSpPr>
            <p:spPr>
              <a:xfrm>
                <a:off x="3587361" y="1849651"/>
                <a:ext cx="16991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de-DE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40</a:t>
                </a:r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6" name="Textfeld 5"/>
              <p:cNvSpPr txBox="1"/>
              <p:nvPr/>
            </p:nvSpPr>
            <p:spPr>
              <a:xfrm>
                <a:off x="3587361" y="2325238"/>
                <a:ext cx="16991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3</a:t>
                </a:r>
                <a:r>
                  <a:rPr lang="de-DE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" name="Textfeld 6"/>
              <p:cNvSpPr txBox="1"/>
              <p:nvPr/>
            </p:nvSpPr>
            <p:spPr>
              <a:xfrm>
                <a:off x="3587361" y="2800825"/>
                <a:ext cx="16991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2</a:t>
                </a:r>
                <a:r>
                  <a:rPr lang="de-DE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8" name="Textfeld 7"/>
              <p:cNvSpPr txBox="1"/>
              <p:nvPr/>
            </p:nvSpPr>
            <p:spPr>
              <a:xfrm>
                <a:off x="3587361" y="3276412"/>
                <a:ext cx="16991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de-DE" sz="1200" dirty="0">
                    <a:latin typeface="Arial" panose="020B0604020202020204" pitchFamily="34" charset="0"/>
                    <a:cs typeface="Arial" panose="020B0604020202020204" pitchFamily="34" charset="0"/>
                  </a:rPr>
                  <a:t>1</a:t>
                </a:r>
                <a:r>
                  <a:rPr lang="de-DE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9" name="Textfeld 8"/>
              <p:cNvSpPr txBox="1"/>
              <p:nvPr/>
            </p:nvSpPr>
            <p:spPr>
              <a:xfrm>
                <a:off x="3672319" y="3751999"/>
                <a:ext cx="84960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de-DE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</a:t>
                </a:r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0" name="Textfeld 9"/>
            <p:cNvSpPr txBox="1"/>
            <p:nvPr/>
          </p:nvSpPr>
          <p:spPr>
            <a:xfrm rot="16200000">
              <a:off x="1904878" y="2859167"/>
              <a:ext cx="194956" cy="18466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r>
                <a:rPr lang="de-DE" sz="1200" baseline="-25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endParaRPr lang="de-DE" sz="1200" baseline="-25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50" t="7685" b="17655"/>
            <a:stretch/>
          </p:blipFill>
          <p:spPr bwMode="auto">
            <a:xfrm>
              <a:off x="2451698" y="1596996"/>
              <a:ext cx="3632470" cy="3371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Rechteck 4"/>
            <p:cNvSpPr/>
            <p:nvPr/>
          </p:nvSpPr>
          <p:spPr>
            <a:xfrm>
              <a:off x="2630103" y="4063405"/>
              <a:ext cx="1368152" cy="12439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sp>
          <p:nvSpPr>
            <p:cNvPr id="19" name="Rechteck 18"/>
            <p:cNvSpPr/>
            <p:nvPr/>
          </p:nvSpPr>
          <p:spPr>
            <a:xfrm>
              <a:off x="4435457" y="4066336"/>
              <a:ext cx="1368152" cy="124394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endParaRPr>
            </a:p>
          </p:txBody>
        </p:sp>
        <p:grpSp>
          <p:nvGrpSpPr>
            <p:cNvPr id="22" name="Gruppieren 21"/>
            <p:cNvGrpSpPr/>
            <p:nvPr/>
          </p:nvGrpSpPr>
          <p:grpSpPr>
            <a:xfrm>
              <a:off x="2655352" y="4015158"/>
              <a:ext cx="1317654" cy="504947"/>
              <a:chOff x="3949964" y="3956817"/>
              <a:chExt cx="1317654" cy="504947"/>
            </a:xfrm>
          </p:grpSpPr>
          <p:sp>
            <p:nvSpPr>
              <p:cNvPr id="11" name="Textfeld 10"/>
              <p:cNvSpPr txBox="1"/>
              <p:nvPr/>
            </p:nvSpPr>
            <p:spPr>
              <a:xfrm rot="16200000">
                <a:off x="3789824" y="4116957"/>
                <a:ext cx="50494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de-DE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FGFR1</a:t>
                </a:r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Textfeld 11"/>
              <p:cNvSpPr txBox="1"/>
              <p:nvPr/>
            </p:nvSpPr>
            <p:spPr>
              <a:xfrm rot="16200000">
                <a:off x="4170852" y="4116958"/>
                <a:ext cx="50494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de-DE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FGFR2</a:t>
                </a:r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Textfeld 12"/>
              <p:cNvSpPr txBox="1"/>
              <p:nvPr/>
            </p:nvSpPr>
            <p:spPr>
              <a:xfrm rot="16200000">
                <a:off x="4556094" y="4116958"/>
                <a:ext cx="50494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de-DE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FGFR3</a:t>
                </a:r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Textfeld 13"/>
              <p:cNvSpPr txBox="1"/>
              <p:nvPr/>
            </p:nvSpPr>
            <p:spPr>
              <a:xfrm rot="16200000">
                <a:off x="4922812" y="4116958"/>
                <a:ext cx="50494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de-DE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FGFR4</a:t>
                </a:r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21" name="Gerade Verbindung 20"/>
            <p:cNvCxnSpPr/>
            <p:nvPr/>
          </p:nvCxnSpPr>
          <p:spPr>
            <a:xfrm>
              <a:off x="2630103" y="4639469"/>
              <a:ext cx="136815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feld 14"/>
            <p:cNvSpPr txBox="1"/>
            <p:nvPr/>
          </p:nvSpPr>
          <p:spPr>
            <a:xfrm>
              <a:off x="3126049" y="4783485"/>
              <a:ext cx="376260" cy="10239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NCI-H295R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5" name="Gruppieren 24"/>
            <p:cNvGrpSpPr/>
            <p:nvPr/>
          </p:nvGrpSpPr>
          <p:grpSpPr>
            <a:xfrm>
              <a:off x="4557422" y="4015158"/>
              <a:ext cx="1317654" cy="504947"/>
              <a:chOff x="3949964" y="3956817"/>
              <a:chExt cx="1317654" cy="504947"/>
            </a:xfrm>
          </p:grpSpPr>
          <p:sp>
            <p:nvSpPr>
              <p:cNvPr id="26" name="Textfeld 25"/>
              <p:cNvSpPr txBox="1"/>
              <p:nvPr/>
            </p:nvSpPr>
            <p:spPr>
              <a:xfrm rot="16200000">
                <a:off x="3789824" y="4116957"/>
                <a:ext cx="50494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de-DE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FGFR1</a:t>
                </a:r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7" name="Textfeld 26"/>
              <p:cNvSpPr txBox="1"/>
              <p:nvPr/>
            </p:nvSpPr>
            <p:spPr>
              <a:xfrm rot="16200000">
                <a:off x="4170852" y="4116958"/>
                <a:ext cx="50494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de-DE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FGFR2</a:t>
                </a:r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8" name="Textfeld 27"/>
              <p:cNvSpPr txBox="1"/>
              <p:nvPr/>
            </p:nvSpPr>
            <p:spPr>
              <a:xfrm rot="16200000">
                <a:off x="4556094" y="4116958"/>
                <a:ext cx="50494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de-DE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FGFR3</a:t>
                </a:r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9" name="Textfeld 28"/>
              <p:cNvSpPr txBox="1"/>
              <p:nvPr/>
            </p:nvSpPr>
            <p:spPr>
              <a:xfrm rot="16200000">
                <a:off x="4922812" y="4116958"/>
                <a:ext cx="504946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de-DE" sz="12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FGFR4</a:t>
                </a:r>
                <a:endParaRPr lang="de-DE" sz="1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cxnSp>
          <p:nvCxnSpPr>
            <p:cNvPr id="30" name="Gerade Verbindung 29"/>
            <p:cNvCxnSpPr/>
            <p:nvPr/>
          </p:nvCxnSpPr>
          <p:spPr>
            <a:xfrm>
              <a:off x="4532173" y="4639469"/>
              <a:ext cx="1368152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feld 15"/>
            <p:cNvSpPr txBox="1"/>
            <p:nvPr/>
          </p:nvSpPr>
          <p:spPr>
            <a:xfrm>
              <a:off x="4972530" y="4783484"/>
              <a:ext cx="461566" cy="10239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de-DE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drenal</a:t>
              </a:r>
              <a:r>
                <a:rPr lang="de-DE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de-DE" sz="12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cortex</a:t>
              </a:r>
              <a:endParaRPr lang="de-DE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" name="Textfeld 1"/>
          <p:cNvSpPr txBox="1"/>
          <p:nvPr/>
        </p:nvSpPr>
        <p:spPr>
          <a:xfrm>
            <a:off x="322965" y="6165304"/>
            <a:ext cx="1665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Additional </a:t>
            </a:r>
            <a:r>
              <a:rPr lang="de-DE" smtClean="0"/>
              <a:t>file</a:t>
            </a:r>
            <a:r>
              <a:rPr lang="de-DE" dirty="0" smtClean="0"/>
              <a:t> </a:t>
            </a:r>
            <a:r>
              <a:rPr lang="de-DE" dirty="0" smtClean="0"/>
              <a:t>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01169164"/>
      </p:ext>
    </p:extLst>
  </p:cSld>
  <p:clrMapOvr>
    <a:masterClrMapping/>
  </p:clrMapOvr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Bildschirmpräsentation (4:3)</PresentationFormat>
  <Paragraphs>18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4" baseType="lpstr">
      <vt:lpstr>Arial</vt:lpstr>
      <vt:lpstr>Calibri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Windows-Benutzer</dc:creator>
  <cp:lastModifiedBy>Windows-Benutzer</cp:lastModifiedBy>
  <cp:revision>9</cp:revision>
  <dcterms:created xsi:type="dcterms:W3CDTF">2018-08-30T09:04:29Z</dcterms:created>
  <dcterms:modified xsi:type="dcterms:W3CDTF">2020-05-20T07:05:07Z</dcterms:modified>
</cp:coreProperties>
</file>