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6"/>
  </p:normalViewPr>
  <p:slideViewPr>
    <p:cSldViewPr snapToGrid="0" snapToObjects="1">
      <p:cViewPr varScale="1">
        <p:scale>
          <a:sx n="74" d="100"/>
          <a:sy n="74" d="100"/>
        </p:scale>
        <p:origin x="55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B1C2F8-6B27-EA4D-AFD8-E80C7F7127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0136101-6AA9-7C40-B037-7AC66F4AB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9236517-24EA-C24F-B7BF-07DC0DCFA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2B38-3472-3241-878F-0828FA9F25D5}" type="datetimeFigureOut">
              <a:rPr lang="en-US" smtClean="0"/>
              <a:t>24/04/2020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CA43A81-862E-2449-878B-84A2B0E0F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D6656AE-76A9-6948-B9F8-9754724CD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F5608-DA56-D04A-92BF-554CF2F03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88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D800F9E-40E0-6444-9176-73C8A4106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BBC08A5-8D12-ED43-8C9B-5458F4456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C70FD8A-748B-6F43-9AB4-3DB0B3CAB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2B38-3472-3241-878F-0828FA9F25D5}" type="datetimeFigureOut">
              <a:rPr lang="en-US" smtClean="0"/>
              <a:t>24/04/2020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416D4A6-EC70-174A-8E4C-86ABCA773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A20B763-FC25-3643-B7B2-D8D0E95E4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F5608-DA56-D04A-92BF-554CF2F03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764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723BBE4-9D61-4C4C-A7E6-77697B06B1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0066BD1-8540-8643-8E0F-565102E0D5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DF50DA3-8D01-2943-885B-B3F991EB8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2B38-3472-3241-878F-0828FA9F25D5}" type="datetimeFigureOut">
              <a:rPr lang="en-US" smtClean="0"/>
              <a:t>24/04/2020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404ECDC-3CAB-504F-A4F7-AF6D347B4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9FBEF94-E07B-C14B-B2F6-4F5874169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F5608-DA56-D04A-92BF-554CF2F03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11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42EB4D-A05E-144D-8E93-DB6DF31FB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3F35C0D-AEF8-974B-8739-F48C7D9FE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67E158A-2896-EE4C-8ED8-4ACAD826D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2B38-3472-3241-878F-0828FA9F25D5}" type="datetimeFigureOut">
              <a:rPr lang="en-US" smtClean="0"/>
              <a:t>24/04/2020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7423C8D-0675-2A45-9A77-8724BAD65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9C7B4F2-A74C-6A40-8F99-F6A68E524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F5608-DA56-D04A-92BF-554CF2F03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60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AACBE-AB2A-B94A-BE7F-382C514DD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70A4D33-4846-EB48-B64A-682D302DB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96C4BBF-5BD0-654F-A6B4-E9C25864C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2B38-3472-3241-878F-0828FA9F25D5}" type="datetimeFigureOut">
              <a:rPr lang="en-US" smtClean="0"/>
              <a:t>24/04/2020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370D688-7695-F149-8395-DC89D7C84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91803D8-EFAF-744C-A854-B476BF0C3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F5608-DA56-D04A-92BF-554CF2F03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0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DF7521-60DC-5546-9016-529723D6C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664420F-ACD2-2145-984F-984C3F492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DF1A309-CDD2-B74E-9CBC-AA6EB23DAA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1EC9F31-9B63-E443-83E4-79019B87E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2B38-3472-3241-878F-0828FA9F25D5}" type="datetimeFigureOut">
              <a:rPr lang="en-US" smtClean="0"/>
              <a:t>24/04/2020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3E4D063-6D05-6445-B575-6C3AEA40A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11F92EC-4DC5-BC49-B9BA-44B746BBB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F5608-DA56-D04A-92BF-554CF2F03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46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C25799-7D7E-5B4E-8CD2-0B99AF8C0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D107C9-AD5C-D741-8D0B-AFAD2145D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FEE2DC7-D896-6743-9DA5-5ED738B92B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ED83321-70DD-A548-8426-5DB28BE9D7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56634B0-03F9-B34B-B09D-4F5E52E2CA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1E8207D-F355-4842-90E6-E9598F77A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2B38-3472-3241-878F-0828FA9F25D5}" type="datetimeFigureOut">
              <a:rPr lang="en-US" smtClean="0"/>
              <a:t>24/04/2020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99C49D9-7F8E-F648-8974-3A264F01B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324BF600-0223-1C4E-83EF-96769BF66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F5608-DA56-D04A-92BF-554CF2F03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01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BE33BF-0986-1641-BB40-3B77A639B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BA72D56-5A93-C546-8BEC-5849A78FC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2B38-3472-3241-878F-0828FA9F25D5}" type="datetimeFigureOut">
              <a:rPr lang="en-US" smtClean="0"/>
              <a:t>24/04/2020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44247D2-4FFD-A94C-8D34-0E23FDDE4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B6F3789-4875-4048-8AF4-CE025A8F9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F5608-DA56-D04A-92BF-554CF2F03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91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3B6B93D-4A1A-734D-872E-F589D8A48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2B38-3472-3241-878F-0828FA9F25D5}" type="datetimeFigureOut">
              <a:rPr lang="en-US" smtClean="0"/>
              <a:t>24/04/2020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E73B760-D87B-2346-B658-EFCF179F6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FF729AB-348C-FE41-B60B-82EE2302E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F5608-DA56-D04A-92BF-554CF2F03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14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8E167B-4967-0B44-A2C8-133C73330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5F3A471-CD72-BA42-A3AB-CEB02AE96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5DB7E5A-3870-DA47-8B39-0C51366559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EA32EE6-C4DD-474F-82FE-50F070571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2B38-3472-3241-878F-0828FA9F25D5}" type="datetimeFigureOut">
              <a:rPr lang="en-US" smtClean="0"/>
              <a:t>24/04/2020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7912D6E-1FD3-064B-B1BE-06D77D727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6759C6B-7579-0948-8E09-401539FB4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F5608-DA56-D04A-92BF-554CF2F03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087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E93C1C-5D6A-534A-A125-BA6B9B4D8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6D94A7B-00F3-D64F-AEA0-3A2A739786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C27DB6A-E6D2-AE46-8524-219EDAC1FD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4E0EE22-F64E-5746-A377-21674DDAE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2B38-3472-3241-878F-0828FA9F25D5}" type="datetimeFigureOut">
              <a:rPr lang="en-US" smtClean="0"/>
              <a:t>24/04/2020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3FDB452-A2C1-EC4E-8900-0A374109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07E6CE8-5387-7C40-B5B6-DBB561439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F5608-DA56-D04A-92BF-554CF2F03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396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57909B9-1760-5140-97CA-EE6726202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E2620C1-2D88-7246-8755-F25040153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3F6A038-D23F-5D49-8335-DD01D0CA2A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82B38-3472-3241-878F-0828FA9F25D5}" type="datetimeFigureOut">
              <a:rPr lang="en-US" smtClean="0"/>
              <a:t>24/04/2020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BE74CB-2F2C-464E-A0C2-32B5C966B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32B824-68E6-EB4B-9D38-995F75C9F0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F5608-DA56-D04A-92BF-554CF2F03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95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6B957B-66FA-8A4F-9BA5-163318C48B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0"/>
            <a:ext cx="9674431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E499E02-BA7F-1246-A8B5-8B8C943F6BD8}"/>
              </a:ext>
            </a:extLst>
          </p:cNvPr>
          <p:cNvSpPr txBox="1"/>
          <p:nvPr/>
        </p:nvSpPr>
        <p:spPr>
          <a:xfrm>
            <a:off x="-7918" y="648866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Figure 1</a:t>
            </a:r>
          </a:p>
        </p:txBody>
      </p:sp>
    </p:spTree>
    <p:extLst>
      <p:ext uri="{BB962C8B-B14F-4D97-AF65-F5344CB8AC3E}">
        <p14:creationId xmlns:p14="http://schemas.microsoft.com/office/powerpoint/2010/main" val="3926585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Wen</dc:creator>
  <cp:lastModifiedBy>Singh, Arvind</cp:lastModifiedBy>
  <cp:revision>6</cp:revision>
  <dcterms:created xsi:type="dcterms:W3CDTF">2019-12-09T05:23:22Z</dcterms:created>
  <dcterms:modified xsi:type="dcterms:W3CDTF">2020-04-24T10:41:19Z</dcterms:modified>
</cp:coreProperties>
</file>