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99" r:id="rId3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48" d="100"/>
          <a:sy n="148" d="100"/>
        </p:scale>
        <p:origin x="282" y="-28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3" descr="功能进化树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2849" y="1239662"/>
            <a:ext cx="4799940" cy="4597308"/>
          </a:xfrm>
          <a:prstGeom prst="rect">
            <a:avLst/>
          </a:prstGeom>
        </p:spPr>
      </p:pic>
      <p:sp>
        <p:nvSpPr>
          <p:cNvPr id="4" name="文本框 6"/>
          <p:cNvSpPr txBox="1"/>
          <p:nvPr/>
        </p:nvSpPr>
        <p:spPr>
          <a:xfrm>
            <a:off x="5529393" y="3903958"/>
            <a:ext cx="6480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SNAC</a:t>
            </a:r>
            <a:endParaRPr kumimoji="0" lang="en-US" altLang="zh-CN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5529393" y="3610323"/>
            <a:ext cx="0" cy="869698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680541" y="6030584"/>
            <a:ext cx="5496917" cy="937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100" b="1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S1 Fig. </a:t>
            </a:r>
            <a:r>
              <a:rPr lang="en-US" sz="11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Phylogeny of the </a:t>
            </a:r>
            <a:r>
              <a:rPr lang="en-US" sz="1100" i="1" kern="1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PgNAC</a:t>
            </a:r>
            <a:r>
              <a:rPr lang="en-US" sz="1100" i="1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sz="11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genes with the </a:t>
            </a:r>
            <a:r>
              <a:rPr lang="en-US" sz="1100" i="1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NAC</a:t>
            </a:r>
            <a:r>
              <a:rPr lang="en-US" sz="11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genes of other plant species known to response to abiotic stresses. The 22 </a:t>
            </a:r>
            <a:r>
              <a:rPr lang="en-US" sz="1100" i="1" kern="100" dirty="0" err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PgNAC</a:t>
            </a:r>
            <a:r>
              <a:rPr lang="en-US" sz="11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genes represented by their transcripts, with one transcript per gene, were grouped into five groups, TIP, TERN, SNAC, CUC, and VND of the plant </a:t>
            </a:r>
            <a:r>
              <a:rPr lang="en-US" sz="1100" i="1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NAC </a:t>
            </a:r>
            <a:r>
              <a:rPr lang="en-US" sz="11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genes [39]. The </a:t>
            </a:r>
            <a:r>
              <a:rPr lang="en-US" sz="1100" i="1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NAC</a:t>
            </a:r>
            <a:r>
              <a:rPr lang="en-US" sz="1100" kern="1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genes of the SNAC group were previously shown to respond to different abiotic stresses [4, 39].  </a:t>
            </a:r>
            <a:endParaRPr lang="en-US" sz="1100" kern="100" dirty="0">
              <a:latin typeface="Calibri" panose="020F050202020403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400</Words>
  <Application>WPS 演示</Application>
  <PresentationFormat>On-screen Show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Arial</vt:lpstr>
      <vt:lpstr>宋体</vt:lpstr>
      <vt:lpstr>Wingdings</vt:lpstr>
      <vt:lpstr>Times New Roman</vt:lpstr>
      <vt:lpstr>Calibri</vt:lpstr>
      <vt:lpstr>微软雅黑</vt:lpstr>
      <vt:lpstr>Arial Unicode MS</vt:lpstr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Zhang, Hongbin</dc:creator>
  <cp:lastModifiedBy>lenovo</cp:lastModifiedBy>
  <cp:revision>22</cp:revision>
  <dcterms:created xsi:type="dcterms:W3CDTF">2020-05-07T14:51:00Z</dcterms:created>
  <dcterms:modified xsi:type="dcterms:W3CDTF">2020-05-16T04:53:55Z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2052-11.1.0.9584</vt:lpwstr>
  </property>
</Properties>
</file>