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63"/>
  </p:normalViewPr>
  <p:slideViewPr>
    <p:cSldViewPr snapToGrid="0" snapToObjects="1" showGuides="1">
      <p:cViewPr varScale="1">
        <p:scale>
          <a:sx n="79" d="100"/>
          <a:sy n="79" d="100"/>
        </p:scale>
        <p:origin x="3064" y="20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3153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789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77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71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059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979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958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28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80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837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304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5A3D-8758-924B-BDC3-DCE0F94943A9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CA685-7382-4C42-A50F-1952CDB128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857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F3DDB4D-182D-3740-8509-26F58E9CA35F}"/>
              </a:ext>
            </a:extLst>
          </p:cNvPr>
          <p:cNvGraphicFramePr>
            <a:graphicFrameLocks noGrp="1"/>
          </p:cNvGraphicFramePr>
          <p:nvPr/>
        </p:nvGraphicFramePr>
        <p:xfrm>
          <a:off x="453199" y="867128"/>
          <a:ext cx="5730496" cy="24514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32956">
                  <a:extLst>
                    <a:ext uri="{9D8B030D-6E8A-4147-A177-3AD203B41FA5}">
                      <a16:colId xmlns:a16="http://schemas.microsoft.com/office/drawing/2014/main" val="688715728"/>
                    </a:ext>
                  </a:extLst>
                </a:gridCol>
                <a:gridCol w="921322">
                  <a:extLst>
                    <a:ext uri="{9D8B030D-6E8A-4147-A177-3AD203B41FA5}">
                      <a16:colId xmlns:a16="http://schemas.microsoft.com/office/drawing/2014/main" val="538041268"/>
                    </a:ext>
                  </a:extLst>
                </a:gridCol>
                <a:gridCol w="949960">
                  <a:extLst>
                    <a:ext uri="{9D8B030D-6E8A-4147-A177-3AD203B41FA5}">
                      <a16:colId xmlns:a16="http://schemas.microsoft.com/office/drawing/2014/main" val="3643638290"/>
                    </a:ext>
                  </a:extLst>
                </a:gridCol>
                <a:gridCol w="594424">
                  <a:extLst>
                    <a:ext uri="{9D8B030D-6E8A-4147-A177-3AD203B41FA5}">
                      <a16:colId xmlns:a16="http://schemas.microsoft.com/office/drawing/2014/main" val="290329618"/>
                    </a:ext>
                  </a:extLst>
                </a:gridCol>
                <a:gridCol w="1183958">
                  <a:extLst>
                    <a:ext uri="{9D8B030D-6E8A-4147-A177-3AD203B41FA5}">
                      <a16:colId xmlns:a16="http://schemas.microsoft.com/office/drawing/2014/main" val="6533913"/>
                    </a:ext>
                  </a:extLst>
                </a:gridCol>
                <a:gridCol w="1547876">
                  <a:extLst>
                    <a:ext uri="{9D8B030D-6E8A-4147-A177-3AD203B41FA5}">
                      <a16:colId xmlns:a16="http://schemas.microsoft.com/office/drawing/2014/main" val="250722923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Sl. No.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Contig No.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 (bp)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CEN*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No. of N-gaps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Feature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809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2797331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064218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2474493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70895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2342205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818586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2098823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rDNA locus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8604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1379441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 observed in CHEF gel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100584" marR="1005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37453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1255791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None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1698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1225766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MTLa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60494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921083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22761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12816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None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MTLalpha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819461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8448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None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99891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6389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None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045002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5408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None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8408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14527994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  <a:endParaRPr lang="en-IN" sz="1000" b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en-IN" sz="10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MS Mincho" panose="02020609040205080304" pitchFamily="49" charset="-128"/>
                        <a:cs typeface="Arial" panose="020B0604020202020204" pitchFamily="34" charset="0"/>
                      </a:endParaRPr>
                    </a:p>
                  </a:txBody>
                  <a:tcPr marL="75438" marR="754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92539682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61C923E0-3D49-994D-9EFA-055A41306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7662" y="441756"/>
            <a:ext cx="573049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Table S1: Assembly C with 12 </a:t>
            </a:r>
            <a:r>
              <a:rPr kumimoji="0" lang="en-US" altLang="en-US" sz="1000" i="0" u="none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contigs</a:t>
            </a:r>
            <a:r>
              <a:rPr kumimoji="0" lang="en-US" altLang="en-US" sz="1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  <a:endParaRPr kumimoji="0" lang="en-US" altLang="en-US" sz="1000" b="1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000" b="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47662" y="3432029"/>
            <a:ext cx="31543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0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*as reported in </a:t>
            </a:r>
            <a:r>
              <a:rPr lang="en-US" altLang="en-US" sz="1000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Chatterjee</a:t>
            </a:r>
            <a:r>
              <a:rPr lang="en-US" altLang="en-US" sz="10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G. </a:t>
            </a:r>
            <a:r>
              <a:rPr lang="en-US" altLang="en-US" sz="1000" i="1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et al., </a:t>
            </a:r>
            <a:r>
              <a:rPr lang="en-US" altLang="en-US" sz="1000" dirty="0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2016.</a:t>
            </a:r>
            <a:endParaRPr lang="en-US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57179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120</Words>
  <Application>Microsoft Macintosh PowerPoint</Application>
  <PresentationFormat>A4 Paper (210x297 mm)</PresentationFormat>
  <Paragraphs>84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krishnendu guin</dc:creator>
  <cp:lastModifiedBy>krishnendu guin</cp:lastModifiedBy>
  <cp:revision>1</cp:revision>
  <dcterms:created xsi:type="dcterms:W3CDTF">2020-05-27T10:57:39Z</dcterms:created>
  <dcterms:modified xsi:type="dcterms:W3CDTF">2020-05-27T10:59:34Z</dcterms:modified>
</cp:coreProperties>
</file>