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63"/>
  </p:normalViewPr>
  <p:slideViewPr>
    <p:cSldViewPr snapToGrid="0" snapToObjects="1" showGuides="1">
      <p:cViewPr>
        <p:scale>
          <a:sx n="103" d="100"/>
          <a:sy n="103" d="100"/>
        </p:scale>
        <p:origin x="2528" y="144"/>
      </p:cViewPr>
      <p:guideLst>
        <p:guide orient="horz" pos="3120"/>
        <p:guide pos="21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2B07-5088-7A4C-AB70-E1CEB05B2B7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8EE59-B84C-774F-AC9B-B740A1901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384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2B07-5088-7A4C-AB70-E1CEB05B2B7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8EE59-B84C-774F-AC9B-B740A1901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233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2B07-5088-7A4C-AB70-E1CEB05B2B7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8EE59-B84C-774F-AC9B-B740A1901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13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2B07-5088-7A4C-AB70-E1CEB05B2B7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8EE59-B84C-774F-AC9B-B740A1901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702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2B07-5088-7A4C-AB70-E1CEB05B2B7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8EE59-B84C-774F-AC9B-B740A1901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48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2B07-5088-7A4C-AB70-E1CEB05B2B7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8EE59-B84C-774F-AC9B-B740A1901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2B07-5088-7A4C-AB70-E1CEB05B2B7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8EE59-B84C-774F-AC9B-B740A1901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566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2B07-5088-7A4C-AB70-E1CEB05B2B7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8EE59-B84C-774F-AC9B-B740A1901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475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2B07-5088-7A4C-AB70-E1CEB05B2B7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8EE59-B84C-774F-AC9B-B740A1901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205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2B07-5088-7A4C-AB70-E1CEB05B2B7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8EE59-B84C-774F-AC9B-B740A1901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87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2B07-5088-7A4C-AB70-E1CEB05B2B7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8EE59-B84C-774F-AC9B-B740A1901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854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82B07-5088-7A4C-AB70-E1CEB05B2B7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8EE59-B84C-774F-AC9B-B740A1901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4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0D7548B-BC60-1F44-AA2C-A7A59CA465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314942"/>
              </p:ext>
            </p:extLst>
          </p:nvPr>
        </p:nvGraphicFramePr>
        <p:xfrm>
          <a:off x="386334" y="3429000"/>
          <a:ext cx="608533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901">
                  <a:extLst>
                    <a:ext uri="{9D8B030D-6E8A-4147-A177-3AD203B41FA5}">
                      <a16:colId xmlns:a16="http://schemas.microsoft.com/office/drawing/2014/main" val="2712922739"/>
                    </a:ext>
                  </a:extLst>
                </a:gridCol>
                <a:gridCol w="1126435">
                  <a:extLst>
                    <a:ext uri="{9D8B030D-6E8A-4147-A177-3AD203B41FA5}">
                      <a16:colId xmlns:a16="http://schemas.microsoft.com/office/drawing/2014/main" val="945992704"/>
                    </a:ext>
                  </a:extLst>
                </a:gridCol>
                <a:gridCol w="1934817">
                  <a:extLst>
                    <a:ext uri="{9D8B030D-6E8A-4147-A177-3AD203B41FA5}">
                      <a16:colId xmlns:a16="http://schemas.microsoft.com/office/drawing/2014/main" val="631051467"/>
                    </a:ext>
                  </a:extLst>
                </a:gridCol>
                <a:gridCol w="874643">
                  <a:extLst>
                    <a:ext uri="{9D8B030D-6E8A-4147-A177-3AD203B41FA5}">
                      <a16:colId xmlns:a16="http://schemas.microsoft.com/office/drawing/2014/main" val="727191208"/>
                    </a:ext>
                  </a:extLst>
                </a:gridCol>
                <a:gridCol w="1104534">
                  <a:extLst>
                    <a:ext uri="{9D8B030D-6E8A-4147-A177-3AD203B41FA5}">
                      <a16:colId xmlns:a16="http://schemas.microsoft.com/office/drawing/2014/main" val="1674646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</a:p>
                  </a:txBody>
                  <a:tcPr marL="121706" marR="121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Vector/</a:t>
                      </a:r>
                    </a:p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backbone</a:t>
                      </a:r>
                    </a:p>
                  </a:txBody>
                  <a:tcPr marL="121706" marR="121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Modification</a:t>
                      </a:r>
                    </a:p>
                  </a:txBody>
                  <a:tcPr marL="121706" marR="121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Length</a:t>
                      </a:r>
                    </a:p>
                  </a:txBody>
                  <a:tcPr marL="121706" marR="121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References</a:t>
                      </a:r>
                    </a:p>
                  </a:txBody>
                  <a:tcPr marL="121706" marR="121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9351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10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pKG1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706" marR="121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pSFS2a</a:t>
                      </a:r>
                    </a:p>
                  </a:txBody>
                  <a:tcPr marL="121706" marR="121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Upstream and downstream homology region of </a:t>
                      </a:r>
                      <a:r>
                        <a:rPr lang="en-US" sz="10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SCH9 ORF is </a:t>
                      </a:r>
                      <a:r>
                        <a:rPr lang="en-US" sz="10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cloned.</a:t>
                      </a:r>
                    </a:p>
                  </a:txBody>
                  <a:tcPr marL="121706" marR="121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8542 bp</a:t>
                      </a:r>
                    </a:p>
                  </a:txBody>
                  <a:tcPr marL="121706" marR="121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This study</a:t>
                      </a:r>
                    </a:p>
                  </a:txBody>
                  <a:tcPr marL="121706" marR="121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9736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10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pKG2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706" marR="121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pBSCaURA3 </a:t>
                      </a:r>
                    </a:p>
                  </a:txBody>
                  <a:tcPr marL="121706" marR="121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Upstream and downstream homology region of intergenic locus (</a:t>
                      </a:r>
                      <a:r>
                        <a:rPr lang="en-IN" sz="10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Chr5_497_kb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</a:t>
                      </a:r>
                      <a:r>
                        <a:rPr lang="en-US" sz="10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</a:t>
                      </a:r>
                      <a:r>
                        <a:rPr lang="en-US" sz="10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cloned.</a:t>
                      </a:r>
                    </a:p>
                  </a:txBody>
                  <a:tcPr marL="121706" marR="121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5039 bp</a:t>
                      </a:r>
                    </a:p>
                  </a:txBody>
                  <a:tcPr marL="121706" marR="121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This study</a:t>
                      </a:r>
                    </a:p>
                    <a:p>
                      <a:endParaRPr lang="en-US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706" marR="1217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9525471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DA1A560C-F7D4-C644-B38E-D78FDCF43C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334" y="3005638"/>
            <a:ext cx="338746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Supplementary file 10: List of plasmids used in this study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109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57</Words>
  <Application>Microsoft Macintosh PowerPoint</Application>
  <PresentationFormat>A4 Paper (210x297 mm)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krishnendu guin</dc:creator>
  <cp:lastModifiedBy>krishnendu guin</cp:lastModifiedBy>
  <cp:revision>1</cp:revision>
  <dcterms:created xsi:type="dcterms:W3CDTF">2020-05-27T11:09:27Z</dcterms:created>
  <dcterms:modified xsi:type="dcterms:W3CDTF">2020-05-27T11:10:31Z</dcterms:modified>
</cp:coreProperties>
</file>