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4663"/>
  </p:normalViewPr>
  <p:slideViewPr>
    <p:cSldViewPr snapToGrid="0" snapToObjects="1" showGuides="1">
      <p:cViewPr>
        <p:scale>
          <a:sx n="152" d="100"/>
          <a:sy n="152" d="100"/>
        </p:scale>
        <p:origin x="1472" y="120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B7DD-E575-F44B-91C5-CA9908A6A160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97353-4A63-D048-9E39-F35A5E5EA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178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B7DD-E575-F44B-91C5-CA9908A6A160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97353-4A63-D048-9E39-F35A5E5EA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816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B7DD-E575-F44B-91C5-CA9908A6A160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97353-4A63-D048-9E39-F35A5E5EA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994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B7DD-E575-F44B-91C5-CA9908A6A160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97353-4A63-D048-9E39-F35A5E5EA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217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B7DD-E575-F44B-91C5-CA9908A6A160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97353-4A63-D048-9E39-F35A5E5EA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642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B7DD-E575-F44B-91C5-CA9908A6A160}" type="datetimeFigureOut">
              <a:rPr lang="en-US" smtClean="0"/>
              <a:t>5/27/20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97353-4A63-D048-9E39-F35A5E5EA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081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B7DD-E575-F44B-91C5-CA9908A6A160}" type="datetimeFigureOut">
              <a:rPr lang="en-US" smtClean="0"/>
              <a:t>5/27/20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97353-4A63-D048-9E39-F35A5E5EA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6320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B7DD-E575-F44B-91C5-CA9908A6A160}" type="datetimeFigureOut">
              <a:rPr lang="en-US" smtClean="0"/>
              <a:t>5/27/20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97353-4A63-D048-9E39-F35A5E5EA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830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B7DD-E575-F44B-91C5-CA9908A6A160}" type="datetimeFigureOut">
              <a:rPr lang="en-US" smtClean="0"/>
              <a:t>5/27/20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97353-4A63-D048-9E39-F35A5E5EA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368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B7DD-E575-F44B-91C5-CA9908A6A160}" type="datetimeFigureOut">
              <a:rPr lang="en-US" smtClean="0"/>
              <a:t>5/27/20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97353-4A63-D048-9E39-F35A5E5EA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45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3B7DD-E575-F44B-91C5-CA9908A6A160}" type="datetimeFigureOut">
              <a:rPr lang="en-US" smtClean="0"/>
              <a:t>5/27/20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197353-4A63-D048-9E39-F35A5E5EA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22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3B7DD-E575-F44B-91C5-CA9908A6A160}" type="datetimeFigureOut">
              <a:rPr lang="en-US" smtClean="0"/>
              <a:t>5/27/20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97353-4A63-D048-9E39-F35A5E5EAA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929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705E7B6-9DBE-EF47-BE88-F0B89A94D8D5}"/>
              </a:ext>
            </a:extLst>
          </p:cNvPr>
          <p:cNvSpPr/>
          <p:nvPr/>
        </p:nvSpPr>
        <p:spPr>
          <a:xfrm>
            <a:off x="1193706" y="5452213"/>
            <a:ext cx="5363881" cy="40011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1000" dirty="0" err="1">
                <a:latin typeface="Arial" panose="020B0604020202020204" pitchFamily="34" charset="0"/>
                <a:cs typeface="Arial" panose="020B0604020202020204" pitchFamily="34" charset="0"/>
              </a:rPr>
              <a:t>syntenic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en-US" sz="1000" i="1" dirty="0" err="1">
                <a:latin typeface="Arial" panose="020B0604020202020204" pitchFamily="34" charset="0"/>
                <a:cs typeface="Arial" panose="020B0604020202020204" pitchFamily="34" charset="0"/>
              </a:rPr>
              <a:t>CtCENs</a:t>
            </a:r>
            <a:r>
              <a:rPr lang="en-US" sz="1000" i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0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CACD6E0-9F10-CF4E-9BF3-3C723D9EB74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75424009"/>
              </p:ext>
            </p:extLst>
          </p:nvPr>
        </p:nvGraphicFramePr>
        <p:xfrm>
          <a:off x="1226043" y="2797577"/>
          <a:ext cx="3945830" cy="2659350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880365">
                  <a:extLst>
                    <a:ext uri="{9D8B030D-6E8A-4147-A177-3AD203B41FA5}">
                      <a16:colId xmlns:a16="http://schemas.microsoft.com/office/drawing/2014/main" val="1903920010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3366486907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3996069283"/>
                    </a:ext>
                  </a:extLst>
                </a:gridCol>
                <a:gridCol w="977233">
                  <a:extLst>
                    <a:ext uri="{9D8B030D-6E8A-4147-A177-3AD203B41FA5}">
                      <a16:colId xmlns:a16="http://schemas.microsoft.com/office/drawing/2014/main" val="520387563"/>
                    </a:ext>
                  </a:extLst>
                </a:gridCol>
              </a:tblGrid>
              <a:tr h="377185">
                <a:tc>
                  <a:txBody>
                    <a:bodyPr/>
                    <a:lstStyle/>
                    <a:p>
                      <a:pPr algn="ctr"/>
                      <a:r>
                        <a:rPr lang="en-US" sz="10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left repeat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(bp)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central core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(bp)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right repeat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(bp)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22590099"/>
                  </a:ext>
                </a:extLst>
              </a:tr>
              <a:tr h="377185">
                <a:tc>
                  <a:txBody>
                    <a:bodyPr/>
                    <a:lstStyle/>
                    <a:p>
                      <a:pPr algn="ctr"/>
                      <a:r>
                        <a:rPr lang="en-US" sz="10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3238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5955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3238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164087987"/>
                  </a:ext>
                </a:extLst>
              </a:tr>
              <a:tr h="377185">
                <a:tc>
                  <a:txBody>
                    <a:bodyPr/>
                    <a:lstStyle/>
                    <a:p>
                      <a:pPr algn="ctr"/>
                      <a:r>
                        <a:rPr lang="en-US" sz="10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3792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5180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3651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6878600"/>
                  </a:ext>
                </a:extLst>
              </a:tr>
              <a:tr h="377185">
                <a:tc>
                  <a:txBody>
                    <a:bodyPr/>
                    <a:lstStyle/>
                    <a:p>
                      <a:pPr algn="ctr"/>
                      <a:r>
                        <a:rPr lang="en-US" sz="10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5326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3228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6409904"/>
                  </a:ext>
                </a:extLst>
              </a:tr>
              <a:tr h="377185">
                <a:tc>
                  <a:txBody>
                    <a:bodyPr/>
                    <a:lstStyle/>
                    <a:p>
                      <a:pPr algn="ctr"/>
                      <a:r>
                        <a:rPr lang="en-US" sz="10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CEN4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3115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5973909"/>
                  </a:ext>
                </a:extLst>
              </a:tr>
              <a:tr h="377185">
                <a:tc>
                  <a:txBody>
                    <a:bodyPr/>
                    <a:lstStyle/>
                    <a:p>
                      <a:pPr algn="ctr"/>
                      <a:r>
                        <a:rPr lang="en-US" sz="10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CEN6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3165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6090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3162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49204247"/>
                  </a:ext>
                </a:extLst>
              </a:tr>
              <a:tr h="377185">
                <a:tc>
                  <a:txBody>
                    <a:bodyPr/>
                    <a:lstStyle/>
                    <a:p>
                      <a:pPr algn="ctr"/>
                      <a:r>
                        <a:rPr lang="en-US" sz="1000" b="0" i="1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CENR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2617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9798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b="0" dirty="0">
                          <a:solidFill>
                            <a:schemeClr val="tx1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795578181"/>
                  </a:ext>
                </a:extLst>
              </a:tr>
            </a:tbl>
          </a:graphicData>
        </a:graphic>
      </p:graphicFrame>
      <p:sp>
        <p:nvSpPr>
          <p:cNvPr id="6" name="Rectangle 2">
            <a:extLst>
              <a:ext uri="{FF2B5EF4-FFF2-40B4-BE49-F238E27FC236}">
                <a16:creationId xmlns:a16="http://schemas.microsoft.com/office/drawing/2014/main" id="{78E97FD0-9663-6948-A96A-0DB84A784A7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8895" y="2521626"/>
            <a:ext cx="662473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i="0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Supplementary file 6: Features of centromere DNA elements in </a:t>
            </a:r>
            <a:r>
              <a:rPr kumimoji="0" lang="en-US" altLang="en-US" sz="1000" i="1" u="none" strike="noStrike" cap="none" normalizeH="0" baseline="0" dirty="0">
                <a:ln>
                  <a:noFill/>
                </a:ln>
                <a:effectLst/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C. </a:t>
            </a:r>
            <a:r>
              <a:rPr lang="en-US" altLang="en-US" sz="1000" i="1" dirty="0" err="1">
                <a:latin typeface="Arial" panose="020B0604020202020204" pitchFamily="34" charset="0"/>
                <a:ea typeface="MS Mincho" panose="02020609040205080304" pitchFamily="49" charset="-128"/>
                <a:cs typeface="Arial" panose="020B0604020202020204" pitchFamily="34" charset="0"/>
              </a:rPr>
              <a:t>viswanathii</a:t>
            </a:r>
            <a:endParaRPr kumimoji="0" lang="en-US" altLang="en-US" sz="1000" i="0" u="none" strike="noStrike" cap="none" normalizeH="0" baseline="0" dirty="0">
              <a:ln>
                <a:noFill/>
              </a:ln>
              <a:effectLst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6087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58</Words>
  <Application>Microsoft Macintosh PowerPoint</Application>
  <PresentationFormat>A4 Paper (210x297 mm)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krishnendu guin</dc:creator>
  <cp:lastModifiedBy>krishnendu guin</cp:lastModifiedBy>
  <cp:revision>1</cp:revision>
  <dcterms:created xsi:type="dcterms:W3CDTF">2020-05-27T11:04:42Z</dcterms:created>
  <dcterms:modified xsi:type="dcterms:W3CDTF">2020-05-27T11:05:35Z</dcterms:modified>
</cp:coreProperties>
</file>