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de-DE"/>
              <a:t>PDE10A expression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Tabelle1!$C$130:$E$130</c:f>
                <c:numCache>
                  <c:formatCode>General</c:formatCode>
                  <c:ptCount val="3"/>
                  <c:pt idx="0">
                    <c:v>0.12517659691942024</c:v>
                  </c:pt>
                  <c:pt idx="1">
                    <c:v>0.38273612224157938</c:v>
                  </c:pt>
                  <c:pt idx="2">
                    <c:v>0.23157117855409298</c:v>
                  </c:pt>
                </c:numCache>
              </c:numRef>
            </c:plus>
            <c:minus>
              <c:numRef>
                <c:f>Tabelle1!$C$130:$E$130</c:f>
                <c:numCache>
                  <c:formatCode>General</c:formatCode>
                  <c:ptCount val="3"/>
                  <c:pt idx="0">
                    <c:v>0.12517659691942024</c:v>
                  </c:pt>
                  <c:pt idx="1">
                    <c:v>0.38273612224157938</c:v>
                  </c:pt>
                  <c:pt idx="2">
                    <c:v>0.23157117855409298</c:v>
                  </c:pt>
                </c:numCache>
              </c:numRef>
            </c:minus>
            <c:spPr>
              <a:noFill/>
              <a:ln w="222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Tabelle1!$C$128:$E$128</c:f>
              <c:strCache>
                <c:ptCount val="3"/>
                <c:pt idx="0">
                  <c:v>Dex 1d</c:v>
                </c:pt>
                <c:pt idx="1">
                  <c:v>Dex 5d</c:v>
                </c:pt>
                <c:pt idx="2">
                  <c:v>Papa 1d</c:v>
                </c:pt>
              </c:strCache>
            </c:strRef>
          </c:cat>
          <c:val>
            <c:numRef>
              <c:f>Tabelle1!$C$129:$E$129</c:f>
              <c:numCache>
                <c:formatCode>General</c:formatCode>
                <c:ptCount val="3"/>
                <c:pt idx="0">
                  <c:v>0.81819748423704863</c:v>
                </c:pt>
                <c:pt idx="1">
                  <c:v>1.1195279466944041</c:v>
                </c:pt>
                <c:pt idx="2">
                  <c:v>1.0881093356959979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F4-4CE7-B603-5A420F1898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379735296"/>
        <c:axId val="379735624"/>
      </c:barChart>
      <c:catAx>
        <c:axId val="379735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22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379735624"/>
        <c:crosses val="autoZero"/>
        <c:auto val="1"/>
        <c:lblAlgn val="ctr"/>
        <c:lblOffset val="100"/>
        <c:noMultiLvlLbl val="0"/>
      </c:catAx>
      <c:valAx>
        <c:axId val="379735624"/>
        <c:scaling>
          <c:orientation val="minMax"/>
          <c:max val="2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de-DE" sz="1200"/>
                  <a:t>relative expression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22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379735296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0.14025</cdr:x>
      <cdr:y>0.52516</cdr:y>
    </cdr:from>
    <cdr:to>
      <cdr:x>0.95157</cdr:x>
      <cdr:y>0.52516</cdr:y>
    </cdr:to>
    <cdr:cxnSp macro="">
      <cdr:nvCxnSpPr>
        <cdr:cNvPr id="3" name="Gerader Verbinder 2"/>
        <cdr:cNvCxnSpPr/>
      </cdr:nvCxnSpPr>
      <cdr:spPr>
        <a:xfrm xmlns:a="http://schemas.openxmlformats.org/drawingml/2006/main">
          <a:off x="641230" y="1440611"/>
          <a:ext cx="3709358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4EEE5-3540-4BF4-BC83-38335BE6D9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812F5D-195A-403B-80C0-C83A3780DA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499521-9505-4DE4-BBA3-2B0DF8264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38DABE-2ED7-4825-A6A7-4F2F90D3B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AAD168-64C0-4E12-B5B8-6AD81B41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1173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27FF3-43B2-49B9-8ECD-EF65013AB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499225F-B375-4360-9D90-8052F6FB45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E0BAB1-5B25-46EA-90A6-57B145D23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53D3B4-4CEC-4F3D-AFF8-4BEE622A3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C1DBDE0-D2ED-48DC-A356-52F5B8CF6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83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92C25DA-86A6-483A-A783-D20B18E251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0400432-BC49-4168-B722-BA0C9FC283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A0ACC1-5567-4D9F-AE20-8277964F9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0EE9D7-714D-441B-9AD6-EA0820D4A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5A7A7F-05F8-4C2F-9845-43126B3E3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689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E15FC-7363-41A2-AA49-07B243FE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7B20D3-18F8-4D13-ABF6-F1E2FC23B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62FB72-D102-4D02-83E8-2CD035FA2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80B9D2-0332-4BB9-AB2C-2BAE97DC7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8CBFF8-3462-4090-8E7F-D8702F8D7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718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41BBF5-A8BA-4046-9380-B75AF7FFE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718839C-81A0-41D1-A205-62658DBF2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935094-75FE-4606-8B26-B046E22A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A4F44C-78BF-47BA-A180-B1C8E26D1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ED0316-D4B2-4829-AC23-F6336C965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176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DDADBA-EB9A-43C6-AC19-B61CD6E43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8A4937-D025-471B-9C60-A51DA7AB15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6EFB97-2343-4199-AFD2-5B41B58496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A8B653-E8DE-4246-B48E-C0ECD7AB3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6F3543-3E9D-4FB8-ABAE-D10AD294D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5048508-5E46-4079-90C7-3042B8ED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1928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3F37B-4C0D-466A-812E-296A3DD18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A01F03-2C1B-4562-814C-013835D07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500E9E7-6B48-4C52-8921-2495BBFE7C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F0CF659-B7C7-4F14-BF4E-E5D4DAB9E7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22DD33-1562-4F81-8743-138BB20842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056476D-5A18-4F57-AF47-1C9D471AE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FCACEF4-CD27-4439-90A0-5A9BFED42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4281C19-E1AB-4ED4-AC91-2E9824C00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905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E764A6-0585-4E32-8DF6-1AB74F49D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4F1832-02C4-48D6-8C90-7973A5A22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23A369A-6A04-48FA-9C5D-6316D8A48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E7B16C-519A-4D4A-9536-0FF1ECFE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99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3CE0A15-BB99-4589-AA50-A0B503135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017C036-CB3F-42DF-9715-86C852FAE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F7E8861-6094-442D-B7B6-1EA7E6C8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57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485073-4C08-4B1C-81C0-5E83AEEF3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BDD434-EB94-472E-8931-47852F5D1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ED91111-2FD3-4B1C-9C6F-F4FB02A14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F07CA9-CD2E-4B8E-8731-835359B03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D372B36-DDB0-4CA1-8F95-3E50138B5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9AD47A-865D-41ED-A228-6C2E03CBE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57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A4422-8C97-4917-8960-646D24A92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DD1DB7D-447B-440B-82DC-4042879F78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DF3A8B-BECE-49F0-8820-7993415D9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32F5F4-03B7-4FCC-9DDD-84188B0D2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A8BAF6-CBC2-4522-ABA6-D5DC33165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3E77079-BEE2-44A8-9448-39F0DE134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1266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C8007D-F5B2-4507-8D8E-9CEFB31E6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E41673-EF27-4E79-9823-1CAC5289C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7E92F2-472C-44AF-8E8B-64C4C9EC0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B58A9-6E27-400C-B867-CC124185CADF}" type="datetimeFigureOut">
              <a:rPr lang="de-DE" smtClean="0"/>
              <a:t>19/05/2020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AD7F1D-7891-4969-AA73-DB12F26244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7C4604-BDA9-4D41-9429-B6CA2C19F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711C8-A647-419E-B39D-07611BCDD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67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7064827"/>
              </p:ext>
            </p:extLst>
          </p:nvPr>
        </p:nvGraphicFramePr>
        <p:xfrm>
          <a:off x="2654061" y="168646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1346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Regina Ebert</dc:creator>
  <cp:lastModifiedBy>Regina Ebert</cp:lastModifiedBy>
  <cp:revision>5</cp:revision>
  <dcterms:created xsi:type="dcterms:W3CDTF">2020-05-18T11:14:36Z</dcterms:created>
  <dcterms:modified xsi:type="dcterms:W3CDTF">2020-05-19T09:43:13Z</dcterms:modified>
</cp:coreProperties>
</file>