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6" r:id="rId4"/>
  </p:sldIdLst>
  <p:sldSz cx="12192000" cy="6858000"/>
  <p:notesSz cx="6858000" cy="9686925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882" autoAdjust="0"/>
    <p:restoredTop sz="94660"/>
  </p:normalViewPr>
  <p:slideViewPr>
    <p:cSldViewPr snapToGrid="0">
      <p:cViewPr varScale="1">
        <p:scale>
          <a:sx n="98" d="100"/>
          <a:sy n="98" d="100"/>
        </p:scale>
        <p:origin x="528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655FEC-BA67-48E9-A15E-155715790F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C79179-9660-49A5-ABFA-801D94307C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en-US" altLang="ja-JP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C08E4C-2EE4-47D2-8852-010A117BA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621EB-DFA8-47A4-9BEC-F9111906D17A}" type="datetimeFigureOut">
              <a:rPr kumimoji="1" lang="ja-JP" altLang="en-US" smtClean="0"/>
              <a:t>2020/5/14</a:t>
            </a:fld>
            <a:endParaRPr kumimoji="1"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13B871-7260-4748-840D-26B26AFF2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E7E1DE-09AD-4C5D-8F5E-BC943BD5A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B58E5-F33B-4CE0-BDD8-ADD318D2F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5942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384CC4-A05F-402D-A1BB-0D0460970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DB4482-7E6C-49CE-86DD-1E8C67C75F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en-US" altLang="ja-JP"/>
              <a:t>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C3AF97-3FE9-47DD-B6C7-9891C2FDD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621EB-DFA8-47A4-9BEC-F9111906D17A}" type="datetimeFigureOut">
              <a:rPr kumimoji="1" lang="ja-JP" altLang="en-US" smtClean="0"/>
              <a:t>2020/5/14</a:t>
            </a:fld>
            <a:endParaRPr kumimoji="1"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456B3F-C8DB-465C-9348-5711AD1CE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B2E6D4-FAD4-4AF5-9D92-5862C420C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B58E5-F33B-4CE0-BDD8-ADD318D2F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8439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6A860B-D382-4315-876E-6DC8955D9D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25D569-E846-498F-816C-D91302226B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en-US" altLang="ja-JP"/>
              <a:t>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0BECD3-BA2A-4A47-B695-4404DA9BA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621EB-DFA8-47A4-9BEC-F9111906D17A}" type="datetimeFigureOut">
              <a:rPr kumimoji="1" lang="ja-JP" altLang="en-US" smtClean="0"/>
              <a:t>2020/5/14</a:t>
            </a:fld>
            <a:endParaRPr kumimoji="1"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5BBCC1-573F-4E45-B6EC-754FA69A3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4FBE9C-0610-4601-99D4-8FAF99C8D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B58E5-F33B-4CE0-BDD8-ADD318D2F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7048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881FD5-4743-478F-86CD-0D82E6F55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AFE11A-D3F7-431A-9256-1892F2B201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/>
              <a:t>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9921CF-F6B1-40F3-ADDE-579DAEB69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621EB-DFA8-47A4-9BEC-F9111906D17A}" type="datetimeFigureOut">
              <a:rPr kumimoji="1" lang="ja-JP" altLang="en-US" smtClean="0"/>
              <a:t>2020/5/14</a:t>
            </a:fld>
            <a:endParaRPr kumimoji="1"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2C652-BB49-4EBA-8773-50CD38A7F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64563D-7BF0-49FD-85C0-33F27C458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B58E5-F33B-4CE0-BDD8-ADD318D2F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9792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5C46D-C7BD-4FC4-AFEE-FA17F3F8B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BB137B-FEF9-441F-989F-C8107D284A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B50E22-B08F-42EA-903D-C78695358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621EB-DFA8-47A4-9BEC-F9111906D17A}" type="datetimeFigureOut">
              <a:rPr kumimoji="1" lang="ja-JP" altLang="en-US" smtClean="0"/>
              <a:t>2020/5/14</a:t>
            </a:fld>
            <a:endParaRPr kumimoji="1"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E8C6FC-6DB6-44E3-B0D9-1DD158208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04ECBB-8D5F-4B8E-90D4-6D23BFF97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B58E5-F33B-4CE0-BDD8-ADD318D2F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7697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3852C-5751-437B-BB7E-3CB0226C8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D3C8D8-B941-4FB2-84CE-713FF39D9D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en-US" altLang="ja-JP"/>
              <a:t>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94DFB7-D26B-41AF-80FE-86A0EF3C77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en-US" altLang="ja-JP"/>
              <a:t>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A9CE88-4B7C-49B2-A6A1-107F55018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621EB-DFA8-47A4-9BEC-F9111906D17A}" type="datetimeFigureOut">
              <a:rPr kumimoji="1" lang="ja-JP" altLang="en-US" smtClean="0"/>
              <a:t>2020/5/14</a:t>
            </a:fld>
            <a:endParaRPr kumimoji="1" lang="ja-JP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2F4986-4690-4A7A-984B-93AAB8398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E7C7CD-F605-42AD-BB02-EF5A72C45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B58E5-F33B-4CE0-BDD8-ADD318D2F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4087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23964-34CA-4FC2-9DEC-565FA0440B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72BBE0-A00E-4EC7-B350-491EB1F60A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CF6EA3-7B1D-4FF1-B466-04DE284C86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en-US" altLang="ja-JP"/>
              <a:t>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B7A123-1796-4DD7-BFA7-B06CA45550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D64CF5C-1822-45B7-BCD1-BA8FF97069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en-US" altLang="ja-JP"/>
              <a:t>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2FB848-6D15-4502-9296-B122D540D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621EB-DFA8-47A4-9BEC-F9111906D17A}" type="datetimeFigureOut">
              <a:rPr kumimoji="1" lang="ja-JP" altLang="en-US" smtClean="0"/>
              <a:t>2020/5/14</a:t>
            </a:fld>
            <a:endParaRPr kumimoji="1" lang="ja-JP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A17C1F-F2BA-4178-AC08-B70837FBE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9D9876C-917A-4EB9-8744-7DEC98EC5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B58E5-F33B-4CE0-BDD8-ADD318D2F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6706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21FA1-34C1-4D59-9B7F-44DEC3CF4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88C52F-BEC8-401E-93EC-E1C1923DF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621EB-DFA8-47A4-9BEC-F9111906D17A}" type="datetimeFigureOut">
              <a:rPr kumimoji="1" lang="ja-JP" altLang="en-US" smtClean="0"/>
              <a:t>2020/5/14</a:t>
            </a:fld>
            <a:endParaRPr kumimoji="1" lang="ja-JP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CCCF39-25DD-465A-8AF4-9683EDBDD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4C8398-937C-4248-909B-DB3B8E8B6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B58E5-F33B-4CE0-BDD8-ADD318D2F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3358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38C1938-BB1A-4044-A7D8-0BB4E14B95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621EB-DFA8-47A4-9BEC-F9111906D17A}" type="datetimeFigureOut">
              <a:rPr kumimoji="1" lang="ja-JP" altLang="en-US" smtClean="0"/>
              <a:t>2020/5/14</a:t>
            </a:fld>
            <a:endParaRPr kumimoji="1" lang="ja-JP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3EBE23-0DA0-461D-A361-74B22151A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960AC5-90EA-497C-9F0A-9CF223DEF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B58E5-F33B-4CE0-BDD8-ADD318D2F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7667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E3F28-3199-4CA1-9FAC-A9A0E3B44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FFF398-56EE-40C5-B076-67FEFC6514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/>
              <a:t>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180E67-F23D-47D5-9BD5-BA7077FA69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en-US" altLang="ja-JP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EC3F5B-1755-451B-AEE6-524676530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621EB-DFA8-47A4-9BEC-F9111906D17A}" type="datetimeFigureOut">
              <a:rPr kumimoji="1" lang="ja-JP" altLang="en-US" smtClean="0"/>
              <a:t>2020/5/14</a:t>
            </a:fld>
            <a:endParaRPr kumimoji="1" lang="ja-JP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C160FB-4A5A-42F4-87CB-98CC52278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FD69E4-C4A3-4CFB-97BB-60FEE7C06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B58E5-F33B-4CE0-BDD8-ADD318D2F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3049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F7713-5476-476B-B68C-01925EF38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54F960-40C7-469D-86C0-F60AC641CF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5532C7-6D94-4395-AB9B-1F8B7B4C90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en-US" altLang="ja-JP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23C79D-3743-4306-84F0-838C4A237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621EB-DFA8-47A4-9BEC-F9111906D17A}" type="datetimeFigureOut">
              <a:rPr kumimoji="1" lang="ja-JP" altLang="en-US" smtClean="0"/>
              <a:t>2020/5/14</a:t>
            </a:fld>
            <a:endParaRPr kumimoji="1" lang="ja-JP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E21E8D-9CBE-49AB-B8FD-511640EF3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995BEA-4D5B-4BC1-AC2F-47D7BAB54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B58E5-F33B-4CE0-BDD8-ADD318D2F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7803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4E016B-9A8E-4CFD-B02F-A46158DA4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1D1096-CEF9-45AC-AAD6-94455348F2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/>
              <a:t>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0AB1F6-6515-4340-B667-4BAB426FAB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5621EB-DFA8-47A4-9BEC-F9111906D17A}" type="datetimeFigureOut">
              <a:rPr kumimoji="1" lang="ja-JP" altLang="en-US" smtClean="0"/>
              <a:t>2020/5/14</a:t>
            </a:fld>
            <a:endParaRPr kumimoji="1"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9DDF87-4E58-4AEF-B514-A6B7F2713B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25DF45-900A-44C9-97F5-FFE1658E48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CB58E5-F33B-4CE0-BDD8-ADD318D2F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1108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hdphoto" Target="../media/hdphoto2.wdp"/><Relationship Id="rId7" Type="http://schemas.microsoft.com/office/2007/relationships/hdphoto" Target="../media/hdphoto4.wdp"/><Relationship Id="rId12" Type="http://schemas.openxmlformats.org/officeDocument/2006/relationships/image" Target="../media/image9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microsoft.com/office/2007/relationships/hdphoto" Target="../media/hdphoto6.wdp"/><Relationship Id="rId5" Type="http://schemas.microsoft.com/office/2007/relationships/hdphoto" Target="../media/hdphoto3.wdp"/><Relationship Id="rId10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microsoft.com/office/2007/relationships/hdphoto" Target="../media/hdphoto5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98" t="19105" r="59190" b="44173"/>
          <a:stretch/>
        </p:blipFill>
        <p:spPr>
          <a:xfrm>
            <a:off x="3373607" y="1093300"/>
            <a:ext cx="2301412" cy="1698763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2571671" y="1813329"/>
            <a:ext cx="806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i="1" dirty="0"/>
              <a:t>s</a:t>
            </a:r>
            <a:r>
              <a:rPr kumimoji="1" lang="en-US" altLang="ja-JP" i="1" dirty="0"/>
              <a:t>ox9b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0" y="0"/>
            <a:ext cx="2255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Source</a:t>
            </a:r>
            <a:r>
              <a:rPr kumimoji="1" lang="ja-JP" altLang="en-US" dirty="0"/>
              <a:t> </a:t>
            </a:r>
            <a:r>
              <a:rPr kumimoji="1" lang="en-US" altLang="ja-JP" dirty="0"/>
              <a:t>data:</a:t>
            </a:r>
            <a:r>
              <a:rPr kumimoji="1" lang="ja-JP" altLang="en-US" dirty="0"/>
              <a:t> </a:t>
            </a:r>
            <a:r>
              <a:rPr kumimoji="1" lang="en-US" altLang="ja-JP" dirty="0"/>
              <a:t>Fig.1 t</a:t>
            </a:r>
            <a:endParaRPr kumimoji="1" lang="ja-JP" altLang="en-US" dirty="0"/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47" t="19318" r="4611" b="43979"/>
          <a:stretch/>
        </p:blipFill>
        <p:spPr>
          <a:xfrm>
            <a:off x="3364348" y="2856581"/>
            <a:ext cx="2291023" cy="1697889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2773763" y="3533553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err="1"/>
              <a:t>fshr</a:t>
            </a:r>
            <a:endParaRPr kumimoji="1" lang="en-US" altLang="ja-JP" i="1" dirty="0"/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5" t="57889" r="59482" b="5525"/>
          <a:stretch/>
        </p:blipFill>
        <p:spPr>
          <a:xfrm>
            <a:off x="3360072" y="4643817"/>
            <a:ext cx="2279882" cy="1692449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2832272" y="5303086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/>
              <a:t>arb</a:t>
            </a:r>
          </a:p>
        </p:txBody>
      </p:sp>
      <p:sp>
        <p:nvSpPr>
          <p:cNvPr id="41" name="正方形/長方形 40"/>
          <p:cNvSpPr/>
          <p:nvPr/>
        </p:nvSpPr>
        <p:spPr>
          <a:xfrm flipH="1">
            <a:off x="3336149" y="987167"/>
            <a:ext cx="109455" cy="59980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/>
          <p:cNvSpPr/>
          <p:nvPr/>
        </p:nvSpPr>
        <p:spPr>
          <a:xfrm flipH="1">
            <a:off x="5633021" y="1065268"/>
            <a:ext cx="109455" cy="59980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26" t="57849" r="31601" b="5461"/>
          <a:stretch/>
        </p:blipFill>
        <p:spPr>
          <a:xfrm>
            <a:off x="6732037" y="1082141"/>
            <a:ext cx="2292824" cy="1697355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47" t="58079" r="4422" b="5223"/>
          <a:stretch/>
        </p:blipFill>
        <p:spPr>
          <a:xfrm>
            <a:off x="6740744" y="2844317"/>
            <a:ext cx="2284117" cy="1697586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98" t="41693" r="52745" b="21314"/>
          <a:stretch/>
        </p:blipFill>
        <p:spPr>
          <a:xfrm>
            <a:off x="6764311" y="4629423"/>
            <a:ext cx="2265053" cy="1691313"/>
          </a:xfrm>
          <a:prstGeom prst="rect">
            <a:avLst/>
          </a:prstGeom>
        </p:spPr>
      </p:pic>
      <p:sp>
        <p:nvSpPr>
          <p:cNvPr id="44" name="テキスト ボックス 43"/>
          <p:cNvSpPr txBox="1"/>
          <p:nvPr/>
        </p:nvSpPr>
        <p:spPr>
          <a:xfrm>
            <a:off x="6157694" y="1813329"/>
            <a:ext cx="606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i="1" dirty="0" err="1"/>
              <a:t>clu</a:t>
            </a:r>
            <a:endParaRPr kumimoji="1" lang="en-US" altLang="ja-JP" i="1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5888722" y="3515129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/>
              <a:t>hsd3b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6006922" y="5303086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err="1"/>
              <a:t>actb</a:t>
            </a:r>
            <a:endParaRPr kumimoji="1" lang="en-US" altLang="ja-JP" i="1" dirty="0"/>
          </a:p>
        </p:txBody>
      </p:sp>
      <p:sp>
        <p:nvSpPr>
          <p:cNvPr id="47" name="正方形/長方形 46"/>
          <p:cNvSpPr/>
          <p:nvPr/>
        </p:nvSpPr>
        <p:spPr>
          <a:xfrm flipH="1">
            <a:off x="6654856" y="1052701"/>
            <a:ext cx="109455" cy="59980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/>
          <p:cNvSpPr/>
          <p:nvPr/>
        </p:nvSpPr>
        <p:spPr>
          <a:xfrm flipH="1">
            <a:off x="9008435" y="1032505"/>
            <a:ext cx="109455" cy="59980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/>
          <p:cNvSpPr/>
          <p:nvPr/>
        </p:nvSpPr>
        <p:spPr>
          <a:xfrm>
            <a:off x="3388774" y="2779779"/>
            <a:ext cx="5729116" cy="696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/>
          <p:cNvSpPr/>
          <p:nvPr/>
        </p:nvSpPr>
        <p:spPr>
          <a:xfrm>
            <a:off x="3295745" y="4542158"/>
            <a:ext cx="5729116" cy="768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正方形/長方形 50"/>
          <p:cNvSpPr/>
          <p:nvPr/>
        </p:nvSpPr>
        <p:spPr>
          <a:xfrm>
            <a:off x="3388774" y="6321179"/>
            <a:ext cx="5729116" cy="1555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正方形/長方形 51"/>
          <p:cNvSpPr/>
          <p:nvPr/>
        </p:nvSpPr>
        <p:spPr>
          <a:xfrm>
            <a:off x="3334046" y="1072452"/>
            <a:ext cx="5729116" cy="741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866264" y="904326"/>
            <a:ext cx="1388522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1200" dirty="0"/>
              <a:t>Testis TSC   N.C.</a:t>
            </a:r>
            <a:endParaRPr kumimoji="1" lang="ja-JP" altLang="en-US" sz="1200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7211136" y="904031"/>
            <a:ext cx="1388522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1200" dirty="0"/>
              <a:t>Testis TSC   N.C.</a:t>
            </a:r>
            <a:endParaRPr kumimoji="1" lang="ja-JP" altLang="en-US" sz="1200" dirty="0"/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8507102" y="919548"/>
            <a:ext cx="425435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dist"/>
            <a:r>
              <a:rPr lang="en-US" altLang="ja-JP" sz="1100" dirty="0"/>
              <a:t>M</a:t>
            </a:r>
            <a:endParaRPr kumimoji="1" lang="ja-JP" altLang="en-US" sz="1100" dirty="0"/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6836038" y="919484"/>
            <a:ext cx="425435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dist"/>
            <a:r>
              <a:rPr lang="en-US" altLang="ja-JP" sz="1100" dirty="0"/>
              <a:t>M</a:t>
            </a:r>
            <a:endParaRPr kumimoji="1" lang="ja-JP" altLang="en-US" sz="1100" dirty="0"/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5169637" y="925998"/>
            <a:ext cx="425435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dist"/>
            <a:r>
              <a:rPr lang="en-US" altLang="ja-JP" sz="1100" dirty="0"/>
              <a:t>M</a:t>
            </a:r>
            <a:endParaRPr kumimoji="1" lang="ja-JP" altLang="en-US" sz="1100" dirty="0"/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498573" y="925934"/>
            <a:ext cx="425435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dist"/>
            <a:r>
              <a:rPr lang="en-US" altLang="ja-JP" sz="1100" dirty="0"/>
              <a:t>M</a:t>
            </a:r>
            <a:endParaRPr kumimoji="1" lang="ja-JP" altLang="en-US" sz="1100" dirty="0"/>
          </a:p>
        </p:txBody>
      </p:sp>
    </p:spTree>
    <p:extLst>
      <p:ext uri="{BB962C8B-B14F-4D97-AF65-F5344CB8AC3E}">
        <p14:creationId xmlns:p14="http://schemas.microsoft.com/office/powerpoint/2010/main" val="4031336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図 2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674" t="22800" r="11718" b="45722"/>
          <a:stretch/>
        </p:blipFill>
        <p:spPr>
          <a:xfrm>
            <a:off x="6376945" y="1372875"/>
            <a:ext cx="3503487" cy="1439186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957" t="21957" r="34695" b="43551"/>
          <a:stretch/>
        </p:blipFill>
        <p:spPr>
          <a:xfrm>
            <a:off x="1464722" y="2767071"/>
            <a:ext cx="3488941" cy="1470354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851" t="15395" r="34092" b="55374"/>
          <a:stretch/>
        </p:blipFill>
        <p:spPr>
          <a:xfrm>
            <a:off x="1467464" y="1420306"/>
            <a:ext cx="3478248" cy="1336445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-13450" y="-9108"/>
            <a:ext cx="2404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Source</a:t>
            </a:r>
            <a:r>
              <a:rPr lang="ja-JP" altLang="en-US" dirty="0"/>
              <a:t> </a:t>
            </a:r>
            <a:r>
              <a:rPr lang="en-US" altLang="ja-JP" dirty="0"/>
              <a:t>data:</a:t>
            </a:r>
            <a:r>
              <a:rPr lang="ja-JP" altLang="en-US" dirty="0"/>
              <a:t> </a:t>
            </a:r>
            <a:r>
              <a:rPr lang="en-US" altLang="ja-JP" dirty="0"/>
              <a:t>Fig.3 </a:t>
            </a:r>
            <a:r>
              <a:rPr lang="ja-JP" altLang="en-US" dirty="0"/>
              <a:t>ｆ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97453" y="1942132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/>
              <a:t>vasa</a:t>
            </a:r>
            <a:endParaRPr kumimoji="1" lang="ja-JP" altLang="en-US" i="1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522497" y="1942132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/>
              <a:t>hsd3b</a:t>
            </a:r>
            <a:endParaRPr kumimoji="1" lang="ja-JP" altLang="en-US" i="1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52" t="17107" r="36708" b="42812"/>
          <a:stretch/>
        </p:blipFill>
        <p:spPr>
          <a:xfrm>
            <a:off x="6376946" y="4230243"/>
            <a:ext cx="3503487" cy="1645771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5746789" y="4759613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err="1"/>
              <a:t>actb</a:t>
            </a:r>
            <a:endParaRPr kumimoji="1" lang="ja-JP" altLang="en-US" i="1" dirty="0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424" t="24438" r="33447" b="39144"/>
          <a:stretch/>
        </p:blipFill>
        <p:spPr>
          <a:xfrm>
            <a:off x="1470991" y="4211031"/>
            <a:ext cx="3482672" cy="1664983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654172" y="3286257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/>
              <a:t>dnd1</a:t>
            </a:r>
            <a:endParaRPr kumimoji="1" lang="ja-JP" altLang="en-US" i="1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13651" y="4759613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/>
              <a:t>nanos2</a:t>
            </a:r>
            <a:endParaRPr kumimoji="1" lang="ja-JP" altLang="en-US" i="1" dirty="0"/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1" t="17927" r="32109" b="43621"/>
          <a:stretch/>
        </p:blipFill>
        <p:spPr>
          <a:xfrm>
            <a:off x="6376947" y="2790909"/>
            <a:ext cx="3503487" cy="1391625"/>
          </a:xfrm>
          <a:prstGeom prst="rect">
            <a:avLst/>
          </a:prstGeom>
        </p:spPr>
      </p:pic>
      <p:sp>
        <p:nvSpPr>
          <p:cNvPr id="17" name="テキスト ボックス 16"/>
          <p:cNvSpPr txBox="1"/>
          <p:nvPr/>
        </p:nvSpPr>
        <p:spPr>
          <a:xfrm>
            <a:off x="5754932" y="3286257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err="1"/>
              <a:t>fshr</a:t>
            </a:r>
            <a:endParaRPr kumimoji="1" lang="ja-JP" altLang="en-US" i="1" dirty="0"/>
          </a:p>
        </p:txBody>
      </p:sp>
      <p:sp>
        <p:nvSpPr>
          <p:cNvPr id="18" name="正方形/長方形 17"/>
          <p:cNvSpPr/>
          <p:nvPr/>
        </p:nvSpPr>
        <p:spPr>
          <a:xfrm>
            <a:off x="1105231" y="5844210"/>
            <a:ext cx="9040633" cy="795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1180407" y="4176238"/>
            <a:ext cx="9040633" cy="795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1467464" y="2740849"/>
            <a:ext cx="9040633" cy="795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1150521" y="1335017"/>
            <a:ext cx="9040633" cy="795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1" name="グループ化 30"/>
          <p:cNvGrpSpPr/>
          <p:nvPr/>
        </p:nvGrpSpPr>
        <p:grpSpPr>
          <a:xfrm>
            <a:off x="1958406" y="1045608"/>
            <a:ext cx="2664292" cy="365119"/>
            <a:chOff x="1958406" y="1045608"/>
            <a:chExt cx="2664292" cy="365119"/>
          </a:xfrm>
        </p:grpSpPr>
        <p:sp>
          <p:nvSpPr>
            <p:cNvPr id="25" name="テキスト ボックス 24"/>
            <p:cNvSpPr txBox="1"/>
            <p:nvPr/>
          </p:nvSpPr>
          <p:spPr>
            <a:xfrm rot="19392373">
              <a:off x="1958406" y="1077293"/>
              <a:ext cx="6896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err="1"/>
                <a:t>Im</a:t>
              </a:r>
              <a:r>
                <a:rPr kumimoji="1" lang="en-US" altLang="ja-JP" sz="1200" dirty="0"/>
                <a:t>.-</a:t>
              </a:r>
              <a:r>
                <a:rPr kumimoji="1" lang="en-US" altLang="ja-JP" sz="1200" dirty="0" err="1"/>
                <a:t>tes</a:t>
              </a:r>
              <a:endParaRPr kumimoji="1" lang="ja-JP" altLang="en-US" sz="1200" dirty="0"/>
            </a:p>
          </p:txBody>
        </p:sp>
        <p:sp>
          <p:nvSpPr>
            <p:cNvPr id="26" name="テキスト ボックス 25"/>
            <p:cNvSpPr txBox="1"/>
            <p:nvPr/>
          </p:nvSpPr>
          <p:spPr>
            <a:xfrm rot="19392373">
              <a:off x="2318184" y="1046089"/>
              <a:ext cx="7938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/>
                <a:t>Mat</a:t>
              </a:r>
              <a:r>
                <a:rPr kumimoji="1" lang="en-US" altLang="ja-JP" sz="1200" dirty="0"/>
                <a:t>.-</a:t>
              </a:r>
              <a:r>
                <a:rPr kumimoji="1" lang="en-US" altLang="ja-JP" sz="1200" dirty="0" err="1"/>
                <a:t>tes</a:t>
              </a:r>
              <a:endParaRPr kumimoji="1" lang="ja-JP" altLang="en-US" sz="1200" dirty="0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 rot="19392373">
              <a:off x="2823778" y="1083202"/>
              <a:ext cx="70724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/>
                <a:t>d</a:t>
              </a:r>
              <a:r>
                <a:rPr kumimoji="1" lang="en-US" altLang="ja-JP" sz="1200" dirty="0"/>
                <a:t>0 (P0)</a:t>
              </a:r>
              <a:endParaRPr kumimoji="1" lang="ja-JP" altLang="en-US" sz="1200" dirty="0"/>
            </a:p>
          </p:txBody>
        </p:sp>
        <p:sp>
          <p:nvSpPr>
            <p:cNvPr id="28" name="テキスト ボックス 27"/>
            <p:cNvSpPr txBox="1"/>
            <p:nvPr/>
          </p:nvSpPr>
          <p:spPr>
            <a:xfrm rot="19392373">
              <a:off x="3248473" y="1050688"/>
              <a:ext cx="8314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/>
                <a:t>d23 </a:t>
              </a:r>
              <a:r>
                <a:rPr kumimoji="1" lang="en-US" altLang="ja-JP" sz="1200" dirty="0"/>
                <a:t>(P2)</a:t>
              </a:r>
              <a:endParaRPr kumimoji="1" lang="ja-JP" altLang="en-US" sz="1200" dirty="0"/>
            </a:p>
          </p:txBody>
        </p:sp>
        <p:sp>
          <p:nvSpPr>
            <p:cNvPr id="29" name="テキスト ボックス 28"/>
            <p:cNvSpPr txBox="1"/>
            <p:nvPr/>
          </p:nvSpPr>
          <p:spPr>
            <a:xfrm rot="19392373">
              <a:off x="3644402" y="1045608"/>
              <a:ext cx="7922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/>
                <a:t>d28 </a:t>
              </a:r>
              <a:r>
                <a:rPr kumimoji="1" lang="en-US" altLang="ja-JP" sz="1200" dirty="0"/>
                <a:t>(P3)</a:t>
              </a:r>
              <a:endParaRPr kumimoji="1" lang="ja-JP" altLang="en-US" sz="1200" dirty="0"/>
            </a:p>
          </p:txBody>
        </p:sp>
        <p:sp>
          <p:nvSpPr>
            <p:cNvPr id="30" name="テキスト ボックス 29"/>
            <p:cNvSpPr txBox="1"/>
            <p:nvPr/>
          </p:nvSpPr>
          <p:spPr>
            <a:xfrm rot="19392373">
              <a:off x="4138270" y="1133728"/>
              <a:ext cx="48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/>
                <a:t>N.C.</a:t>
              </a:r>
              <a:endParaRPr kumimoji="1" lang="ja-JP" altLang="en-US" sz="1200" dirty="0"/>
            </a:p>
          </p:txBody>
        </p:sp>
      </p:grpSp>
      <p:grpSp>
        <p:nvGrpSpPr>
          <p:cNvPr id="32" name="グループ化 31"/>
          <p:cNvGrpSpPr/>
          <p:nvPr/>
        </p:nvGrpSpPr>
        <p:grpSpPr>
          <a:xfrm>
            <a:off x="6796542" y="1038759"/>
            <a:ext cx="2664292" cy="365119"/>
            <a:chOff x="1958406" y="1045608"/>
            <a:chExt cx="2664292" cy="365119"/>
          </a:xfrm>
        </p:grpSpPr>
        <p:sp>
          <p:nvSpPr>
            <p:cNvPr id="33" name="テキスト ボックス 32"/>
            <p:cNvSpPr txBox="1"/>
            <p:nvPr/>
          </p:nvSpPr>
          <p:spPr>
            <a:xfrm rot="19392373">
              <a:off x="1958406" y="1077293"/>
              <a:ext cx="6896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err="1"/>
                <a:t>Im</a:t>
              </a:r>
              <a:r>
                <a:rPr kumimoji="1" lang="en-US" altLang="ja-JP" sz="1200" dirty="0"/>
                <a:t>.-</a:t>
              </a:r>
              <a:r>
                <a:rPr kumimoji="1" lang="en-US" altLang="ja-JP" sz="1200" dirty="0" err="1"/>
                <a:t>tes</a:t>
              </a:r>
              <a:endParaRPr kumimoji="1" lang="ja-JP" altLang="en-US" sz="1200" dirty="0"/>
            </a:p>
          </p:txBody>
        </p:sp>
        <p:sp>
          <p:nvSpPr>
            <p:cNvPr id="34" name="テキスト ボックス 33"/>
            <p:cNvSpPr txBox="1"/>
            <p:nvPr/>
          </p:nvSpPr>
          <p:spPr>
            <a:xfrm rot="19392373">
              <a:off x="2318184" y="1046089"/>
              <a:ext cx="7938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/>
                <a:t>Mat</a:t>
              </a:r>
              <a:r>
                <a:rPr kumimoji="1" lang="en-US" altLang="ja-JP" sz="1200" dirty="0"/>
                <a:t>.-</a:t>
              </a:r>
              <a:r>
                <a:rPr kumimoji="1" lang="en-US" altLang="ja-JP" sz="1200" dirty="0" err="1"/>
                <a:t>tes</a:t>
              </a:r>
              <a:endParaRPr kumimoji="1" lang="ja-JP" altLang="en-US" sz="1200" dirty="0"/>
            </a:p>
          </p:txBody>
        </p:sp>
        <p:sp>
          <p:nvSpPr>
            <p:cNvPr id="35" name="テキスト ボックス 34"/>
            <p:cNvSpPr txBox="1"/>
            <p:nvPr/>
          </p:nvSpPr>
          <p:spPr>
            <a:xfrm rot="19392373">
              <a:off x="2823778" y="1083202"/>
              <a:ext cx="70724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/>
                <a:t>d</a:t>
              </a:r>
              <a:r>
                <a:rPr kumimoji="1" lang="en-US" altLang="ja-JP" sz="1200" dirty="0"/>
                <a:t>0 (P0)</a:t>
              </a:r>
              <a:endParaRPr kumimoji="1" lang="ja-JP" altLang="en-US" sz="1200" dirty="0"/>
            </a:p>
          </p:txBody>
        </p:sp>
        <p:sp>
          <p:nvSpPr>
            <p:cNvPr id="36" name="テキスト ボックス 35"/>
            <p:cNvSpPr txBox="1"/>
            <p:nvPr/>
          </p:nvSpPr>
          <p:spPr>
            <a:xfrm rot="19392373">
              <a:off x="3248473" y="1050688"/>
              <a:ext cx="8314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/>
                <a:t>d23 </a:t>
              </a:r>
              <a:r>
                <a:rPr kumimoji="1" lang="en-US" altLang="ja-JP" sz="1200" dirty="0"/>
                <a:t>(P2)</a:t>
              </a:r>
              <a:endParaRPr kumimoji="1" lang="ja-JP" altLang="en-US" sz="1200" dirty="0"/>
            </a:p>
          </p:txBody>
        </p:sp>
        <p:sp>
          <p:nvSpPr>
            <p:cNvPr id="37" name="テキスト ボックス 36"/>
            <p:cNvSpPr txBox="1"/>
            <p:nvPr/>
          </p:nvSpPr>
          <p:spPr>
            <a:xfrm rot="19392373">
              <a:off x="3644402" y="1045608"/>
              <a:ext cx="7922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/>
                <a:t>d28 </a:t>
              </a:r>
              <a:r>
                <a:rPr kumimoji="1" lang="en-US" altLang="ja-JP" sz="1200" dirty="0"/>
                <a:t>(P3)</a:t>
              </a:r>
              <a:endParaRPr kumimoji="1" lang="ja-JP" altLang="en-US" sz="1200" dirty="0"/>
            </a:p>
          </p:txBody>
        </p:sp>
        <p:sp>
          <p:nvSpPr>
            <p:cNvPr id="38" name="テキスト ボックス 37"/>
            <p:cNvSpPr txBox="1"/>
            <p:nvPr/>
          </p:nvSpPr>
          <p:spPr>
            <a:xfrm rot="19392373">
              <a:off x="4138270" y="1133728"/>
              <a:ext cx="48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/>
                <a:t>N.C.</a:t>
              </a:r>
              <a:endParaRPr kumimoji="1" lang="ja-JP" altLang="en-US" sz="1200" dirty="0"/>
            </a:p>
          </p:txBody>
        </p:sp>
      </p:grpSp>
      <p:sp>
        <p:nvSpPr>
          <p:cNvPr id="39" name="テキスト ボックス 38"/>
          <p:cNvSpPr txBox="1"/>
          <p:nvPr/>
        </p:nvSpPr>
        <p:spPr>
          <a:xfrm>
            <a:off x="1524793" y="1204212"/>
            <a:ext cx="425435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dist"/>
            <a:r>
              <a:rPr lang="en-US" altLang="ja-JP" sz="1100" dirty="0"/>
              <a:t>M</a:t>
            </a:r>
            <a:endParaRPr kumimoji="1" lang="ja-JP" altLang="en-US" sz="1100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458763" y="1205683"/>
            <a:ext cx="425435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dist"/>
            <a:r>
              <a:rPr lang="en-US" altLang="ja-JP" sz="1100" dirty="0"/>
              <a:t>M</a:t>
            </a:r>
            <a:endParaRPr kumimoji="1" lang="ja-JP" altLang="en-US" sz="1100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6394723" y="1201855"/>
            <a:ext cx="425435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dist"/>
            <a:r>
              <a:rPr lang="en-US" altLang="ja-JP" sz="1100" dirty="0"/>
              <a:t>M</a:t>
            </a:r>
            <a:endParaRPr kumimoji="1" lang="ja-JP" altLang="en-US" sz="1100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9319217" y="1208221"/>
            <a:ext cx="425435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dist"/>
            <a:r>
              <a:rPr lang="en-US" altLang="ja-JP" sz="1100" dirty="0"/>
              <a:t>M</a:t>
            </a:r>
            <a:endParaRPr kumimoji="1" lang="ja-JP" altLang="en-US" sz="1100" dirty="0"/>
          </a:p>
        </p:txBody>
      </p:sp>
    </p:spTree>
    <p:extLst>
      <p:ext uri="{BB962C8B-B14F-4D97-AF65-F5344CB8AC3E}">
        <p14:creationId xmlns:p14="http://schemas.microsoft.com/office/powerpoint/2010/main" val="2637552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9728" y="26958"/>
            <a:ext cx="2302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Source</a:t>
            </a:r>
            <a:r>
              <a:rPr lang="ja-JP" altLang="en-US" dirty="0"/>
              <a:t> </a:t>
            </a:r>
            <a:r>
              <a:rPr lang="en-US" altLang="ja-JP" dirty="0"/>
              <a:t>data:</a:t>
            </a:r>
            <a:r>
              <a:rPr lang="ja-JP" altLang="en-US" dirty="0"/>
              <a:t> </a:t>
            </a:r>
            <a:r>
              <a:rPr lang="en-US" altLang="ja-JP" dirty="0"/>
              <a:t>Fig.4 e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4" t="18406" r="4242" b="41145"/>
          <a:stretch/>
        </p:blipFill>
        <p:spPr>
          <a:xfrm>
            <a:off x="1551830" y="795925"/>
            <a:ext cx="5455578" cy="1849348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84" t="9417" r="2802" b="47886"/>
          <a:stretch/>
        </p:blipFill>
        <p:spPr>
          <a:xfrm>
            <a:off x="1551830" y="2702534"/>
            <a:ext cx="5455578" cy="195209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905499" y="139972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GFP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03896" y="3748971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actb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173424" y="562376"/>
            <a:ext cx="293159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dist"/>
            <a:r>
              <a:rPr lang="en-US" altLang="ja-JP" sz="1100" dirty="0"/>
              <a:t>1234567</a:t>
            </a:r>
            <a:endParaRPr kumimoji="1" lang="ja-JP" altLang="en-US" sz="11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193453" y="557417"/>
            <a:ext cx="1317626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dist"/>
            <a:r>
              <a:rPr lang="en-US" altLang="ja-JP" sz="1100" dirty="0"/>
              <a:t>P.C  WT  N.C.</a:t>
            </a:r>
            <a:endParaRPr kumimoji="1" lang="ja-JP" altLang="en-US" sz="11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471622" y="557417"/>
            <a:ext cx="425435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dist"/>
            <a:r>
              <a:rPr lang="en-US" altLang="ja-JP" sz="1100" dirty="0"/>
              <a:t>M</a:t>
            </a:r>
            <a:endParaRPr kumimoji="1" lang="ja-JP" altLang="en-US" sz="11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688163" y="557417"/>
            <a:ext cx="425435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dist"/>
            <a:r>
              <a:rPr lang="en-US" altLang="ja-JP" sz="1100" dirty="0"/>
              <a:t>M</a:t>
            </a:r>
            <a:endParaRPr kumimoji="1" lang="ja-JP" altLang="en-US" sz="1100" dirty="0"/>
          </a:p>
        </p:txBody>
      </p:sp>
    </p:spTree>
    <p:extLst>
      <p:ext uri="{BB962C8B-B14F-4D97-AF65-F5344CB8AC3E}">
        <p14:creationId xmlns:p14="http://schemas.microsoft.com/office/powerpoint/2010/main" val="20997852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2014</TotalTime>
  <Words>110</Words>
  <Application>Microsoft Office PowerPoint</Application>
  <PresentationFormat>ワイド画面</PresentationFormat>
  <Paragraphs>43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游ゴシック</vt:lpstr>
      <vt:lpstr>游ゴシック Light</vt:lpstr>
      <vt:lpstr>Arial</vt:lpstr>
      <vt:lpstr>Office Theme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yoshiko</dc:creator>
  <cp:lastModifiedBy>owner</cp:lastModifiedBy>
  <cp:revision>43</cp:revision>
  <cp:lastPrinted>2019-03-01T01:32:11Z</cp:lastPrinted>
  <dcterms:created xsi:type="dcterms:W3CDTF">2019-01-29T04:46:55Z</dcterms:created>
  <dcterms:modified xsi:type="dcterms:W3CDTF">2020-05-14T09:28:00Z</dcterms:modified>
</cp:coreProperties>
</file>