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7" r:id="rId2"/>
  </p:sldIdLst>
  <p:sldSz cx="6335713" cy="9906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64" userDrawn="1">
          <p15:clr>
            <a:srgbClr val="A4A3A4"/>
          </p15:clr>
        </p15:guide>
        <p15:guide id="2" pos="40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9216"/>
    <p:restoredTop sz="94643"/>
  </p:normalViewPr>
  <p:slideViewPr>
    <p:cSldViewPr snapToGrid="0" snapToObjects="1" showGuides="1">
      <p:cViewPr>
        <p:scale>
          <a:sx n="113" d="100"/>
          <a:sy n="113" d="100"/>
        </p:scale>
        <p:origin x="760" y="-184"/>
      </p:cViewPr>
      <p:guideLst>
        <p:guide orient="horz" pos="3664"/>
        <p:guide pos="40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5179" y="1621191"/>
            <a:ext cx="5385356" cy="3448756"/>
          </a:xfrm>
        </p:spPr>
        <p:txBody>
          <a:bodyPr anchor="b"/>
          <a:lstStyle>
            <a:lvl1pPr algn="ctr">
              <a:defRPr sz="415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1964" y="5202944"/>
            <a:ext cx="4751785" cy="2391656"/>
          </a:xfrm>
        </p:spPr>
        <p:txBody>
          <a:bodyPr/>
          <a:lstStyle>
            <a:lvl1pPr marL="0" indent="0" algn="ctr">
              <a:buNone/>
              <a:defRPr sz="1663"/>
            </a:lvl1pPr>
            <a:lvl2pPr marL="316794" indent="0" algn="ctr">
              <a:buNone/>
              <a:defRPr sz="1386"/>
            </a:lvl2pPr>
            <a:lvl3pPr marL="633588" indent="0" algn="ctr">
              <a:buNone/>
              <a:defRPr sz="1247"/>
            </a:lvl3pPr>
            <a:lvl4pPr marL="950382" indent="0" algn="ctr">
              <a:buNone/>
              <a:defRPr sz="1109"/>
            </a:lvl4pPr>
            <a:lvl5pPr marL="1267176" indent="0" algn="ctr">
              <a:buNone/>
              <a:defRPr sz="1109"/>
            </a:lvl5pPr>
            <a:lvl6pPr marL="1583969" indent="0" algn="ctr">
              <a:buNone/>
              <a:defRPr sz="1109"/>
            </a:lvl6pPr>
            <a:lvl7pPr marL="1900763" indent="0" algn="ctr">
              <a:buNone/>
              <a:defRPr sz="1109"/>
            </a:lvl7pPr>
            <a:lvl8pPr marL="2217557" indent="0" algn="ctr">
              <a:buNone/>
              <a:defRPr sz="1109"/>
            </a:lvl8pPr>
            <a:lvl9pPr marL="2534351" indent="0" algn="ctr">
              <a:buNone/>
              <a:defRPr sz="1109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EDEF8-935C-0C4B-B683-B0CEEB9D5E49}" type="datetimeFigureOut">
              <a:rPr lang="en-US" smtClean="0"/>
              <a:t>5/29/20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316D9-59B4-3F41-BE49-F4E6E039E6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067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EDEF8-935C-0C4B-B683-B0CEEB9D5E49}" type="datetimeFigureOut">
              <a:rPr lang="en-US" smtClean="0"/>
              <a:t>5/29/20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316D9-59B4-3F41-BE49-F4E6E039E6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428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533995" y="527403"/>
            <a:ext cx="1366138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5581" y="527403"/>
            <a:ext cx="4019218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EDEF8-935C-0C4B-B683-B0CEEB9D5E49}" type="datetimeFigureOut">
              <a:rPr lang="en-US" smtClean="0"/>
              <a:t>5/29/20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316D9-59B4-3F41-BE49-F4E6E039E6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735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EDEF8-935C-0C4B-B683-B0CEEB9D5E49}" type="datetimeFigureOut">
              <a:rPr lang="en-US" smtClean="0"/>
              <a:t>5/29/20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316D9-59B4-3F41-BE49-F4E6E039E6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382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281" y="2469624"/>
            <a:ext cx="5464552" cy="4120620"/>
          </a:xfrm>
        </p:spPr>
        <p:txBody>
          <a:bodyPr anchor="b"/>
          <a:lstStyle>
            <a:lvl1pPr>
              <a:defRPr sz="415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2281" y="6629226"/>
            <a:ext cx="5464552" cy="2166937"/>
          </a:xfrm>
        </p:spPr>
        <p:txBody>
          <a:bodyPr/>
          <a:lstStyle>
            <a:lvl1pPr marL="0" indent="0">
              <a:buNone/>
              <a:defRPr sz="1663">
                <a:solidFill>
                  <a:schemeClr val="tx1"/>
                </a:solidFill>
              </a:defRPr>
            </a:lvl1pPr>
            <a:lvl2pPr marL="316794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2pPr>
            <a:lvl3pPr marL="633588" indent="0">
              <a:buNone/>
              <a:defRPr sz="1247">
                <a:solidFill>
                  <a:schemeClr val="tx1">
                    <a:tint val="75000"/>
                  </a:schemeClr>
                </a:solidFill>
              </a:defRPr>
            </a:lvl3pPr>
            <a:lvl4pPr marL="950382" indent="0">
              <a:buNone/>
              <a:defRPr sz="1109">
                <a:solidFill>
                  <a:schemeClr val="tx1">
                    <a:tint val="75000"/>
                  </a:schemeClr>
                </a:solidFill>
              </a:defRPr>
            </a:lvl4pPr>
            <a:lvl5pPr marL="1267176" indent="0">
              <a:buNone/>
              <a:defRPr sz="1109">
                <a:solidFill>
                  <a:schemeClr val="tx1">
                    <a:tint val="75000"/>
                  </a:schemeClr>
                </a:solidFill>
              </a:defRPr>
            </a:lvl5pPr>
            <a:lvl6pPr marL="1583969" indent="0">
              <a:buNone/>
              <a:defRPr sz="1109">
                <a:solidFill>
                  <a:schemeClr val="tx1">
                    <a:tint val="75000"/>
                  </a:schemeClr>
                </a:solidFill>
              </a:defRPr>
            </a:lvl6pPr>
            <a:lvl7pPr marL="1900763" indent="0">
              <a:buNone/>
              <a:defRPr sz="1109">
                <a:solidFill>
                  <a:schemeClr val="tx1">
                    <a:tint val="75000"/>
                  </a:schemeClr>
                </a:solidFill>
              </a:defRPr>
            </a:lvl7pPr>
            <a:lvl8pPr marL="2217557" indent="0">
              <a:buNone/>
              <a:defRPr sz="1109">
                <a:solidFill>
                  <a:schemeClr val="tx1">
                    <a:tint val="75000"/>
                  </a:schemeClr>
                </a:solidFill>
              </a:defRPr>
            </a:lvl8pPr>
            <a:lvl9pPr marL="2534351" indent="0">
              <a:buNone/>
              <a:defRPr sz="110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EDEF8-935C-0C4B-B683-B0CEEB9D5E49}" type="datetimeFigureOut">
              <a:rPr lang="en-US" smtClean="0"/>
              <a:t>5/29/20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316D9-59B4-3F41-BE49-F4E6E039E6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914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5580" y="2637014"/>
            <a:ext cx="2692678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07455" y="2637014"/>
            <a:ext cx="2692678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EDEF8-935C-0C4B-B683-B0CEEB9D5E49}" type="datetimeFigureOut">
              <a:rPr lang="en-US" smtClean="0"/>
              <a:t>5/29/20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316D9-59B4-3F41-BE49-F4E6E039E6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283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406" y="527405"/>
            <a:ext cx="5464552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6406" y="2428347"/>
            <a:ext cx="2680303" cy="1190095"/>
          </a:xfrm>
        </p:spPr>
        <p:txBody>
          <a:bodyPr anchor="b"/>
          <a:lstStyle>
            <a:lvl1pPr marL="0" indent="0">
              <a:buNone/>
              <a:defRPr sz="1663" b="1"/>
            </a:lvl1pPr>
            <a:lvl2pPr marL="316794" indent="0">
              <a:buNone/>
              <a:defRPr sz="1386" b="1"/>
            </a:lvl2pPr>
            <a:lvl3pPr marL="633588" indent="0">
              <a:buNone/>
              <a:defRPr sz="1247" b="1"/>
            </a:lvl3pPr>
            <a:lvl4pPr marL="950382" indent="0">
              <a:buNone/>
              <a:defRPr sz="1109" b="1"/>
            </a:lvl4pPr>
            <a:lvl5pPr marL="1267176" indent="0">
              <a:buNone/>
              <a:defRPr sz="1109" b="1"/>
            </a:lvl5pPr>
            <a:lvl6pPr marL="1583969" indent="0">
              <a:buNone/>
              <a:defRPr sz="1109" b="1"/>
            </a:lvl6pPr>
            <a:lvl7pPr marL="1900763" indent="0">
              <a:buNone/>
              <a:defRPr sz="1109" b="1"/>
            </a:lvl7pPr>
            <a:lvl8pPr marL="2217557" indent="0">
              <a:buNone/>
              <a:defRPr sz="1109" b="1"/>
            </a:lvl8pPr>
            <a:lvl9pPr marL="2534351" indent="0">
              <a:buNone/>
              <a:defRPr sz="110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6406" y="3618442"/>
            <a:ext cx="268030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07455" y="2428347"/>
            <a:ext cx="2693503" cy="1190095"/>
          </a:xfrm>
        </p:spPr>
        <p:txBody>
          <a:bodyPr anchor="b"/>
          <a:lstStyle>
            <a:lvl1pPr marL="0" indent="0">
              <a:buNone/>
              <a:defRPr sz="1663" b="1"/>
            </a:lvl1pPr>
            <a:lvl2pPr marL="316794" indent="0">
              <a:buNone/>
              <a:defRPr sz="1386" b="1"/>
            </a:lvl2pPr>
            <a:lvl3pPr marL="633588" indent="0">
              <a:buNone/>
              <a:defRPr sz="1247" b="1"/>
            </a:lvl3pPr>
            <a:lvl4pPr marL="950382" indent="0">
              <a:buNone/>
              <a:defRPr sz="1109" b="1"/>
            </a:lvl4pPr>
            <a:lvl5pPr marL="1267176" indent="0">
              <a:buNone/>
              <a:defRPr sz="1109" b="1"/>
            </a:lvl5pPr>
            <a:lvl6pPr marL="1583969" indent="0">
              <a:buNone/>
              <a:defRPr sz="1109" b="1"/>
            </a:lvl6pPr>
            <a:lvl7pPr marL="1900763" indent="0">
              <a:buNone/>
              <a:defRPr sz="1109" b="1"/>
            </a:lvl7pPr>
            <a:lvl8pPr marL="2217557" indent="0">
              <a:buNone/>
              <a:defRPr sz="1109" b="1"/>
            </a:lvl8pPr>
            <a:lvl9pPr marL="2534351" indent="0">
              <a:buNone/>
              <a:defRPr sz="110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207455" y="3618442"/>
            <a:ext cx="269350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EDEF8-935C-0C4B-B683-B0CEEB9D5E49}" type="datetimeFigureOut">
              <a:rPr lang="en-US" smtClean="0"/>
              <a:t>5/29/20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316D9-59B4-3F41-BE49-F4E6E039E6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966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EDEF8-935C-0C4B-B683-B0CEEB9D5E49}" type="datetimeFigureOut">
              <a:rPr lang="en-US" smtClean="0"/>
              <a:t>5/29/20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316D9-59B4-3F41-BE49-F4E6E039E6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989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EDEF8-935C-0C4B-B683-B0CEEB9D5E49}" type="datetimeFigureOut">
              <a:rPr lang="en-US" smtClean="0"/>
              <a:t>5/29/20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316D9-59B4-3F41-BE49-F4E6E039E6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891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406" y="660400"/>
            <a:ext cx="2043432" cy="2311400"/>
          </a:xfrm>
        </p:spPr>
        <p:txBody>
          <a:bodyPr anchor="b"/>
          <a:lstStyle>
            <a:lvl1pPr>
              <a:defRPr sz="221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93503" y="1426283"/>
            <a:ext cx="3207455" cy="7039681"/>
          </a:xfrm>
        </p:spPr>
        <p:txBody>
          <a:bodyPr/>
          <a:lstStyle>
            <a:lvl1pPr>
              <a:defRPr sz="2217"/>
            </a:lvl1pPr>
            <a:lvl2pPr>
              <a:defRPr sz="1940"/>
            </a:lvl2pPr>
            <a:lvl3pPr>
              <a:defRPr sz="1663"/>
            </a:lvl3pPr>
            <a:lvl4pPr>
              <a:defRPr sz="1386"/>
            </a:lvl4pPr>
            <a:lvl5pPr>
              <a:defRPr sz="1386"/>
            </a:lvl5pPr>
            <a:lvl6pPr>
              <a:defRPr sz="1386"/>
            </a:lvl6pPr>
            <a:lvl7pPr>
              <a:defRPr sz="1386"/>
            </a:lvl7pPr>
            <a:lvl8pPr>
              <a:defRPr sz="1386"/>
            </a:lvl8pPr>
            <a:lvl9pPr>
              <a:defRPr sz="1386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6406" y="2971800"/>
            <a:ext cx="2043432" cy="5505627"/>
          </a:xfrm>
        </p:spPr>
        <p:txBody>
          <a:bodyPr/>
          <a:lstStyle>
            <a:lvl1pPr marL="0" indent="0">
              <a:buNone/>
              <a:defRPr sz="1109"/>
            </a:lvl1pPr>
            <a:lvl2pPr marL="316794" indent="0">
              <a:buNone/>
              <a:defRPr sz="970"/>
            </a:lvl2pPr>
            <a:lvl3pPr marL="633588" indent="0">
              <a:buNone/>
              <a:defRPr sz="831"/>
            </a:lvl3pPr>
            <a:lvl4pPr marL="950382" indent="0">
              <a:buNone/>
              <a:defRPr sz="693"/>
            </a:lvl4pPr>
            <a:lvl5pPr marL="1267176" indent="0">
              <a:buNone/>
              <a:defRPr sz="693"/>
            </a:lvl5pPr>
            <a:lvl6pPr marL="1583969" indent="0">
              <a:buNone/>
              <a:defRPr sz="693"/>
            </a:lvl6pPr>
            <a:lvl7pPr marL="1900763" indent="0">
              <a:buNone/>
              <a:defRPr sz="693"/>
            </a:lvl7pPr>
            <a:lvl8pPr marL="2217557" indent="0">
              <a:buNone/>
              <a:defRPr sz="693"/>
            </a:lvl8pPr>
            <a:lvl9pPr marL="2534351" indent="0">
              <a:buNone/>
              <a:defRPr sz="69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EDEF8-935C-0C4B-B683-B0CEEB9D5E49}" type="datetimeFigureOut">
              <a:rPr lang="en-US" smtClean="0"/>
              <a:t>5/29/20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316D9-59B4-3F41-BE49-F4E6E039E6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646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406" y="660400"/>
            <a:ext cx="2043432" cy="2311400"/>
          </a:xfrm>
        </p:spPr>
        <p:txBody>
          <a:bodyPr anchor="b"/>
          <a:lstStyle>
            <a:lvl1pPr>
              <a:defRPr sz="221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93503" y="1426283"/>
            <a:ext cx="3207455" cy="7039681"/>
          </a:xfrm>
        </p:spPr>
        <p:txBody>
          <a:bodyPr anchor="t"/>
          <a:lstStyle>
            <a:lvl1pPr marL="0" indent="0">
              <a:buNone/>
              <a:defRPr sz="2217"/>
            </a:lvl1pPr>
            <a:lvl2pPr marL="316794" indent="0">
              <a:buNone/>
              <a:defRPr sz="1940"/>
            </a:lvl2pPr>
            <a:lvl3pPr marL="633588" indent="0">
              <a:buNone/>
              <a:defRPr sz="1663"/>
            </a:lvl3pPr>
            <a:lvl4pPr marL="950382" indent="0">
              <a:buNone/>
              <a:defRPr sz="1386"/>
            </a:lvl4pPr>
            <a:lvl5pPr marL="1267176" indent="0">
              <a:buNone/>
              <a:defRPr sz="1386"/>
            </a:lvl5pPr>
            <a:lvl6pPr marL="1583969" indent="0">
              <a:buNone/>
              <a:defRPr sz="1386"/>
            </a:lvl6pPr>
            <a:lvl7pPr marL="1900763" indent="0">
              <a:buNone/>
              <a:defRPr sz="1386"/>
            </a:lvl7pPr>
            <a:lvl8pPr marL="2217557" indent="0">
              <a:buNone/>
              <a:defRPr sz="1386"/>
            </a:lvl8pPr>
            <a:lvl9pPr marL="2534351" indent="0">
              <a:buNone/>
              <a:defRPr sz="1386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6406" y="2971800"/>
            <a:ext cx="2043432" cy="5505627"/>
          </a:xfrm>
        </p:spPr>
        <p:txBody>
          <a:bodyPr/>
          <a:lstStyle>
            <a:lvl1pPr marL="0" indent="0">
              <a:buNone/>
              <a:defRPr sz="1109"/>
            </a:lvl1pPr>
            <a:lvl2pPr marL="316794" indent="0">
              <a:buNone/>
              <a:defRPr sz="970"/>
            </a:lvl2pPr>
            <a:lvl3pPr marL="633588" indent="0">
              <a:buNone/>
              <a:defRPr sz="831"/>
            </a:lvl3pPr>
            <a:lvl4pPr marL="950382" indent="0">
              <a:buNone/>
              <a:defRPr sz="693"/>
            </a:lvl4pPr>
            <a:lvl5pPr marL="1267176" indent="0">
              <a:buNone/>
              <a:defRPr sz="693"/>
            </a:lvl5pPr>
            <a:lvl6pPr marL="1583969" indent="0">
              <a:buNone/>
              <a:defRPr sz="693"/>
            </a:lvl6pPr>
            <a:lvl7pPr marL="1900763" indent="0">
              <a:buNone/>
              <a:defRPr sz="693"/>
            </a:lvl7pPr>
            <a:lvl8pPr marL="2217557" indent="0">
              <a:buNone/>
              <a:defRPr sz="693"/>
            </a:lvl8pPr>
            <a:lvl9pPr marL="2534351" indent="0">
              <a:buNone/>
              <a:defRPr sz="69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EDEF8-935C-0C4B-B683-B0CEEB9D5E49}" type="datetimeFigureOut">
              <a:rPr lang="en-US" smtClean="0"/>
              <a:t>5/29/20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316D9-59B4-3F41-BE49-F4E6E039E6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901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5581" y="527405"/>
            <a:ext cx="5464552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5581" y="2637014"/>
            <a:ext cx="5464552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35580" y="9181397"/>
            <a:ext cx="142553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DEDEF8-935C-0C4B-B683-B0CEEB9D5E49}" type="datetimeFigureOut">
              <a:rPr lang="en-US" smtClean="0"/>
              <a:t>5/29/20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98705" y="9181397"/>
            <a:ext cx="2138303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74598" y="9181397"/>
            <a:ext cx="142553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E316D9-59B4-3F41-BE49-F4E6E039E6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365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33588" rtl="0" eaLnBrk="1" latinLnBrk="0" hangingPunct="1">
        <a:lnSpc>
          <a:spcPct val="90000"/>
        </a:lnSpc>
        <a:spcBef>
          <a:spcPct val="0"/>
        </a:spcBef>
        <a:buNone/>
        <a:defRPr sz="304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8397" indent="-158397" algn="l" defTabSz="633588" rtl="0" eaLnBrk="1" latinLnBrk="0" hangingPunct="1">
        <a:lnSpc>
          <a:spcPct val="90000"/>
        </a:lnSpc>
        <a:spcBef>
          <a:spcPts val="693"/>
        </a:spcBef>
        <a:buFont typeface="Arial" panose="020B0604020202020204" pitchFamily="34" charset="0"/>
        <a:buChar char="•"/>
        <a:defRPr sz="1940" kern="1200">
          <a:solidFill>
            <a:schemeClr val="tx1"/>
          </a:solidFill>
          <a:latin typeface="+mn-lt"/>
          <a:ea typeface="+mn-ea"/>
          <a:cs typeface="+mn-cs"/>
        </a:defRPr>
      </a:lvl1pPr>
      <a:lvl2pPr marL="475191" indent="-158397" algn="l" defTabSz="633588" rtl="0" eaLnBrk="1" latinLnBrk="0" hangingPunct="1">
        <a:lnSpc>
          <a:spcPct val="90000"/>
        </a:lnSpc>
        <a:spcBef>
          <a:spcPts val="346"/>
        </a:spcBef>
        <a:buFont typeface="Arial" panose="020B0604020202020204" pitchFamily="34" charset="0"/>
        <a:buChar char="•"/>
        <a:defRPr sz="1663" kern="1200">
          <a:solidFill>
            <a:schemeClr val="tx1"/>
          </a:solidFill>
          <a:latin typeface="+mn-lt"/>
          <a:ea typeface="+mn-ea"/>
          <a:cs typeface="+mn-cs"/>
        </a:defRPr>
      </a:lvl2pPr>
      <a:lvl3pPr marL="791985" indent="-158397" algn="l" defTabSz="633588" rtl="0" eaLnBrk="1" latinLnBrk="0" hangingPunct="1">
        <a:lnSpc>
          <a:spcPct val="90000"/>
        </a:lnSpc>
        <a:spcBef>
          <a:spcPts val="346"/>
        </a:spcBef>
        <a:buFont typeface="Arial" panose="020B0604020202020204" pitchFamily="34" charset="0"/>
        <a:buChar char="•"/>
        <a:defRPr sz="1386" kern="1200">
          <a:solidFill>
            <a:schemeClr val="tx1"/>
          </a:solidFill>
          <a:latin typeface="+mn-lt"/>
          <a:ea typeface="+mn-ea"/>
          <a:cs typeface="+mn-cs"/>
        </a:defRPr>
      </a:lvl3pPr>
      <a:lvl4pPr marL="1108779" indent="-158397" algn="l" defTabSz="633588" rtl="0" eaLnBrk="1" latinLnBrk="0" hangingPunct="1">
        <a:lnSpc>
          <a:spcPct val="90000"/>
        </a:lnSpc>
        <a:spcBef>
          <a:spcPts val="346"/>
        </a:spcBef>
        <a:buFont typeface="Arial" panose="020B0604020202020204" pitchFamily="34" charset="0"/>
        <a:buChar char="•"/>
        <a:defRPr sz="1247" kern="1200">
          <a:solidFill>
            <a:schemeClr val="tx1"/>
          </a:solidFill>
          <a:latin typeface="+mn-lt"/>
          <a:ea typeface="+mn-ea"/>
          <a:cs typeface="+mn-cs"/>
        </a:defRPr>
      </a:lvl4pPr>
      <a:lvl5pPr marL="1425572" indent="-158397" algn="l" defTabSz="633588" rtl="0" eaLnBrk="1" latinLnBrk="0" hangingPunct="1">
        <a:lnSpc>
          <a:spcPct val="90000"/>
        </a:lnSpc>
        <a:spcBef>
          <a:spcPts val="346"/>
        </a:spcBef>
        <a:buFont typeface="Arial" panose="020B0604020202020204" pitchFamily="34" charset="0"/>
        <a:buChar char="•"/>
        <a:defRPr sz="1247" kern="1200">
          <a:solidFill>
            <a:schemeClr val="tx1"/>
          </a:solidFill>
          <a:latin typeface="+mn-lt"/>
          <a:ea typeface="+mn-ea"/>
          <a:cs typeface="+mn-cs"/>
        </a:defRPr>
      </a:lvl5pPr>
      <a:lvl6pPr marL="1742366" indent="-158397" algn="l" defTabSz="633588" rtl="0" eaLnBrk="1" latinLnBrk="0" hangingPunct="1">
        <a:lnSpc>
          <a:spcPct val="90000"/>
        </a:lnSpc>
        <a:spcBef>
          <a:spcPts val="346"/>
        </a:spcBef>
        <a:buFont typeface="Arial" panose="020B0604020202020204" pitchFamily="34" charset="0"/>
        <a:buChar char="•"/>
        <a:defRPr sz="1247" kern="1200">
          <a:solidFill>
            <a:schemeClr val="tx1"/>
          </a:solidFill>
          <a:latin typeface="+mn-lt"/>
          <a:ea typeface="+mn-ea"/>
          <a:cs typeface="+mn-cs"/>
        </a:defRPr>
      </a:lvl6pPr>
      <a:lvl7pPr marL="2059160" indent="-158397" algn="l" defTabSz="633588" rtl="0" eaLnBrk="1" latinLnBrk="0" hangingPunct="1">
        <a:lnSpc>
          <a:spcPct val="90000"/>
        </a:lnSpc>
        <a:spcBef>
          <a:spcPts val="346"/>
        </a:spcBef>
        <a:buFont typeface="Arial" panose="020B0604020202020204" pitchFamily="34" charset="0"/>
        <a:buChar char="•"/>
        <a:defRPr sz="1247" kern="1200">
          <a:solidFill>
            <a:schemeClr val="tx1"/>
          </a:solidFill>
          <a:latin typeface="+mn-lt"/>
          <a:ea typeface="+mn-ea"/>
          <a:cs typeface="+mn-cs"/>
        </a:defRPr>
      </a:lvl7pPr>
      <a:lvl8pPr marL="2375954" indent="-158397" algn="l" defTabSz="633588" rtl="0" eaLnBrk="1" latinLnBrk="0" hangingPunct="1">
        <a:lnSpc>
          <a:spcPct val="90000"/>
        </a:lnSpc>
        <a:spcBef>
          <a:spcPts val="346"/>
        </a:spcBef>
        <a:buFont typeface="Arial" panose="020B0604020202020204" pitchFamily="34" charset="0"/>
        <a:buChar char="•"/>
        <a:defRPr sz="1247" kern="1200">
          <a:solidFill>
            <a:schemeClr val="tx1"/>
          </a:solidFill>
          <a:latin typeface="+mn-lt"/>
          <a:ea typeface="+mn-ea"/>
          <a:cs typeface="+mn-cs"/>
        </a:defRPr>
      </a:lvl8pPr>
      <a:lvl9pPr marL="2692748" indent="-158397" algn="l" defTabSz="633588" rtl="0" eaLnBrk="1" latinLnBrk="0" hangingPunct="1">
        <a:lnSpc>
          <a:spcPct val="90000"/>
        </a:lnSpc>
        <a:spcBef>
          <a:spcPts val="346"/>
        </a:spcBef>
        <a:buFont typeface="Arial" panose="020B0604020202020204" pitchFamily="34" charset="0"/>
        <a:buChar char="•"/>
        <a:defRPr sz="12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33588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1pPr>
      <a:lvl2pPr marL="316794" algn="l" defTabSz="633588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2pPr>
      <a:lvl3pPr marL="633588" algn="l" defTabSz="633588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3pPr>
      <a:lvl4pPr marL="950382" algn="l" defTabSz="633588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4pPr>
      <a:lvl5pPr marL="1267176" algn="l" defTabSz="633588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5pPr>
      <a:lvl6pPr marL="1583969" algn="l" defTabSz="633588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6pPr>
      <a:lvl7pPr marL="1900763" algn="l" defTabSz="633588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7pPr>
      <a:lvl8pPr marL="2217557" algn="l" defTabSz="633588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8pPr>
      <a:lvl9pPr marL="2534351" algn="l" defTabSz="633588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2">
            <a:extLst>
              <a:ext uri="{FF2B5EF4-FFF2-40B4-BE49-F238E27FC236}">
                <a16:creationId xmlns:a16="http://schemas.microsoft.com/office/drawing/2014/main" id="{E1EB75DA-7527-C543-AC57-348B41A78A7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 l="50688" t="22276" b="24437"/>
          <a:stretch/>
        </p:blipFill>
        <p:spPr bwMode="auto">
          <a:xfrm>
            <a:off x="789503" y="4495036"/>
            <a:ext cx="2519535" cy="1101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BCDB78D-F320-4BB5-82B3-C4EA6D981291}"/>
              </a:ext>
            </a:extLst>
          </p:cNvPr>
          <p:cNvSpPr txBox="1"/>
          <p:nvPr/>
        </p:nvSpPr>
        <p:spPr>
          <a:xfrm>
            <a:off x="343387" y="1537500"/>
            <a:ext cx="4267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b			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5134685-490D-4BE4-8710-6A650381D2AF}"/>
              </a:ext>
            </a:extLst>
          </p:cNvPr>
          <p:cNvSpPr txBox="1"/>
          <p:nvPr/>
        </p:nvSpPr>
        <p:spPr>
          <a:xfrm>
            <a:off x="343387" y="758706"/>
            <a:ext cx="4267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a			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19093F7-158C-454D-8EC3-1220534460B2}"/>
              </a:ext>
            </a:extLst>
          </p:cNvPr>
          <p:cNvGrpSpPr/>
          <p:nvPr/>
        </p:nvGrpSpPr>
        <p:grpSpPr>
          <a:xfrm>
            <a:off x="448834" y="3809688"/>
            <a:ext cx="2906785" cy="1723403"/>
            <a:chOff x="-160902" y="2533726"/>
            <a:chExt cx="2906785" cy="1723403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9D0071D-4559-4292-B2DB-F9A58CE244AE}"/>
                </a:ext>
              </a:extLst>
            </p:cNvPr>
            <p:cNvGrpSpPr/>
            <p:nvPr/>
          </p:nvGrpSpPr>
          <p:grpSpPr>
            <a:xfrm>
              <a:off x="509131" y="2533726"/>
              <a:ext cx="2236752" cy="1632695"/>
              <a:chOff x="3245434" y="2985281"/>
              <a:chExt cx="2236752" cy="1632695"/>
            </a:xfrm>
          </p:grpSpPr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560FAEA3-4077-48DB-998C-D6E7DC1BEDB3}"/>
                  </a:ext>
                </a:extLst>
              </p:cNvPr>
              <p:cNvGrpSpPr/>
              <p:nvPr/>
            </p:nvGrpSpPr>
            <p:grpSpPr>
              <a:xfrm>
                <a:off x="3269542" y="4402810"/>
                <a:ext cx="2160240" cy="215166"/>
                <a:chOff x="3195095" y="2511673"/>
                <a:chExt cx="2160240" cy="215166"/>
              </a:xfrm>
            </p:grpSpPr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0081DBF2-4734-4B72-9900-B880658248DC}"/>
                    </a:ext>
                  </a:extLst>
                </p:cNvPr>
                <p:cNvSpPr txBox="1"/>
                <p:nvPr/>
              </p:nvSpPr>
              <p:spPr>
                <a:xfrm>
                  <a:off x="3195095" y="2526784"/>
                  <a:ext cx="576064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700" i="1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OSD1</a:t>
                  </a:r>
                  <a:endParaRPr lang="en-AU" sz="700" i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00D24001-DFF9-4C96-A1B4-6F81C07CC72D}"/>
                    </a:ext>
                  </a:extLst>
                </p:cNvPr>
                <p:cNvSpPr txBox="1"/>
                <p:nvPr/>
              </p:nvSpPr>
              <p:spPr>
                <a:xfrm>
                  <a:off x="3966546" y="2511674"/>
                  <a:ext cx="551007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700" i="1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REC8</a:t>
                  </a:r>
                  <a:endParaRPr lang="en-AU" sz="700" i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DA1B1104-FD0D-4A18-96AB-4F12B8C70D73}"/>
                    </a:ext>
                  </a:extLst>
                </p:cNvPr>
                <p:cNvSpPr txBox="1"/>
                <p:nvPr/>
              </p:nvSpPr>
              <p:spPr>
                <a:xfrm>
                  <a:off x="4635255" y="2511673"/>
                  <a:ext cx="720080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700" i="1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SPO11-1</a:t>
                  </a:r>
                  <a:endParaRPr lang="en-AU" sz="700" i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BC3F452C-EBAB-4386-8949-E6DAC756FC78}"/>
                  </a:ext>
                </a:extLst>
              </p:cNvPr>
              <p:cNvGrpSpPr/>
              <p:nvPr/>
            </p:nvGrpSpPr>
            <p:grpSpPr>
              <a:xfrm>
                <a:off x="3245434" y="2985281"/>
                <a:ext cx="2236752" cy="792687"/>
                <a:chOff x="730190" y="1177183"/>
                <a:chExt cx="2236752" cy="792687"/>
              </a:xfrm>
            </p:grpSpPr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A17CDC9B-D36D-4CA2-8EF4-02A807EE520F}"/>
                    </a:ext>
                  </a:extLst>
                </p:cNvPr>
                <p:cNvSpPr txBox="1"/>
                <p:nvPr/>
              </p:nvSpPr>
              <p:spPr>
                <a:xfrm rot="18000000">
                  <a:off x="506182" y="1535707"/>
                  <a:ext cx="648072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7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MMC</a:t>
                  </a:r>
                  <a:endParaRPr lang="en-AU" sz="7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E4C195E8-4F46-40DA-965B-3DEE8C40B076}"/>
                    </a:ext>
                  </a:extLst>
                </p:cNvPr>
                <p:cNvSpPr txBox="1"/>
                <p:nvPr/>
              </p:nvSpPr>
              <p:spPr>
                <a:xfrm rot="18000000">
                  <a:off x="750959" y="1530737"/>
                  <a:ext cx="648072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7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fTET</a:t>
                  </a:r>
                  <a:endParaRPr lang="en-AU" sz="7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32E48F16-A477-4964-8DB3-FB4EBF8C1B39}"/>
                    </a:ext>
                  </a:extLst>
                </p:cNvPr>
                <p:cNvSpPr txBox="1"/>
                <p:nvPr/>
              </p:nvSpPr>
              <p:spPr>
                <a:xfrm rot="18000000">
                  <a:off x="1007167" y="1473155"/>
                  <a:ext cx="792000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7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MES</a:t>
                  </a:r>
                  <a:endParaRPr lang="en-AU" sz="7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30" name="Group 63">
                  <a:extLst>
                    <a:ext uri="{FF2B5EF4-FFF2-40B4-BE49-F238E27FC236}">
                      <a16:creationId xmlns:a16="http://schemas.microsoft.com/office/drawing/2014/main" id="{BC2D64FE-7C2F-41F5-A0E4-2EB870CD9767}"/>
                    </a:ext>
                  </a:extLst>
                </p:cNvPr>
                <p:cNvGrpSpPr/>
                <p:nvPr/>
              </p:nvGrpSpPr>
              <p:grpSpPr>
                <a:xfrm>
                  <a:off x="1479309" y="1177870"/>
                  <a:ext cx="738937" cy="792000"/>
                  <a:chOff x="1479309" y="1177870"/>
                  <a:chExt cx="738937" cy="792000"/>
                </a:xfrm>
              </p:grpSpPr>
              <p:sp>
                <p:nvSpPr>
                  <p:cNvPr id="35" name="TextBox 34">
                    <a:extLst>
                      <a:ext uri="{FF2B5EF4-FFF2-40B4-BE49-F238E27FC236}">
                        <a16:creationId xmlns:a16="http://schemas.microsoft.com/office/drawing/2014/main" id="{95D45AEF-AA47-4483-94D2-FC0AEC118E5C}"/>
                      </a:ext>
                    </a:extLst>
                  </p:cNvPr>
                  <p:cNvSpPr txBox="1"/>
                  <p:nvPr/>
                </p:nvSpPr>
                <p:spPr>
                  <a:xfrm rot="18000000">
                    <a:off x="1255301" y="1533929"/>
                    <a:ext cx="648072" cy="20005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7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MMC</a:t>
                    </a:r>
                    <a:endParaRPr lang="en-AU" sz="7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6" name="TextBox 35">
                    <a:extLst>
                      <a:ext uri="{FF2B5EF4-FFF2-40B4-BE49-F238E27FC236}">
                        <a16:creationId xmlns:a16="http://schemas.microsoft.com/office/drawing/2014/main" id="{127F1A2C-6159-48DA-BE46-C2DBBBBC6785}"/>
                      </a:ext>
                    </a:extLst>
                  </p:cNvPr>
                  <p:cNvSpPr txBox="1"/>
                  <p:nvPr/>
                </p:nvSpPr>
                <p:spPr>
                  <a:xfrm rot="18000000">
                    <a:off x="1486235" y="1534724"/>
                    <a:ext cx="648072" cy="20005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AU" sz="700" dirty="0" err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fTET</a:t>
                    </a:r>
                    <a:endParaRPr lang="en-AU" sz="7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7" name="TextBox 36">
                    <a:extLst>
                      <a:ext uri="{FF2B5EF4-FFF2-40B4-BE49-F238E27FC236}">
                        <a16:creationId xmlns:a16="http://schemas.microsoft.com/office/drawing/2014/main" id="{B7F76A52-3197-4CCA-9778-C26C8B5E9A87}"/>
                      </a:ext>
                    </a:extLst>
                  </p:cNvPr>
                  <p:cNvSpPr txBox="1"/>
                  <p:nvPr/>
                </p:nvSpPr>
                <p:spPr>
                  <a:xfrm rot="18000000">
                    <a:off x="1722219" y="1473842"/>
                    <a:ext cx="792000" cy="20005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7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MES</a:t>
                    </a:r>
                    <a:endParaRPr lang="en-AU" sz="7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31" name="Group 64">
                  <a:extLst>
                    <a:ext uri="{FF2B5EF4-FFF2-40B4-BE49-F238E27FC236}">
                      <a16:creationId xmlns:a16="http://schemas.microsoft.com/office/drawing/2014/main" id="{D425C65D-89E4-4AE0-A356-A25A9953A746}"/>
                    </a:ext>
                  </a:extLst>
                </p:cNvPr>
                <p:cNvGrpSpPr/>
                <p:nvPr/>
              </p:nvGrpSpPr>
              <p:grpSpPr>
                <a:xfrm>
                  <a:off x="2245364" y="1177630"/>
                  <a:ext cx="721578" cy="792000"/>
                  <a:chOff x="1491168" y="1177628"/>
                  <a:chExt cx="721578" cy="792000"/>
                </a:xfrm>
              </p:grpSpPr>
              <p:sp>
                <p:nvSpPr>
                  <p:cNvPr id="32" name="TextBox 31">
                    <a:extLst>
                      <a:ext uri="{FF2B5EF4-FFF2-40B4-BE49-F238E27FC236}">
                        <a16:creationId xmlns:a16="http://schemas.microsoft.com/office/drawing/2014/main" id="{A035146A-370A-4F0E-AE2D-DA0BAED0F864}"/>
                      </a:ext>
                    </a:extLst>
                  </p:cNvPr>
                  <p:cNvSpPr txBox="1"/>
                  <p:nvPr/>
                </p:nvSpPr>
                <p:spPr>
                  <a:xfrm rot="18000000">
                    <a:off x="1267160" y="1533115"/>
                    <a:ext cx="648072" cy="20005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7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MMC</a:t>
                    </a:r>
                    <a:endParaRPr lang="en-AU" sz="7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3" name="TextBox 32">
                    <a:extLst>
                      <a:ext uri="{FF2B5EF4-FFF2-40B4-BE49-F238E27FC236}">
                        <a16:creationId xmlns:a16="http://schemas.microsoft.com/office/drawing/2014/main" id="{4B23141F-20D2-4953-9A2E-4017DEA89625}"/>
                      </a:ext>
                    </a:extLst>
                  </p:cNvPr>
                  <p:cNvSpPr txBox="1"/>
                  <p:nvPr/>
                </p:nvSpPr>
                <p:spPr>
                  <a:xfrm rot="18000000">
                    <a:off x="1494937" y="1533117"/>
                    <a:ext cx="648072" cy="20005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700" dirty="0" err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fTET</a:t>
                    </a:r>
                    <a:endParaRPr lang="en-AU" sz="7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4" name="TextBox 33">
                    <a:extLst>
                      <a:ext uri="{FF2B5EF4-FFF2-40B4-BE49-F238E27FC236}">
                        <a16:creationId xmlns:a16="http://schemas.microsoft.com/office/drawing/2014/main" id="{A288B489-4F13-4855-B214-4F346EE73B2C}"/>
                      </a:ext>
                    </a:extLst>
                  </p:cNvPr>
                  <p:cNvSpPr txBox="1"/>
                  <p:nvPr/>
                </p:nvSpPr>
                <p:spPr>
                  <a:xfrm rot="18000000">
                    <a:off x="1716719" y="1473600"/>
                    <a:ext cx="792000" cy="20005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7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MES</a:t>
                    </a:r>
                    <a:endParaRPr lang="en-AU" sz="7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CF8B1250-56FC-4ECD-A73E-469E0E499AD9}"/>
                </a:ext>
              </a:extLst>
            </p:cNvPr>
            <p:cNvGrpSpPr/>
            <p:nvPr/>
          </p:nvGrpSpPr>
          <p:grpSpPr>
            <a:xfrm>
              <a:off x="-160902" y="3155998"/>
              <a:ext cx="447539" cy="1101131"/>
              <a:chOff x="-160902" y="3155998"/>
              <a:chExt cx="447539" cy="1101131"/>
            </a:xfrm>
          </p:grpSpPr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C79211EB-E253-4246-8744-071D2C4B69DE}"/>
                  </a:ext>
                </a:extLst>
              </p:cNvPr>
              <p:cNvSpPr txBox="1"/>
              <p:nvPr/>
            </p:nvSpPr>
            <p:spPr>
              <a:xfrm>
                <a:off x="-160902" y="3680033"/>
                <a:ext cx="433459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1000</a:t>
                </a:r>
                <a:endParaRPr lang="en-AU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CFF855D-9C64-499A-9600-04C4D9F94D9E}"/>
                  </a:ext>
                </a:extLst>
              </p:cNvPr>
              <p:cNvSpPr txBox="1"/>
              <p:nvPr/>
            </p:nvSpPr>
            <p:spPr>
              <a:xfrm>
                <a:off x="-97071" y="3773639"/>
                <a:ext cx="338562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800</a:t>
                </a:r>
                <a:endParaRPr lang="en-AU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3AB90F3-7042-4848-AEC4-91FEE17ECCA8}"/>
                  </a:ext>
                </a:extLst>
              </p:cNvPr>
              <p:cNvSpPr txBox="1"/>
              <p:nvPr/>
            </p:nvSpPr>
            <p:spPr>
              <a:xfrm>
                <a:off x="-114859" y="3903156"/>
                <a:ext cx="400959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600</a:t>
                </a:r>
                <a:endParaRPr lang="en-AU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B409E2F-6C57-44CA-9579-367EF59B36A3}"/>
                  </a:ext>
                </a:extLst>
              </p:cNvPr>
              <p:cNvSpPr txBox="1"/>
              <p:nvPr/>
            </p:nvSpPr>
            <p:spPr>
              <a:xfrm>
                <a:off x="-115398" y="4057074"/>
                <a:ext cx="402035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400</a:t>
                </a:r>
                <a:endParaRPr lang="en-AU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E2284A9-F5E9-4A40-9A9F-6C9169603ADA}"/>
                  </a:ext>
                </a:extLst>
              </p:cNvPr>
              <p:cNvSpPr txBox="1"/>
              <p:nvPr/>
            </p:nvSpPr>
            <p:spPr>
              <a:xfrm>
                <a:off x="-153189" y="3553032"/>
                <a:ext cx="418034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1500</a:t>
                </a:r>
                <a:endParaRPr lang="en-AU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390DE19-2591-46C6-A82F-8143938037F6}"/>
                  </a:ext>
                </a:extLst>
              </p:cNvPr>
              <p:cNvSpPr txBox="1"/>
              <p:nvPr/>
            </p:nvSpPr>
            <p:spPr>
              <a:xfrm>
                <a:off x="-142221" y="3457591"/>
                <a:ext cx="418034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2000</a:t>
                </a:r>
                <a:endParaRPr lang="en-AU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281164DD-8E9E-4CD2-B724-6CFC61C9902D}"/>
                  </a:ext>
                </a:extLst>
              </p:cNvPr>
              <p:cNvSpPr txBox="1"/>
              <p:nvPr/>
            </p:nvSpPr>
            <p:spPr>
              <a:xfrm>
                <a:off x="-143655" y="3393785"/>
                <a:ext cx="418034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2500</a:t>
                </a:r>
                <a:endParaRPr lang="en-AU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135C72C-E97C-4B8D-9F29-B3CD02645FF7}"/>
                  </a:ext>
                </a:extLst>
              </p:cNvPr>
              <p:cNvSpPr txBox="1"/>
              <p:nvPr/>
            </p:nvSpPr>
            <p:spPr>
              <a:xfrm>
                <a:off x="-134121" y="3313944"/>
                <a:ext cx="418034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3000</a:t>
                </a:r>
                <a:endParaRPr lang="en-AU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474D336-DA71-400C-8A8F-D91F40A999DB}"/>
                  </a:ext>
                </a:extLst>
              </p:cNvPr>
              <p:cNvSpPr txBox="1"/>
              <p:nvPr/>
            </p:nvSpPr>
            <p:spPr>
              <a:xfrm>
                <a:off x="-87111" y="3155998"/>
                <a:ext cx="326405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bp</a:t>
                </a:r>
                <a:endParaRPr lang="en-AU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F1F8C666-E423-4E33-9DFC-0302656ED9FC}"/>
              </a:ext>
            </a:extLst>
          </p:cNvPr>
          <p:cNvSpPr txBox="1"/>
          <p:nvPr/>
        </p:nvSpPr>
        <p:spPr>
          <a:xfrm>
            <a:off x="345369" y="2440674"/>
            <a:ext cx="4267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c			</a:t>
            </a:r>
          </a:p>
        </p:txBody>
      </p:sp>
      <p:graphicFrame>
        <p:nvGraphicFramePr>
          <p:cNvPr id="42" name="Table 41">
            <a:extLst>
              <a:ext uri="{FF2B5EF4-FFF2-40B4-BE49-F238E27FC236}">
                <a16:creationId xmlns:a16="http://schemas.microsoft.com/office/drawing/2014/main" id="{8BF5B648-3514-4552-B3A8-0C25495A2B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8374794"/>
              </p:ext>
            </p:extLst>
          </p:nvPr>
        </p:nvGraphicFramePr>
        <p:xfrm>
          <a:off x="3952562" y="4565068"/>
          <a:ext cx="1830212" cy="960953"/>
        </p:xfrm>
        <a:graphic>
          <a:graphicData uri="http://schemas.openxmlformats.org/drawingml/2006/table">
            <a:tbl>
              <a:tblPr firstRow="1" firstCol="1">
                <a:tableStyleId>{9D7B26C5-4107-4FEC-AEDC-1716B250A1EF}</a:tableStyleId>
              </a:tblPr>
              <a:tblGrid>
                <a:gridCol w="586423">
                  <a:extLst>
                    <a:ext uri="{9D8B030D-6E8A-4147-A177-3AD203B41FA5}">
                      <a16:colId xmlns:a16="http://schemas.microsoft.com/office/drawing/2014/main" val="2008124932"/>
                    </a:ext>
                  </a:extLst>
                </a:gridCol>
                <a:gridCol w="575310">
                  <a:extLst>
                    <a:ext uri="{9D8B030D-6E8A-4147-A177-3AD203B41FA5}">
                      <a16:colId xmlns:a16="http://schemas.microsoft.com/office/drawing/2014/main" val="1580905846"/>
                    </a:ext>
                  </a:extLst>
                </a:gridCol>
                <a:gridCol w="668479">
                  <a:extLst>
                    <a:ext uri="{9D8B030D-6E8A-4147-A177-3AD203B41FA5}">
                      <a16:colId xmlns:a16="http://schemas.microsoft.com/office/drawing/2014/main" val="2725917190"/>
                    </a:ext>
                  </a:extLst>
                </a:gridCol>
              </a:tblGrid>
              <a:tr h="40019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AU" sz="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AU" sz="7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 clones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AU" sz="7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analyzed</a:t>
                      </a:r>
                      <a:endParaRPr lang="en-AU" sz="7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AU" sz="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Splicing variants</a:t>
                      </a:r>
                      <a:endParaRPr lang="en-AU" sz="7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60912978"/>
                  </a:ext>
                </a:extLst>
              </a:tr>
              <a:tr h="18691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AU" sz="7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OSD1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AU" sz="7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AU" sz="7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88601708"/>
                  </a:ext>
                </a:extLst>
              </a:tr>
              <a:tr h="18691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AU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AU" sz="7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AU" sz="7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AU" sz="7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76418625"/>
                  </a:ext>
                </a:extLst>
              </a:tr>
              <a:tr h="18691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AU" sz="7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SPO11-1</a:t>
                      </a:r>
                      <a:endParaRPr lang="en-AU" sz="7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AU" sz="7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AU" sz="7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AU" sz="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AU" sz="7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97320734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D6BDA6C7-40CA-4823-9BCC-45F24B1829BC}"/>
              </a:ext>
            </a:extLst>
          </p:cNvPr>
          <p:cNvSpPr txBox="1"/>
          <p:nvPr/>
        </p:nvSpPr>
        <p:spPr>
          <a:xfrm>
            <a:off x="351132" y="4046377"/>
            <a:ext cx="37174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d			               e			</a:t>
            </a:r>
          </a:p>
        </p:txBody>
      </p:sp>
      <p:pic>
        <p:nvPicPr>
          <p:cNvPr id="45" name="Graphic 44">
            <a:extLst>
              <a:ext uri="{FF2B5EF4-FFF2-40B4-BE49-F238E27FC236}">
                <a16:creationId xmlns:a16="http://schemas.microsoft.com/office/drawing/2014/main" id="{256B9261-6AAB-49B9-B1D2-6B209FFDA23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17798" t="45021" r="4" b="44699"/>
          <a:stretch/>
        </p:blipFill>
        <p:spPr>
          <a:xfrm>
            <a:off x="475614" y="1842357"/>
            <a:ext cx="5392580" cy="574729"/>
          </a:xfrm>
          <a:prstGeom prst="rect">
            <a:avLst/>
          </a:prstGeom>
        </p:spPr>
      </p:pic>
      <p:pic>
        <p:nvPicPr>
          <p:cNvPr id="49" name="Graphic 48">
            <a:extLst>
              <a:ext uri="{FF2B5EF4-FFF2-40B4-BE49-F238E27FC236}">
                <a16:creationId xmlns:a16="http://schemas.microsoft.com/office/drawing/2014/main" id="{2890F335-41A7-4DCD-A62B-8BD369E8917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25183" r="1500"/>
          <a:stretch/>
        </p:blipFill>
        <p:spPr>
          <a:xfrm>
            <a:off x="404223" y="2828015"/>
            <a:ext cx="5468037" cy="1143000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BEC7BAA7-A790-422C-A670-F796DAECED0D}"/>
              </a:ext>
            </a:extLst>
          </p:cNvPr>
          <p:cNvSpPr txBox="1"/>
          <p:nvPr/>
        </p:nvSpPr>
        <p:spPr>
          <a:xfrm>
            <a:off x="600468" y="875958"/>
            <a:ext cx="42672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7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Vigun01g121100</a:t>
            </a:r>
            <a:r>
              <a:rPr lang="en-AU" sz="7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00" i="1" dirty="0">
                <a:latin typeface="Arial" panose="020B0604020202020204" pitchFamily="34" charset="0"/>
                <a:cs typeface="Arial" panose="020B0604020202020204" pitchFamily="34" charset="0"/>
              </a:rPr>
              <a:t>(OSD1)</a:t>
            </a:r>
            <a:r>
              <a:rPr lang="en-US" sz="700" b="1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A7E2A21-D58E-41B7-BB7B-3A2C31711C64}"/>
              </a:ext>
            </a:extLst>
          </p:cNvPr>
          <p:cNvSpPr txBox="1"/>
          <p:nvPr/>
        </p:nvSpPr>
        <p:spPr>
          <a:xfrm>
            <a:off x="600468" y="1658699"/>
            <a:ext cx="42672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7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Vigun08g163400</a:t>
            </a:r>
            <a:r>
              <a:rPr lang="en-AU" sz="7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00" i="1" dirty="0">
                <a:latin typeface="Arial" panose="020B0604020202020204" pitchFamily="34" charset="0"/>
                <a:cs typeface="Arial" panose="020B0604020202020204" pitchFamily="34" charset="0"/>
              </a:rPr>
              <a:t>(REC8)</a:t>
            </a:r>
            <a:r>
              <a:rPr lang="en-US" sz="700" b="1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FF3ED1D-2238-4191-BE6B-738731DEA3A3}"/>
              </a:ext>
            </a:extLst>
          </p:cNvPr>
          <p:cNvSpPr txBox="1"/>
          <p:nvPr/>
        </p:nvSpPr>
        <p:spPr>
          <a:xfrm>
            <a:off x="600468" y="2553696"/>
            <a:ext cx="42672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7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Vigun08g209400</a:t>
            </a:r>
            <a:r>
              <a:rPr lang="en-AU" sz="7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00" i="1" dirty="0">
                <a:latin typeface="Arial" panose="020B0604020202020204" pitchFamily="34" charset="0"/>
                <a:cs typeface="Arial" panose="020B0604020202020204" pitchFamily="34" charset="0"/>
              </a:rPr>
              <a:t>(SPO11-1)</a:t>
            </a:r>
            <a:r>
              <a:rPr lang="en-US" sz="700" b="1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EDF95CDC-4613-E44D-B253-6EEF9504DFD2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17877" t="46258" b="46213"/>
          <a:stretch/>
        </p:blipFill>
        <p:spPr>
          <a:xfrm>
            <a:off x="460867" y="1076012"/>
            <a:ext cx="5387629" cy="420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4229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420</TotalTime>
  <Words>72</Words>
  <Application>Microsoft Macintosh PowerPoint</Application>
  <PresentationFormat>Custom</PresentationFormat>
  <Paragraphs>41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martina juranic</dc:creator>
  <cp:lastModifiedBy>martina juranic</cp:lastModifiedBy>
  <cp:revision>30</cp:revision>
  <dcterms:created xsi:type="dcterms:W3CDTF">2019-05-27T11:22:35Z</dcterms:created>
  <dcterms:modified xsi:type="dcterms:W3CDTF">2020-05-29T14:00:11Z</dcterms:modified>
</cp:coreProperties>
</file>