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55" r:id="rId1"/>
  </p:sldMasterIdLst>
  <p:notesMasterIdLst>
    <p:notesMasterId r:id="rId3"/>
  </p:notesMasterIdLst>
  <p:sldIdLst>
    <p:sldId id="28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0"/>
  </p:normalViewPr>
  <p:slideViewPr>
    <p:cSldViewPr snapToGrid="0" snapToObjects="1">
      <p:cViewPr varScale="1">
        <p:scale>
          <a:sx n="99" d="100"/>
          <a:sy n="99" d="100"/>
        </p:scale>
        <p:origin x="146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1C6EC-610D-0146-9518-79786B86EB69}" type="datetimeFigureOut">
              <a:rPr lang="en-US" smtClean="0"/>
              <a:t>5/12/20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C9CD7-FFAC-9F40-B6BA-D10DB099B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85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19DD-D53F-0241-8DCB-E0C69E3D4834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84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19DD-D53F-0241-8DCB-E0C69E3D4834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3932-BF59-E04D-83BB-62D489DF0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479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19DD-D53F-0241-8DCB-E0C69E3D4834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3932-BF59-E04D-83BB-62D489DF0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739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19DD-D53F-0241-8DCB-E0C69E3D4834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3932-BF59-E04D-83BB-62D489DF0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26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19DD-D53F-0241-8DCB-E0C69E3D4834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3932-BF59-E04D-83BB-62D489DF0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9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19DD-D53F-0241-8DCB-E0C69E3D4834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3932-BF59-E04D-83BB-62D489DF0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181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19DD-D53F-0241-8DCB-E0C69E3D4834}" type="datetimeFigureOut">
              <a:rPr lang="en-US" smtClean="0"/>
              <a:t>5/12/20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3932-BF59-E04D-83BB-62D489DF0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981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19DD-D53F-0241-8DCB-E0C69E3D4834}" type="datetimeFigureOut">
              <a:rPr lang="en-US" smtClean="0"/>
              <a:t>5/12/20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3932-BF59-E04D-83BB-62D489DF0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216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19DD-D53F-0241-8DCB-E0C69E3D4834}" type="datetimeFigureOut">
              <a:rPr lang="en-US" smtClean="0"/>
              <a:t>5/12/20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3932-BF59-E04D-83BB-62D489DF0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49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19DD-D53F-0241-8DCB-E0C69E3D4834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3932-BF59-E04D-83BB-62D489DF0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31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19DD-D53F-0241-8DCB-E0C69E3D4834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3932-BF59-E04D-83BB-62D489DF0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09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D19DD-D53F-0241-8DCB-E0C69E3D4834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B3932-BF59-E04D-83BB-62D489DF0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62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6" r:id="rId1"/>
    <p:sldLayoutId id="2147484157" r:id="rId2"/>
    <p:sldLayoutId id="2147484158" r:id="rId3"/>
    <p:sldLayoutId id="2147484159" r:id="rId4"/>
    <p:sldLayoutId id="2147484160" r:id="rId5"/>
    <p:sldLayoutId id="2147484161" r:id="rId6"/>
    <p:sldLayoutId id="2147484162" r:id="rId7"/>
    <p:sldLayoutId id="2147484163" r:id="rId8"/>
    <p:sldLayoutId id="2147484164" r:id="rId9"/>
    <p:sldLayoutId id="2147484165" r:id="rId10"/>
    <p:sldLayoutId id="21474841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mov"/><Relationship Id="rId7" Type="http://schemas.openxmlformats.org/officeDocument/2006/relationships/image" Target="../media/image2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o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33757" y="960440"/>
            <a:ext cx="8743555" cy="4259344"/>
            <a:chOff x="233757" y="1879600"/>
            <a:chExt cx="8743555" cy="4259344"/>
          </a:xfrm>
        </p:grpSpPr>
        <p:pic>
          <p:nvPicPr>
            <p:cNvPr id="6" name="Control PMN.mov">
              <a:hlinkClick r:id="" action="ppaction://media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6"/>
            <a:stretch>
              <a:fillRect/>
            </a:stretch>
          </p:blipFill>
          <p:spPr>
            <a:xfrm>
              <a:off x="233757" y="1879600"/>
              <a:ext cx="4303713" cy="4259344"/>
            </a:xfrm>
            <a:prstGeom prst="rect">
              <a:avLst/>
            </a:prstGeom>
          </p:spPr>
        </p:pic>
        <p:pic>
          <p:nvPicPr>
            <p:cNvPr id="7" name="CD5-2 PMN.mov">
              <a:hlinkClick r:id="" action="ppaction://media"/>
            </p:cNvPr>
            <p:cNvPicPr>
              <a:picLocks noChangeAspect="1"/>
            </p:cNvPicPr>
            <p:nvPr>
              <a:vide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7"/>
            <a:stretch>
              <a:fillRect/>
            </a:stretch>
          </p:blipFill>
          <p:spPr>
            <a:xfrm>
              <a:off x="4673600" y="1879600"/>
              <a:ext cx="4303712" cy="4259344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1445745" y="431837"/>
            <a:ext cx="51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Ctrl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31608" y="431837"/>
            <a:ext cx="75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CD5-2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4180" y="6235084"/>
            <a:ext cx="251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Neutrophils</a:t>
            </a:r>
            <a:r>
              <a:rPr lang="en-US" dirty="0"/>
              <a:t>/</a:t>
            </a:r>
            <a:r>
              <a:rPr lang="en-US" dirty="0">
                <a:solidFill>
                  <a:srgbClr val="FF0000"/>
                </a:solidFill>
              </a:rPr>
              <a:t>VE-cadherin</a:t>
            </a:r>
            <a:r>
              <a:rPr lang="en-AU" dirty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32162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9103</TotalTime>
  <Words>5</Words>
  <Application>Microsoft Macintosh PowerPoint</Application>
  <PresentationFormat>On-screen Show (4:3)</PresentationFormat>
  <Paragraphs>3</Paragraphs>
  <Slides>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 Li</dc:creator>
  <cp:lastModifiedBy>li jia</cp:lastModifiedBy>
  <cp:revision>155</cp:revision>
  <dcterms:created xsi:type="dcterms:W3CDTF">2017-10-30T09:17:13Z</dcterms:created>
  <dcterms:modified xsi:type="dcterms:W3CDTF">2020-05-12T01:23:17Z</dcterms:modified>
</cp:coreProperties>
</file>