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93" r:id="rId3"/>
    <p:sldId id="294" r:id="rId4"/>
    <p:sldId id="263" r:id="rId5"/>
    <p:sldId id="295" r:id="rId6"/>
    <p:sldId id="29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  <p:sldId id="299" r:id="rId20"/>
    <p:sldId id="279" r:id="rId21"/>
    <p:sldId id="298" r:id="rId22"/>
    <p:sldId id="297" r:id="rId23"/>
    <p:sldId id="281" r:id="rId24"/>
    <p:sldId id="283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 userDrawn="1">
          <p15:clr>
            <a:srgbClr val="A4A3A4"/>
          </p15:clr>
        </p15:guide>
        <p15:guide id="2" pos="36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78"/>
      </p:cViewPr>
      <p:guideLst>
        <p:guide orient="horz" pos="1434"/>
        <p:guide pos="36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043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46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623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8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673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02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78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65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16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76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8233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7FC42-0F6B-4B37-B0B4-ECF7E507C07E}" type="datetimeFigureOut">
              <a:rPr lang="ko-KR" altLang="en-US" smtClean="0"/>
              <a:pPr/>
              <a:t>2020-06-06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DC430-A55A-45BE-9C64-119DDB648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06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7" Type="http://schemas.openxmlformats.org/officeDocument/2006/relationships/image" Target="../media/image26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tif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7991" y="6207788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1(A). Gel electrophoresis images of Northern blot of organs and fruits</a:t>
            </a:r>
            <a:endParaRPr lang="ko-KR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913" y="137561"/>
            <a:ext cx="5635792" cy="603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5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02" y="402457"/>
            <a:ext cx="7967713" cy="50666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0840" y="5871360"/>
            <a:ext cx="8547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9. </a:t>
            </a:r>
            <a:r>
              <a:rPr lang="en-US" altLang="ko-KR" dirty="0"/>
              <a:t>Gel electrophoresis images 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ACS4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538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88" y="323248"/>
            <a:ext cx="8201928" cy="53002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46482" y="5847297"/>
            <a:ext cx="634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9.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E4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30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88" y="300188"/>
            <a:ext cx="8125327" cy="54472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46482" y="5847297"/>
            <a:ext cx="634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9.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E8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204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13" y="236020"/>
            <a:ext cx="8298982" cy="627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14" y="391227"/>
            <a:ext cx="8490886" cy="41815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62527" y="5370646"/>
            <a:ext cx="659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11.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NR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49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50495" y="5142046"/>
            <a:ext cx="659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11.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HB1</a:t>
            </a:r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12" y="312621"/>
            <a:ext cx="8574103" cy="445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50495" y="5142046"/>
            <a:ext cx="659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11.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CNR</a:t>
            </a:r>
            <a:endParaRPr lang="ko-KR" alt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05" y="328663"/>
            <a:ext cx="8553902" cy="414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33158" y="5559351"/>
            <a:ext cx="659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11.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TAGL1</a:t>
            </a:r>
            <a:endParaRPr lang="ko-KR" alt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21" y="498708"/>
            <a:ext cx="8708673" cy="443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25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3" y="1177701"/>
            <a:ext cx="8076233" cy="2876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917" y="4897614"/>
            <a:ext cx="850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Figure. Gel </a:t>
            </a:r>
            <a:r>
              <a:rPr lang="en-US" altLang="ko-KR" dirty="0"/>
              <a:t>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18S RNA used in Figure 7, 9 and 11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84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31" y="390012"/>
            <a:ext cx="2126007" cy="1605331"/>
          </a:xfrm>
          <a:prstGeom prst="rect">
            <a:avLst/>
          </a:prstGeom>
        </p:spPr>
      </p:pic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045399" y="63637"/>
            <a:ext cx="11170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400" b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B3 stage</a:t>
            </a:r>
            <a:endParaRPr lang="ko-KR" altLang="en-US" sz="1400" b="1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950842" y="390143"/>
            <a:ext cx="1306138" cy="420783"/>
            <a:chOff x="6084136" y="2126263"/>
            <a:chExt cx="1306138" cy="446275"/>
          </a:xfrm>
        </p:grpSpPr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6084136" y="2126263"/>
              <a:ext cx="130613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algn="ctr">
                <a:spcBef>
                  <a:spcPct val="0"/>
                </a:spcBef>
                <a:buNone/>
              </a:pPr>
              <a:r>
                <a:rPr lang="en-US" altLang="ko-KR" sz="900" dirty="0" smtClean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WT  </a:t>
              </a:r>
              <a:r>
                <a:rPr lang="en-US" altLang="ko-KR" sz="900" i="1" dirty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miR172</a:t>
              </a:r>
              <a:r>
                <a:rPr lang="en-US" altLang="ko-KR" sz="900" dirty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900" dirty="0" smtClean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OE</a:t>
              </a:r>
              <a:endParaRPr lang="ko-KR" altLang="en-US" sz="900" dirty="0">
                <a:solidFill>
                  <a:srgbClr val="FFFF00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18" name="직선 연결선 15"/>
            <p:cNvCxnSpPr>
              <a:cxnSpLocks noChangeShapeType="1"/>
            </p:cNvCxnSpPr>
            <p:nvPr/>
          </p:nvCxnSpPr>
          <p:spPr bwMode="auto">
            <a:xfrm>
              <a:off x="6084136" y="2348066"/>
              <a:ext cx="1131311" cy="9029"/>
            </a:xfrm>
            <a:prstGeom prst="line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Box 17"/>
            <p:cNvSpPr txBox="1">
              <a:spLocks noChangeArrowheads="1"/>
            </p:cNvSpPr>
            <p:nvPr/>
          </p:nvSpPr>
          <p:spPr bwMode="auto">
            <a:xfrm>
              <a:off x="6412620" y="2341706"/>
              <a:ext cx="78581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900" dirty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#</a:t>
              </a:r>
              <a:r>
                <a:rPr lang="en-US" altLang="ko-KR" sz="900" dirty="0" smtClean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13  #16</a:t>
              </a:r>
              <a:endParaRPr lang="ko-KR" altLang="en-US" sz="900" dirty="0">
                <a:solidFill>
                  <a:srgbClr val="FFFF00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25" name="직선 연결선 15"/>
            <p:cNvCxnSpPr>
              <a:cxnSpLocks noChangeShapeType="1"/>
            </p:cNvCxnSpPr>
            <p:nvPr/>
          </p:nvCxnSpPr>
          <p:spPr bwMode="auto">
            <a:xfrm>
              <a:off x="6084136" y="2132623"/>
              <a:ext cx="1131311" cy="9029"/>
            </a:xfrm>
            <a:prstGeom prst="line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TextBox 35"/>
          <p:cNvSpPr txBox="1">
            <a:spLocks noChangeArrowheads="1"/>
          </p:cNvSpPr>
          <p:nvPr/>
        </p:nvSpPr>
        <p:spPr bwMode="auto">
          <a:xfrm>
            <a:off x="731838" y="893464"/>
            <a:ext cx="838286" cy="2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SlAP2a</a:t>
            </a:r>
            <a:endParaRPr lang="ko-KR" altLang="en-US" sz="1200" i="1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sp>
        <p:nvSpPr>
          <p:cNvPr id="28" name="TextBox 36"/>
          <p:cNvSpPr txBox="1">
            <a:spLocks noChangeArrowheads="1"/>
          </p:cNvSpPr>
          <p:nvPr/>
        </p:nvSpPr>
        <p:spPr bwMode="auto">
          <a:xfrm>
            <a:off x="440543" y="2659182"/>
            <a:ext cx="9605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SlAP2c</a:t>
            </a:r>
            <a:endParaRPr lang="ko-KR" altLang="en-US" sz="1200" i="1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71" y="2044794"/>
            <a:ext cx="2003655" cy="1564871"/>
          </a:xfrm>
          <a:prstGeom prst="rect">
            <a:avLst/>
          </a:prstGeom>
        </p:spPr>
      </p:pic>
      <p:sp>
        <p:nvSpPr>
          <p:cNvPr id="31" name="TextBox 37"/>
          <p:cNvSpPr txBox="1">
            <a:spLocks noChangeArrowheads="1"/>
          </p:cNvSpPr>
          <p:nvPr/>
        </p:nvSpPr>
        <p:spPr bwMode="auto">
          <a:xfrm>
            <a:off x="440544" y="4204767"/>
            <a:ext cx="882807" cy="27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Target 4</a:t>
            </a:r>
            <a:endParaRPr lang="ko-KR" altLang="en-US" sz="1200" i="1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71" y="3625273"/>
            <a:ext cx="1915280" cy="124646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357850" y="107867"/>
            <a:ext cx="3461346" cy="1509570"/>
            <a:chOff x="-284402" y="5291290"/>
            <a:chExt cx="3461346" cy="1509570"/>
          </a:xfrm>
        </p:grpSpPr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43" y="5291290"/>
              <a:ext cx="2548201" cy="1509570"/>
            </a:xfrm>
            <a:prstGeom prst="rect">
              <a:avLst/>
            </a:prstGeom>
          </p:spPr>
        </p:pic>
        <p:sp>
          <p:nvSpPr>
            <p:cNvPr id="44" name="TextBox 39"/>
            <p:cNvSpPr txBox="1">
              <a:spLocks noChangeArrowheads="1"/>
            </p:cNvSpPr>
            <p:nvPr/>
          </p:nvSpPr>
          <p:spPr bwMode="auto">
            <a:xfrm>
              <a:off x="-284402" y="5914435"/>
              <a:ext cx="8201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i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SlEF1-</a:t>
              </a:r>
              <a:r>
                <a:rPr lang="el-GR" altLang="ko-KR" sz="1200" i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α</a:t>
              </a:r>
              <a:endParaRPr lang="en-US" altLang="ko-KR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   (control)</a:t>
              </a:r>
              <a:endParaRPr lang="ko-KR" altLang="en-US" sz="12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56482" y="1746059"/>
            <a:ext cx="4448891" cy="2847003"/>
            <a:chOff x="4463165" y="346636"/>
            <a:chExt cx="4448891" cy="2847003"/>
          </a:xfrm>
        </p:grpSpPr>
        <p:sp>
          <p:nvSpPr>
            <p:cNvPr id="53" name="TextBox 40"/>
            <p:cNvSpPr txBox="1">
              <a:spLocks noChangeArrowheads="1"/>
            </p:cNvSpPr>
            <p:nvPr/>
          </p:nvSpPr>
          <p:spPr bwMode="auto">
            <a:xfrm>
              <a:off x="4463165" y="2371131"/>
              <a:ext cx="8201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i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SlAP2b</a:t>
              </a:r>
              <a:endParaRPr lang="ko-KR" altLang="en-US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177678" y="346636"/>
              <a:ext cx="3734378" cy="2847003"/>
              <a:chOff x="5177678" y="346636"/>
              <a:chExt cx="3734378" cy="2847003"/>
            </a:xfrm>
          </p:grpSpPr>
          <p:pic>
            <p:nvPicPr>
              <p:cNvPr id="62" name="그림 6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63"/>
              <a:stretch/>
            </p:blipFill>
            <p:spPr>
              <a:xfrm>
                <a:off x="5177678" y="690237"/>
                <a:ext cx="2818380" cy="2503402"/>
              </a:xfrm>
              <a:prstGeom prst="rect">
                <a:avLst/>
              </a:prstGeom>
            </p:spPr>
          </p:pic>
          <p:sp>
            <p:nvSpPr>
              <p:cNvPr id="50" name="TextBox 25"/>
              <p:cNvSpPr txBox="1">
                <a:spLocks noChangeArrowheads="1"/>
              </p:cNvSpPr>
              <p:nvPr/>
            </p:nvSpPr>
            <p:spPr bwMode="auto">
              <a:xfrm>
                <a:off x="5460342" y="840110"/>
                <a:ext cx="108757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1000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WT  </a:t>
                </a:r>
                <a:r>
                  <a:rPr lang="en-US" altLang="ko-KR" sz="1000" i="1" spc="-150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miR172</a:t>
                </a:r>
                <a:r>
                  <a:rPr lang="en-US" altLang="ko-KR" sz="1000" spc="-150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000" spc="-150" dirty="0">
                    <a:solidFill>
                      <a:srgbClr val="FFFF00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OE  #13</a:t>
                </a:r>
                <a:endParaRPr lang="ko-KR" altLang="en-US" sz="1000" spc="-150" dirty="0">
                  <a:solidFill>
                    <a:srgbClr val="FFFF00"/>
                  </a:solidFill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TextBox 27"/>
              <p:cNvSpPr txBox="1">
                <a:spLocks noChangeArrowheads="1"/>
              </p:cNvSpPr>
              <p:nvPr/>
            </p:nvSpPr>
            <p:spPr bwMode="auto">
              <a:xfrm>
                <a:off x="6320634" y="346636"/>
                <a:ext cx="95371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1400" b="1" dirty="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Flower</a:t>
                </a:r>
                <a:endParaRPr lang="ko-KR" altLang="en-US" sz="1400" b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0" name="직선 연결선 26"/>
              <p:cNvCxnSpPr>
                <a:cxnSpLocks noChangeShapeType="1"/>
              </p:cNvCxnSpPr>
              <p:nvPr/>
            </p:nvCxnSpPr>
            <p:spPr bwMode="auto">
              <a:xfrm>
                <a:off x="5618867" y="1120738"/>
                <a:ext cx="814682" cy="4409"/>
              </a:xfrm>
              <a:prstGeom prst="line">
                <a:avLst/>
              </a:prstGeom>
              <a:noFill/>
              <a:ln w="9525" algn="ctr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8" name="직선 연결선 26"/>
              <p:cNvCxnSpPr>
                <a:cxnSpLocks noChangeShapeType="1"/>
              </p:cNvCxnSpPr>
              <p:nvPr/>
            </p:nvCxnSpPr>
            <p:spPr bwMode="auto">
              <a:xfrm>
                <a:off x="5597068" y="825438"/>
                <a:ext cx="836481" cy="14672"/>
              </a:xfrm>
              <a:prstGeom prst="line">
                <a:avLst/>
              </a:prstGeom>
              <a:noFill/>
              <a:ln w="9525" algn="ctr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0" name="TextBox 39"/>
              <p:cNvSpPr txBox="1">
                <a:spLocks noChangeArrowheads="1"/>
              </p:cNvSpPr>
              <p:nvPr/>
            </p:nvSpPr>
            <p:spPr bwMode="auto">
              <a:xfrm>
                <a:off x="7907683" y="2047965"/>
                <a:ext cx="100437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1200" i="1" dirty="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SlEF1-</a:t>
                </a:r>
                <a:r>
                  <a:rPr lang="el-GR" altLang="ko-KR" sz="1200" i="1" dirty="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α</a:t>
                </a:r>
                <a:endParaRPr lang="en-US" altLang="ko-KR" sz="1200" i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1200" dirty="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rPr>
                  <a:t>   (control)</a:t>
                </a:r>
                <a:endParaRPr lang="ko-KR" altLang="en-US" sz="1200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75" name="TextBox 41"/>
          <p:cNvSpPr txBox="1">
            <a:spLocks noChangeArrowheads="1"/>
          </p:cNvSpPr>
          <p:nvPr/>
        </p:nvSpPr>
        <p:spPr bwMode="auto">
          <a:xfrm>
            <a:off x="3910263" y="5291745"/>
            <a:ext cx="514042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800" b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Supplementary Fig 1. </a:t>
            </a:r>
            <a:r>
              <a:rPr lang="en-US" altLang="ko-KR" sz="1800" dirty="0" smtClean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RACE-PCR </a:t>
            </a:r>
            <a:r>
              <a:rPr lang="en-US" altLang="ko-K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en-US" altLang="ko-KR" sz="1800" dirty="0" smtClean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8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of cleaved products of miR172 targets in wild type and </a:t>
            </a:r>
            <a:r>
              <a:rPr lang="en-US" altLang="ko-KR" sz="18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miR172</a:t>
            </a:r>
            <a:r>
              <a:rPr lang="en-US" altLang="ko-KR" sz="18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 OE </a:t>
            </a:r>
            <a:r>
              <a:rPr lang="en-US" altLang="ko-KR" sz="1800" dirty="0" smtClean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lines</a:t>
            </a:r>
            <a:endParaRPr lang="en-US" altLang="ko-KR" sz="1800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49309" y="4887346"/>
            <a:ext cx="2839441" cy="1972102"/>
            <a:chOff x="536226" y="4843907"/>
            <a:chExt cx="2455564" cy="1972102"/>
          </a:xfrm>
        </p:grpSpPr>
        <p:sp>
          <p:nvSpPr>
            <p:cNvPr id="74" name="TextBox 37"/>
            <p:cNvSpPr txBox="1">
              <a:spLocks noChangeArrowheads="1"/>
            </p:cNvSpPr>
            <p:nvPr/>
          </p:nvSpPr>
          <p:spPr bwMode="auto">
            <a:xfrm>
              <a:off x="536226" y="5917720"/>
              <a:ext cx="6698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200" i="1" dirty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Target </a:t>
              </a:r>
              <a:r>
                <a:rPr lang="en-US" altLang="ko-KR" sz="1200" i="1" dirty="0" smtClean="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rPr>
                <a:t>5</a:t>
              </a:r>
              <a:endParaRPr lang="ko-KR" altLang="en-US" sz="1200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22180" y="4843907"/>
              <a:ext cx="1669610" cy="1972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50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8669" y="5350915"/>
            <a:ext cx="8085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1(B</a:t>
            </a:r>
            <a:r>
              <a:rPr lang="en-US" altLang="ko-KR" dirty="0"/>
              <a:t>). Gel electrophoresis images of Northern blot </a:t>
            </a:r>
            <a:r>
              <a:rPr lang="en-US" altLang="ko-KR" dirty="0" smtClean="0"/>
              <a:t>of miR172 in different flower parts</a:t>
            </a:r>
            <a:endParaRPr lang="ko-KR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79" y="934746"/>
            <a:ext cx="4236300" cy="353025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837" y="1677258"/>
            <a:ext cx="4230693" cy="2534846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162099" y="3139235"/>
            <a:ext cx="6703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ko-KR" sz="12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5SRNA</a:t>
            </a:r>
            <a:endParaRPr lang="ko-KR" altLang="en-US" sz="1200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50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1352989" y="5537822"/>
            <a:ext cx="7261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2.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 image of o</a:t>
            </a:r>
            <a:r>
              <a:rPr lang="en-US" altLang="ko-KR" dirty="0" smtClean="0"/>
              <a:t>riginal Northern blot of 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SlAP2a</a:t>
            </a:r>
            <a:endParaRPr lang="ko-KR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44" y="515754"/>
            <a:ext cx="8575431" cy="46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6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72" y="507732"/>
            <a:ext cx="8605300" cy="462975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16105" y="5394901"/>
            <a:ext cx="7261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2.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 image of o</a:t>
            </a:r>
            <a:r>
              <a:rPr lang="en-US" altLang="ko-KR" dirty="0" smtClean="0"/>
              <a:t>riginal </a:t>
            </a:r>
            <a:r>
              <a:rPr lang="en-US" altLang="ko-KR" dirty="0" err="1" smtClean="0"/>
              <a:t>Notherrn</a:t>
            </a:r>
            <a:r>
              <a:rPr lang="en-US" altLang="ko-KR" dirty="0" smtClean="0"/>
              <a:t> blot of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260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10654" y="6211669"/>
            <a:ext cx="687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Gel image of o</a:t>
            </a:r>
            <a:r>
              <a:rPr lang="en-US" altLang="ko-KR" dirty="0"/>
              <a:t>riginal </a:t>
            </a:r>
            <a:r>
              <a:rPr lang="en-US" altLang="ko-KR" dirty="0" smtClean="0"/>
              <a:t>Northern </a:t>
            </a:r>
            <a:r>
              <a:rPr lang="en-US" altLang="ko-KR" dirty="0"/>
              <a:t>blot of </a:t>
            </a:r>
            <a:r>
              <a:rPr lang="en-US" altLang="ko-K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rin</a:t>
            </a:r>
            <a:endParaRPr lang="ko-KR" alt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07" y="324852"/>
            <a:ext cx="6380356" cy="574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7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858625" y="6137854"/>
            <a:ext cx="840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Gel image of o</a:t>
            </a:r>
            <a:r>
              <a:rPr lang="en-US" altLang="ko-KR" dirty="0"/>
              <a:t>riginal Northern blot of 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</a:t>
            </a:r>
            <a:endParaRPr lang="ko-KR" alt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047" y="136759"/>
            <a:ext cx="5215890" cy="586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211" y="6217375"/>
            <a:ext cx="7347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Gel image of o</a:t>
            </a:r>
            <a:r>
              <a:rPr lang="en-US" altLang="ko-KR" dirty="0"/>
              <a:t>riginal Northern blot of 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endParaRPr lang="ko-KR" altLang="en-US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761" y="254868"/>
            <a:ext cx="4819049" cy="554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8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03791" y="6414582"/>
            <a:ext cx="7840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Gel image of o</a:t>
            </a:r>
            <a:r>
              <a:rPr lang="en-US" altLang="ko-KR" dirty="0"/>
              <a:t>riginal Northern blot of </a:t>
            </a:r>
            <a:r>
              <a:rPr lang="en-US" altLang="ko-K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cnr</a:t>
            </a:r>
            <a:endParaRPr lang="ko-KR" alt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32" y="379194"/>
            <a:ext cx="7064341" cy="597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253" y="5823609"/>
            <a:ext cx="904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2</a:t>
            </a:r>
            <a:r>
              <a:rPr lang="en-US" altLang="ko-KR" dirty="0"/>
              <a:t>.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/>
              <a:t>Gel electrophoresis images of Northern blot </a:t>
            </a:r>
            <a:r>
              <a:rPr lang="en-US" altLang="ko-KR" dirty="0" smtClean="0"/>
              <a:t>of miR172 in flower and B3 stage of fruit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3" y="819079"/>
            <a:ext cx="4482403" cy="371576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905" y="1471252"/>
            <a:ext cx="4536095" cy="3063594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024753" y="2944681"/>
            <a:ext cx="6703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ko-KR" sz="12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5SRNA</a:t>
            </a:r>
            <a:endParaRPr lang="ko-KR" altLang="en-US" sz="1200" dirty="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40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697078" y="4780164"/>
            <a:ext cx="822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7.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blot </a:t>
            </a:r>
            <a:r>
              <a:rPr lang="en-US" altLang="ko-KR" dirty="0" smtClean="0"/>
              <a:t>of </a:t>
            </a:r>
            <a:r>
              <a:rPr lang="en-US" altLang="ko-KR" i="1" dirty="0" smtClean="0"/>
              <a:t>DXS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1" y="488462"/>
            <a:ext cx="8835013" cy="314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6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08" y="876099"/>
            <a:ext cx="8644410" cy="31544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7078" y="4780164"/>
            <a:ext cx="822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7.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PSY1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4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632" y="6476623"/>
            <a:ext cx="890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7. </a:t>
            </a:r>
            <a:r>
              <a:rPr lang="en-US" altLang="ko-KR" dirty="0"/>
              <a:t>Gel electrophoresis images of Northern </a:t>
            </a:r>
            <a:r>
              <a:rPr lang="en-US" altLang="ko-KR" dirty="0" smtClean="0"/>
              <a:t>blot of </a:t>
            </a:r>
            <a:r>
              <a:rPr lang="en-US" altLang="ko-KR" i="1" dirty="0"/>
              <a:t>ZDS</a:t>
            </a:r>
            <a:r>
              <a:rPr lang="en-US" altLang="ko-KR" dirty="0"/>
              <a:t> </a:t>
            </a:r>
            <a:r>
              <a:rPr lang="en-US" altLang="ko-KR" dirty="0" smtClean="0"/>
              <a:t>and </a:t>
            </a:r>
            <a:r>
              <a:rPr lang="en-US" altLang="ko-KR" i="1" dirty="0" smtClean="0"/>
              <a:t>PDS</a:t>
            </a:r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33" y="0"/>
            <a:ext cx="7566660" cy="643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40632" y="5999181"/>
            <a:ext cx="890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7.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CYC-B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12" y="153402"/>
            <a:ext cx="8291162" cy="549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65" y="252261"/>
            <a:ext cx="8631856" cy="53260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7765" y="6039799"/>
            <a:ext cx="852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9. </a:t>
            </a:r>
            <a:r>
              <a:rPr lang="en-US" altLang="ko-KR" dirty="0"/>
              <a:t>Gel electrophoresis </a:t>
            </a:r>
            <a:r>
              <a:rPr lang="en-US" altLang="ko-KR" dirty="0" smtClean="0"/>
              <a:t>image </a:t>
            </a:r>
            <a:r>
              <a:rPr lang="en-US" altLang="ko-KR" dirty="0"/>
              <a:t>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ACO1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94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67" y="193508"/>
            <a:ext cx="7732696" cy="58904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7765" y="6111991"/>
            <a:ext cx="8547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9. </a:t>
            </a:r>
            <a:r>
              <a:rPr lang="en-US" altLang="ko-KR" dirty="0"/>
              <a:t>Gel electrophoresis images of Northern </a:t>
            </a:r>
            <a:r>
              <a:rPr lang="en-US" altLang="ko-KR" dirty="0" smtClean="0"/>
              <a:t>blot of </a:t>
            </a:r>
            <a:r>
              <a:rPr lang="en-US" altLang="ko-KR" i="1" dirty="0" smtClean="0"/>
              <a:t>ACS2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982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959</TotalTime>
  <Words>337</Words>
  <Application>Microsoft Office PowerPoint</Application>
  <PresentationFormat>On-screen Show (4:3)</PresentationFormat>
  <Paragraphs>40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맑은 고딕</vt:lpstr>
      <vt:lpstr>Arial</vt:lpstr>
      <vt:lpstr>Calibri</vt:lpstr>
      <vt:lpstr>Calibri Light</vt:lpstr>
      <vt:lpstr>굴림</vt:lpstr>
      <vt:lpstr>Times New Roman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UKN</cp:lastModifiedBy>
  <cp:revision>76</cp:revision>
  <dcterms:created xsi:type="dcterms:W3CDTF">2020-05-25T09:02:55Z</dcterms:created>
  <dcterms:modified xsi:type="dcterms:W3CDTF">2020-06-06T15:42:57Z</dcterms:modified>
</cp:coreProperties>
</file>