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5"/>
  </p:notesMasterIdLst>
  <p:sldIdLst>
    <p:sldId id="261" r:id="rId2"/>
    <p:sldId id="262" r:id="rId3"/>
    <p:sldId id="268" r:id="rId4"/>
    <p:sldId id="256" r:id="rId5"/>
    <p:sldId id="264" r:id="rId6"/>
    <p:sldId id="257" r:id="rId7"/>
    <p:sldId id="265" r:id="rId8"/>
    <p:sldId id="259" r:id="rId9"/>
    <p:sldId id="258" r:id="rId10"/>
    <p:sldId id="260" r:id="rId11"/>
    <p:sldId id="266" r:id="rId12"/>
    <p:sldId id="267" r:id="rId13"/>
    <p:sldId id="263" r:id="rId14"/>
  </p:sldIdLst>
  <p:sldSz cx="6858000" cy="9907588"/>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07" userDrawn="1">
          <p15:clr>
            <a:srgbClr val="A4A3A4"/>
          </p15:clr>
        </p15:guide>
        <p15:guide id="2" pos="52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C44"/>
    <a:srgbClr val="FF3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61"/>
    <p:restoredTop sz="94984"/>
  </p:normalViewPr>
  <p:slideViewPr>
    <p:cSldViewPr snapToGrid="0" snapToObjects="1" showGuides="1">
      <p:cViewPr>
        <p:scale>
          <a:sx n="155" d="100"/>
          <a:sy n="155" d="100"/>
        </p:scale>
        <p:origin x="400" y="144"/>
      </p:cViewPr>
      <p:guideLst>
        <p:guide orient="horz" pos="3007"/>
        <p:guide pos="527"/>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262C10-A1AD-2844-88F8-49C9F768CE24}" type="datetimeFigureOut">
              <a:rPr kumimoji="1" lang="ja-JP" altLang="en-US" smtClean="0"/>
              <a:t>2020/4/12</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6E007D-5F72-9046-9A66-702B8D3D5F56}" type="slidenum">
              <a:rPr kumimoji="1" lang="ja-JP" altLang="en-US" smtClean="0"/>
              <a:t>‹#›</a:t>
            </a:fld>
            <a:endParaRPr kumimoji="1" lang="ja-JP" altLang="en-US"/>
          </a:p>
        </p:txBody>
      </p:sp>
    </p:spTree>
    <p:extLst>
      <p:ext uri="{BB962C8B-B14F-4D97-AF65-F5344CB8AC3E}">
        <p14:creationId xmlns:p14="http://schemas.microsoft.com/office/powerpoint/2010/main" val="42752883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2</a:t>
            </a:fld>
            <a:endParaRPr kumimoji="1" lang="ja-JP" altLang="en-US"/>
          </a:p>
        </p:txBody>
      </p:sp>
    </p:spTree>
    <p:extLst>
      <p:ext uri="{BB962C8B-B14F-4D97-AF65-F5344CB8AC3E}">
        <p14:creationId xmlns:p14="http://schemas.microsoft.com/office/powerpoint/2010/main" val="329202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5</a:t>
            </a:fld>
            <a:endParaRPr kumimoji="1" lang="ja-JP" altLang="en-US"/>
          </a:p>
        </p:txBody>
      </p:sp>
    </p:spTree>
    <p:extLst>
      <p:ext uri="{BB962C8B-B14F-4D97-AF65-F5344CB8AC3E}">
        <p14:creationId xmlns:p14="http://schemas.microsoft.com/office/powerpoint/2010/main" val="2440327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6</a:t>
            </a:fld>
            <a:endParaRPr kumimoji="1" lang="ja-JP" altLang="en-US"/>
          </a:p>
        </p:txBody>
      </p:sp>
    </p:spTree>
    <p:extLst>
      <p:ext uri="{BB962C8B-B14F-4D97-AF65-F5344CB8AC3E}">
        <p14:creationId xmlns:p14="http://schemas.microsoft.com/office/powerpoint/2010/main" val="3428076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7</a:t>
            </a:fld>
            <a:endParaRPr kumimoji="1" lang="ja-JP" altLang="en-US"/>
          </a:p>
        </p:txBody>
      </p:sp>
    </p:spTree>
    <p:extLst>
      <p:ext uri="{BB962C8B-B14F-4D97-AF65-F5344CB8AC3E}">
        <p14:creationId xmlns:p14="http://schemas.microsoft.com/office/powerpoint/2010/main" val="52643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9</a:t>
            </a:fld>
            <a:endParaRPr kumimoji="1" lang="ja-JP" altLang="en-US"/>
          </a:p>
        </p:txBody>
      </p:sp>
    </p:spTree>
    <p:extLst>
      <p:ext uri="{BB962C8B-B14F-4D97-AF65-F5344CB8AC3E}">
        <p14:creationId xmlns:p14="http://schemas.microsoft.com/office/powerpoint/2010/main" val="2634355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10</a:t>
            </a:fld>
            <a:endParaRPr kumimoji="1" lang="ja-JP" altLang="en-US"/>
          </a:p>
        </p:txBody>
      </p:sp>
    </p:spTree>
    <p:extLst>
      <p:ext uri="{BB962C8B-B14F-4D97-AF65-F5344CB8AC3E}">
        <p14:creationId xmlns:p14="http://schemas.microsoft.com/office/powerpoint/2010/main" val="3300443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11</a:t>
            </a:fld>
            <a:endParaRPr kumimoji="1" lang="ja-JP" altLang="en-US"/>
          </a:p>
        </p:txBody>
      </p:sp>
    </p:spTree>
    <p:extLst>
      <p:ext uri="{BB962C8B-B14F-4D97-AF65-F5344CB8AC3E}">
        <p14:creationId xmlns:p14="http://schemas.microsoft.com/office/powerpoint/2010/main" val="531345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76E007D-5F72-9046-9A66-702B8D3D5F56}" type="slidenum">
              <a:rPr kumimoji="1" lang="ja-JP" altLang="en-US" smtClean="0"/>
              <a:t>13</a:t>
            </a:fld>
            <a:endParaRPr kumimoji="1" lang="ja-JP" altLang="en-US"/>
          </a:p>
        </p:txBody>
      </p:sp>
    </p:spTree>
    <p:extLst>
      <p:ext uri="{BB962C8B-B14F-4D97-AF65-F5344CB8AC3E}">
        <p14:creationId xmlns:p14="http://schemas.microsoft.com/office/powerpoint/2010/main" val="592106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451"/>
            <a:ext cx="5829300" cy="3449308"/>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3778"/>
            <a:ext cx="5143500" cy="2392040"/>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1906186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2233814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87"/>
            <a:ext cx="1478756" cy="839622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87"/>
            <a:ext cx="4350544" cy="8396223"/>
          </a:xfr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1779731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3759283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70019"/>
            <a:ext cx="5915025" cy="4121281"/>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30289"/>
            <a:ext cx="5915025" cy="2167284"/>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3441728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436"/>
            <a:ext cx="2914650" cy="6286274"/>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436"/>
            <a:ext cx="2914650" cy="6286274"/>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3105305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90"/>
            <a:ext cx="5915025" cy="191500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736"/>
            <a:ext cx="2901255" cy="119028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472381" y="3619022"/>
            <a:ext cx="2901255" cy="5323036"/>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736"/>
            <a:ext cx="2915543" cy="119028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3471863" y="3619022"/>
            <a:ext cx="2915543" cy="5323036"/>
          </a:xfr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2955862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3320844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4188373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506"/>
            <a:ext cx="2211884" cy="2311771"/>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511"/>
            <a:ext cx="3471863" cy="704080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2276"/>
            <a:ext cx="2211884" cy="550651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1524484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506"/>
            <a:ext cx="2211884" cy="2311771"/>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511"/>
            <a:ext cx="3471863" cy="704080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2276"/>
            <a:ext cx="2211884" cy="550651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02F9362-FECC-D14C-B1EB-EFABCAE9340C}" type="datetimeFigureOut">
              <a:rPr kumimoji="1" lang="ja-JP" altLang="en-US" smtClean="0"/>
              <a:t>2020/4/12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1226893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90"/>
            <a:ext cx="5915025" cy="1915009"/>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436"/>
            <a:ext cx="5915025" cy="6286274"/>
          </a:xfrm>
          <a:prstGeom prst="rect">
            <a:avLst/>
          </a:prstGeom>
        </p:spPr>
        <p:txBody>
          <a:bodyPr vert="horz" lIns="91440" tIns="45720" rIns="91440" bIns="45720" rtlCol="0">
            <a:normAutofit/>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2869"/>
            <a:ext cx="1543050" cy="527487"/>
          </a:xfrm>
          <a:prstGeom prst="rect">
            <a:avLst/>
          </a:prstGeom>
        </p:spPr>
        <p:txBody>
          <a:bodyPr vert="horz" lIns="91440" tIns="45720" rIns="91440" bIns="45720" rtlCol="0" anchor="ctr"/>
          <a:lstStyle>
            <a:lvl1pPr algn="l">
              <a:defRPr sz="900">
                <a:solidFill>
                  <a:schemeClr val="tx1">
                    <a:tint val="75000"/>
                  </a:schemeClr>
                </a:solidFill>
              </a:defRPr>
            </a:lvl1pPr>
          </a:lstStyle>
          <a:p>
            <a:fld id="{D02F9362-FECC-D14C-B1EB-EFABCAE9340C}" type="datetimeFigureOut">
              <a:rPr kumimoji="1" lang="ja-JP" altLang="en-US" smtClean="0"/>
              <a:t>2020/4/12</a:t>
            </a:fld>
            <a:endParaRPr kumimoji="1" lang="ja-JP" altLang="en-US"/>
          </a:p>
        </p:txBody>
      </p:sp>
      <p:sp>
        <p:nvSpPr>
          <p:cNvPr id="5" name="Footer Placeholder 4"/>
          <p:cNvSpPr>
            <a:spLocks noGrp="1"/>
          </p:cNvSpPr>
          <p:nvPr>
            <p:ph type="ftr" sz="quarter" idx="3"/>
          </p:nvPr>
        </p:nvSpPr>
        <p:spPr>
          <a:xfrm>
            <a:off x="2271713" y="9182869"/>
            <a:ext cx="2314575" cy="527487"/>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2869"/>
            <a:ext cx="1543050" cy="527487"/>
          </a:xfrm>
          <a:prstGeom prst="rect">
            <a:avLst/>
          </a:prstGeom>
        </p:spPr>
        <p:txBody>
          <a:bodyPr vert="horz" lIns="91440" tIns="45720" rIns="91440" bIns="45720" rtlCol="0" anchor="ctr"/>
          <a:lstStyle>
            <a:lvl1pPr algn="r">
              <a:defRPr sz="900">
                <a:solidFill>
                  <a:schemeClr val="tx1">
                    <a:tint val="75000"/>
                  </a:schemeClr>
                </a:solidFill>
              </a:defRPr>
            </a:lvl1pPr>
          </a:lstStyle>
          <a:p>
            <a:fld id="{43545C60-AA4E-1540-92B7-FB4EB0FEE630}" type="slidenum">
              <a:rPr kumimoji="1" lang="ja-JP" altLang="en-US" smtClean="0"/>
              <a:t>‹#›</a:t>
            </a:fld>
            <a:endParaRPr kumimoji="1" lang="ja-JP" altLang="en-US"/>
          </a:p>
        </p:txBody>
      </p:sp>
    </p:spTree>
    <p:extLst>
      <p:ext uri="{BB962C8B-B14F-4D97-AF65-F5344CB8AC3E}">
        <p14:creationId xmlns:p14="http://schemas.microsoft.com/office/powerpoint/2010/main" val="4069092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hdphoto" Target="../media/hdphoto8.wdp"/><Relationship Id="rId13"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5.png"/><Relationship Id="rId12" Type="http://schemas.microsoft.com/office/2007/relationships/hdphoto" Target="../media/hdphoto10.wdp"/><Relationship Id="rId2" Type="http://schemas.openxmlformats.org/officeDocument/2006/relationships/notesSlide" Target="../notesSlides/notesSlide6.xml"/><Relationship Id="rId16" Type="http://schemas.openxmlformats.org/officeDocument/2006/relationships/image" Target="../media/image90.tiff"/><Relationship Id="rId1" Type="http://schemas.openxmlformats.org/officeDocument/2006/relationships/slideLayout" Target="../slideLayouts/slideLayout7.xml"/><Relationship Id="rId6" Type="http://schemas.microsoft.com/office/2007/relationships/hdphoto" Target="../media/hdphoto7.wdp"/><Relationship Id="rId11" Type="http://schemas.openxmlformats.org/officeDocument/2006/relationships/image" Target="../media/image87.png"/><Relationship Id="rId5" Type="http://schemas.openxmlformats.org/officeDocument/2006/relationships/image" Target="../media/image84.png"/><Relationship Id="rId15" Type="http://schemas.openxmlformats.org/officeDocument/2006/relationships/image" Target="../media/image89.jpeg"/><Relationship Id="rId10" Type="http://schemas.microsoft.com/office/2007/relationships/hdphoto" Target="../media/hdphoto9.wdp"/><Relationship Id="rId4" Type="http://schemas.microsoft.com/office/2007/relationships/hdphoto" Target="../media/hdphoto6.wdp"/><Relationship Id="rId9" Type="http://schemas.openxmlformats.org/officeDocument/2006/relationships/image" Target="../media/image86.png"/><Relationship Id="rId14" Type="http://schemas.microsoft.com/office/2007/relationships/hdphoto" Target="../media/hdphoto11.wdp"/></Relationships>
</file>

<file path=ppt/slides/_rels/slide11.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4.tiff"/><Relationship Id="rId5" Type="http://schemas.openxmlformats.org/officeDocument/2006/relationships/image" Target="../media/image93.tiff"/><Relationship Id="rId4" Type="http://schemas.openxmlformats.org/officeDocument/2006/relationships/image" Target="../media/image92.tiff"/></Relationships>
</file>

<file path=ppt/slides/_rels/slide12.xml.rels><?xml version="1.0" encoding="UTF-8" standalone="yes"?>
<Relationships xmlns="http://schemas.openxmlformats.org/package/2006/relationships"><Relationship Id="rId8" Type="http://schemas.openxmlformats.org/officeDocument/2006/relationships/image" Target="../media/image99.png"/><Relationship Id="rId13" Type="http://schemas.microsoft.com/office/2007/relationships/hdphoto" Target="../media/hdphoto15.wdp"/><Relationship Id="rId18" Type="http://schemas.openxmlformats.org/officeDocument/2006/relationships/image" Target="../media/image106.png"/><Relationship Id="rId26" Type="http://schemas.openxmlformats.org/officeDocument/2006/relationships/image" Target="../media/image111.tiff"/><Relationship Id="rId3" Type="http://schemas.microsoft.com/office/2007/relationships/hdphoto" Target="../media/hdphoto12.wdp"/><Relationship Id="rId21" Type="http://schemas.openxmlformats.org/officeDocument/2006/relationships/image" Target="../media/image108.png"/><Relationship Id="rId7" Type="http://schemas.microsoft.com/office/2007/relationships/hdphoto" Target="../media/hdphoto13.wdp"/><Relationship Id="rId12" Type="http://schemas.openxmlformats.org/officeDocument/2006/relationships/image" Target="../media/image102.png"/><Relationship Id="rId17" Type="http://schemas.openxmlformats.org/officeDocument/2006/relationships/image" Target="../media/image105.png"/><Relationship Id="rId25" Type="http://schemas.microsoft.com/office/2007/relationships/hdphoto" Target="../media/hdphoto19.wdp"/><Relationship Id="rId2" Type="http://schemas.openxmlformats.org/officeDocument/2006/relationships/image" Target="../media/image95.png"/><Relationship Id="rId16" Type="http://schemas.microsoft.com/office/2007/relationships/hdphoto" Target="../media/hdphoto16.wdp"/><Relationship Id="rId20" Type="http://schemas.openxmlformats.org/officeDocument/2006/relationships/image" Target="../media/image107.png"/><Relationship Id="rId29" Type="http://schemas.openxmlformats.org/officeDocument/2006/relationships/image" Target="../media/image114.tiff"/><Relationship Id="rId1" Type="http://schemas.openxmlformats.org/officeDocument/2006/relationships/slideLayout" Target="../slideLayouts/slideLayout7.xml"/><Relationship Id="rId6" Type="http://schemas.openxmlformats.org/officeDocument/2006/relationships/image" Target="../media/image98.png"/><Relationship Id="rId11" Type="http://schemas.openxmlformats.org/officeDocument/2006/relationships/image" Target="../media/image101.png"/><Relationship Id="rId24" Type="http://schemas.openxmlformats.org/officeDocument/2006/relationships/image" Target="../media/image110.png"/><Relationship Id="rId5" Type="http://schemas.openxmlformats.org/officeDocument/2006/relationships/image" Target="../media/image97.png"/><Relationship Id="rId15" Type="http://schemas.openxmlformats.org/officeDocument/2006/relationships/image" Target="../media/image104.png"/><Relationship Id="rId23" Type="http://schemas.openxmlformats.org/officeDocument/2006/relationships/image" Target="../media/image109.png"/><Relationship Id="rId28" Type="http://schemas.openxmlformats.org/officeDocument/2006/relationships/image" Target="../media/image113.tiff"/><Relationship Id="rId10" Type="http://schemas.microsoft.com/office/2007/relationships/hdphoto" Target="../media/hdphoto14.wdp"/><Relationship Id="rId19" Type="http://schemas.microsoft.com/office/2007/relationships/hdphoto" Target="../media/hdphoto17.wdp"/><Relationship Id="rId4" Type="http://schemas.openxmlformats.org/officeDocument/2006/relationships/image" Target="../media/image96.png"/><Relationship Id="rId9" Type="http://schemas.openxmlformats.org/officeDocument/2006/relationships/image" Target="../media/image100.png"/><Relationship Id="rId14" Type="http://schemas.openxmlformats.org/officeDocument/2006/relationships/image" Target="../media/image103.png"/><Relationship Id="rId22" Type="http://schemas.microsoft.com/office/2007/relationships/hdphoto" Target="../media/hdphoto18.wdp"/><Relationship Id="rId27" Type="http://schemas.openxmlformats.org/officeDocument/2006/relationships/image" Target="../media/image112.tiff"/></Relationships>
</file>

<file path=ppt/slides/_rels/slide13.xml.rels><?xml version="1.0" encoding="UTF-8" standalone="yes"?>
<Relationships xmlns="http://schemas.openxmlformats.org/package/2006/relationships"><Relationship Id="rId8" Type="http://schemas.microsoft.com/office/2007/relationships/hdphoto" Target="../media/hdphoto21.wdp"/><Relationship Id="rId13" Type="http://schemas.openxmlformats.org/officeDocument/2006/relationships/image" Target="../media/image122.tif"/><Relationship Id="rId3" Type="http://schemas.openxmlformats.org/officeDocument/2006/relationships/image" Target="../media/image115.jpeg"/><Relationship Id="rId7" Type="http://schemas.openxmlformats.org/officeDocument/2006/relationships/image" Target="../media/image118.png"/><Relationship Id="rId12" Type="http://schemas.openxmlformats.org/officeDocument/2006/relationships/image" Target="../media/image121.ti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20.wdp"/><Relationship Id="rId11" Type="http://schemas.microsoft.com/office/2007/relationships/hdphoto" Target="../media/hdphoto22.wdp"/><Relationship Id="rId5" Type="http://schemas.openxmlformats.org/officeDocument/2006/relationships/image" Target="../media/image117.png"/><Relationship Id="rId10" Type="http://schemas.openxmlformats.org/officeDocument/2006/relationships/image" Target="../media/image120.png"/><Relationship Id="rId4" Type="http://schemas.openxmlformats.org/officeDocument/2006/relationships/image" Target="../media/image116.tiff"/><Relationship Id="rId9" Type="http://schemas.openxmlformats.org/officeDocument/2006/relationships/image" Target="../media/image1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jpeg"/><Relationship Id="rId5" Type="http://schemas.microsoft.com/office/2007/relationships/hdphoto" Target="../media/hdphoto2.wdp"/><Relationship Id="rId10" Type="http://schemas.openxmlformats.org/officeDocument/2006/relationships/image" Target="../media/image6.emf"/><Relationship Id="rId4" Type="http://schemas.openxmlformats.org/officeDocument/2006/relationships/image" Target="../media/image2.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15.tiff"/><Relationship Id="rId3" Type="http://schemas.openxmlformats.org/officeDocument/2006/relationships/image" Target="../media/image7.jpeg"/><Relationship Id="rId7" Type="http://schemas.openxmlformats.org/officeDocument/2006/relationships/image" Target="../media/image10.png"/><Relationship Id="rId12" Type="http://schemas.openxmlformats.org/officeDocument/2006/relationships/image" Target="../media/image14.tif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3.tiff"/><Relationship Id="rId5" Type="http://schemas.microsoft.com/office/2007/relationships/hdphoto" Target="../media/hdphoto4.wdp"/><Relationship Id="rId10" Type="http://schemas.openxmlformats.org/officeDocument/2006/relationships/image" Target="../media/image12.jpeg"/><Relationship Id="rId4" Type="http://schemas.openxmlformats.org/officeDocument/2006/relationships/image" Target="../media/image8.png"/><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tiff"/></Relationships>
</file>

<file path=ppt/slides/_rels/slide7.xml.rels><?xml version="1.0" encoding="UTF-8" standalone="yes"?>
<Relationships xmlns="http://schemas.openxmlformats.org/package/2006/relationships"><Relationship Id="rId13" Type="http://schemas.openxmlformats.org/officeDocument/2006/relationships/image" Target="../media/image28.png"/><Relationship Id="rId18" Type="http://schemas.openxmlformats.org/officeDocument/2006/relationships/image" Target="../media/image33.png"/><Relationship Id="rId26" Type="http://schemas.openxmlformats.org/officeDocument/2006/relationships/image" Target="../media/image41.emf"/><Relationship Id="rId39" Type="http://schemas.openxmlformats.org/officeDocument/2006/relationships/image" Target="../media/image54.png"/><Relationship Id="rId21" Type="http://schemas.openxmlformats.org/officeDocument/2006/relationships/image" Target="../media/image36.png"/><Relationship Id="rId34" Type="http://schemas.openxmlformats.org/officeDocument/2006/relationships/image" Target="../media/image49.emf"/><Relationship Id="rId42" Type="http://schemas.openxmlformats.org/officeDocument/2006/relationships/image" Target="../media/image57.emf"/><Relationship Id="rId47" Type="http://schemas.openxmlformats.org/officeDocument/2006/relationships/image" Target="../media/image62.emf"/><Relationship Id="rId50" Type="http://schemas.openxmlformats.org/officeDocument/2006/relationships/image" Target="../media/image65.png"/><Relationship Id="rId7" Type="http://schemas.openxmlformats.org/officeDocument/2006/relationships/image" Target="../media/image22.png"/><Relationship Id="rId2" Type="http://schemas.openxmlformats.org/officeDocument/2006/relationships/notesSlide" Target="../notesSlides/notesSlide4.xml"/><Relationship Id="rId16" Type="http://schemas.openxmlformats.org/officeDocument/2006/relationships/image" Target="../media/image31.png"/><Relationship Id="rId29" Type="http://schemas.openxmlformats.org/officeDocument/2006/relationships/image" Target="../media/image44.emf"/><Relationship Id="rId11" Type="http://schemas.openxmlformats.org/officeDocument/2006/relationships/image" Target="../media/image26.png"/><Relationship Id="rId24" Type="http://schemas.openxmlformats.org/officeDocument/2006/relationships/image" Target="../media/image39.emf"/><Relationship Id="rId32" Type="http://schemas.openxmlformats.org/officeDocument/2006/relationships/image" Target="../media/image47.emf"/><Relationship Id="rId37" Type="http://schemas.openxmlformats.org/officeDocument/2006/relationships/image" Target="../media/image52.emf"/><Relationship Id="rId40" Type="http://schemas.openxmlformats.org/officeDocument/2006/relationships/image" Target="../media/image55.emf"/><Relationship Id="rId45" Type="http://schemas.openxmlformats.org/officeDocument/2006/relationships/image" Target="../media/image60.emf"/><Relationship Id="rId5" Type="http://schemas.openxmlformats.org/officeDocument/2006/relationships/image" Target="../media/image20.png"/><Relationship Id="rId15" Type="http://schemas.openxmlformats.org/officeDocument/2006/relationships/image" Target="../media/image30.png"/><Relationship Id="rId23" Type="http://schemas.openxmlformats.org/officeDocument/2006/relationships/image" Target="../media/image38.png"/><Relationship Id="rId28" Type="http://schemas.openxmlformats.org/officeDocument/2006/relationships/image" Target="../media/image43.emf"/><Relationship Id="rId36" Type="http://schemas.openxmlformats.org/officeDocument/2006/relationships/image" Target="../media/image51.emf"/><Relationship Id="rId49" Type="http://schemas.openxmlformats.org/officeDocument/2006/relationships/image" Target="../media/image64.emf"/><Relationship Id="rId10" Type="http://schemas.openxmlformats.org/officeDocument/2006/relationships/image" Target="../media/image25.png"/><Relationship Id="rId19" Type="http://schemas.openxmlformats.org/officeDocument/2006/relationships/image" Target="../media/image34.png"/><Relationship Id="rId31" Type="http://schemas.openxmlformats.org/officeDocument/2006/relationships/image" Target="../media/image46.emf"/><Relationship Id="rId44" Type="http://schemas.openxmlformats.org/officeDocument/2006/relationships/image" Target="../media/image59.emf"/><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 Id="rId22" Type="http://schemas.openxmlformats.org/officeDocument/2006/relationships/image" Target="../media/image37.png"/><Relationship Id="rId27" Type="http://schemas.openxmlformats.org/officeDocument/2006/relationships/image" Target="../media/image42.emf"/><Relationship Id="rId30" Type="http://schemas.openxmlformats.org/officeDocument/2006/relationships/image" Target="../media/image45.emf"/><Relationship Id="rId35" Type="http://schemas.openxmlformats.org/officeDocument/2006/relationships/image" Target="../media/image50.emf"/><Relationship Id="rId43" Type="http://schemas.openxmlformats.org/officeDocument/2006/relationships/image" Target="../media/image58.emf"/><Relationship Id="rId48" Type="http://schemas.openxmlformats.org/officeDocument/2006/relationships/image" Target="../media/image63.png"/><Relationship Id="rId8" Type="http://schemas.openxmlformats.org/officeDocument/2006/relationships/image" Target="../media/image23.png"/><Relationship Id="rId3" Type="http://schemas.openxmlformats.org/officeDocument/2006/relationships/image" Target="../media/image18.png"/><Relationship Id="rId12" Type="http://schemas.openxmlformats.org/officeDocument/2006/relationships/image" Target="../media/image27.png"/><Relationship Id="rId17" Type="http://schemas.openxmlformats.org/officeDocument/2006/relationships/image" Target="../media/image32.png"/><Relationship Id="rId25" Type="http://schemas.openxmlformats.org/officeDocument/2006/relationships/image" Target="../media/image40.emf"/><Relationship Id="rId33" Type="http://schemas.openxmlformats.org/officeDocument/2006/relationships/image" Target="../media/image48.emf"/><Relationship Id="rId38" Type="http://schemas.openxmlformats.org/officeDocument/2006/relationships/image" Target="../media/image53.png"/><Relationship Id="rId46" Type="http://schemas.openxmlformats.org/officeDocument/2006/relationships/image" Target="../media/image61.png"/><Relationship Id="rId20" Type="http://schemas.openxmlformats.org/officeDocument/2006/relationships/image" Target="../media/image35.png"/><Relationship Id="rId41" Type="http://schemas.openxmlformats.org/officeDocument/2006/relationships/image" Target="../media/image56.emf"/><Relationship Id="rId1" Type="http://schemas.openxmlformats.org/officeDocument/2006/relationships/slideLayout" Target="../slideLayouts/slideLayout7.xml"/><Relationship Id="rId6"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66.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72.emf"/><Relationship Id="rId13" Type="http://schemas.openxmlformats.org/officeDocument/2006/relationships/image" Target="../media/image77.emf"/><Relationship Id="rId18" Type="http://schemas.openxmlformats.org/officeDocument/2006/relationships/image" Target="../media/image82.emf"/><Relationship Id="rId3" Type="http://schemas.openxmlformats.org/officeDocument/2006/relationships/image" Target="../media/image67.png"/><Relationship Id="rId7" Type="http://schemas.openxmlformats.org/officeDocument/2006/relationships/image" Target="../media/image71.emf"/><Relationship Id="rId12" Type="http://schemas.openxmlformats.org/officeDocument/2006/relationships/image" Target="../media/image76.tiff"/><Relationship Id="rId17" Type="http://schemas.openxmlformats.org/officeDocument/2006/relationships/image" Target="../media/image81.emf"/><Relationship Id="rId2" Type="http://schemas.openxmlformats.org/officeDocument/2006/relationships/notesSlide" Target="../notesSlides/notesSlide5.xml"/><Relationship Id="rId16" Type="http://schemas.openxmlformats.org/officeDocument/2006/relationships/image" Target="../media/image80.emf"/><Relationship Id="rId1" Type="http://schemas.openxmlformats.org/officeDocument/2006/relationships/slideLayout" Target="../slideLayouts/slideLayout7.xml"/><Relationship Id="rId6" Type="http://schemas.openxmlformats.org/officeDocument/2006/relationships/image" Target="../media/image70.emf"/><Relationship Id="rId11" Type="http://schemas.openxmlformats.org/officeDocument/2006/relationships/image" Target="../media/image75.png"/><Relationship Id="rId5" Type="http://schemas.openxmlformats.org/officeDocument/2006/relationships/image" Target="../media/image69.emf"/><Relationship Id="rId15" Type="http://schemas.openxmlformats.org/officeDocument/2006/relationships/image" Target="../media/image79.emf"/><Relationship Id="rId10" Type="http://schemas.openxmlformats.org/officeDocument/2006/relationships/image" Target="../media/image74.emf"/><Relationship Id="rId4" Type="http://schemas.openxmlformats.org/officeDocument/2006/relationships/image" Target="../media/image68.tiff"/><Relationship Id="rId9" Type="http://schemas.openxmlformats.org/officeDocument/2006/relationships/image" Target="../media/image73.emf"/><Relationship Id="rId14" Type="http://schemas.openxmlformats.org/officeDocument/2006/relationships/image" Target="../media/image7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EDF0B71-D166-8F40-BE5D-A95A371C0875}"/>
              </a:ext>
            </a:extLst>
          </p:cNvPr>
          <p:cNvSpPr txBox="1"/>
          <p:nvPr/>
        </p:nvSpPr>
        <p:spPr>
          <a:xfrm>
            <a:off x="388555" y="656374"/>
            <a:ext cx="6153915" cy="7294305"/>
          </a:xfrm>
          <a:prstGeom prst="rect">
            <a:avLst/>
          </a:prstGeom>
          <a:noFill/>
        </p:spPr>
        <p:txBody>
          <a:bodyPr wrap="square" rtlCol="0">
            <a:spAutoFit/>
          </a:bodyPr>
          <a:lstStyle/>
          <a:p>
            <a:r>
              <a:rPr lang="en" altLang="ja-JP" sz="1200" b="1" dirty="0" err="1">
                <a:solidFill>
                  <a:srgbClr val="FF0000"/>
                </a:solidFill>
                <a:latin typeface="Times New Roman" panose="02020603050405020304" pitchFamily="18" charset="0"/>
                <a:cs typeface="Times New Roman" panose="02020603050405020304" pitchFamily="18" charset="0"/>
              </a:rPr>
              <a:t>Sanguisorba</a:t>
            </a:r>
            <a:r>
              <a:rPr lang="en" altLang="ja-JP" sz="1200" b="1" dirty="0">
                <a:solidFill>
                  <a:srgbClr val="FF0000"/>
                </a:solidFill>
                <a:latin typeface="Times New Roman" panose="02020603050405020304" pitchFamily="18" charset="0"/>
                <a:cs typeface="Times New Roman" panose="02020603050405020304" pitchFamily="18" charset="0"/>
              </a:rPr>
              <a:t> officinalis L. derived from herbal medicine prevents intestinal inflammation by inducing autophagy in macrophages</a:t>
            </a:r>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r>
              <a:rPr lang="en" altLang="ja-JP" sz="1200" dirty="0" err="1">
                <a:solidFill>
                  <a:srgbClr val="FF0000"/>
                </a:solidFill>
                <a:latin typeface="Times New Roman" panose="02020603050405020304" pitchFamily="18" charset="0"/>
                <a:cs typeface="Times New Roman" panose="02020603050405020304" pitchFamily="18" charset="0"/>
              </a:rPr>
              <a:t>Asuka</a:t>
            </a:r>
            <a:r>
              <a:rPr lang="en" altLang="ja-JP" sz="1200" dirty="0">
                <a:solidFill>
                  <a:srgbClr val="FF0000"/>
                </a:solidFill>
                <a:latin typeface="Times New Roman" panose="02020603050405020304" pitchFamily="18" charset="0"/>
                <a:cs typeface="Times New Roman" panose="02020603050405020304" pitchFamily="18" charset="0"/>
              </a:rPr>
              <a:t> Yasueda</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Hisako Kayama</a:t>
            </a:r>
            <a:r>
              <a:rPr lang="en" altLang="ja-JP" sz="1200" baseline="30000" dirty="0">
                <a:solidFill>
                  <a:srgbClr val="FF0000"/>
                </a:solidFill>
                <a:latin typeface="Times New Roman" panose="02020603050405020304" pitchFamily="18" charset="0"/>
                <a:cs typeface="Times New Roman" panose="02020603050405020304" pitchFamily="18" charset="0"/>
              </a:rPr>
              <a:t>2,3</a:t>
            </a:r>
            <a:r>
              <a:rPr lang="en" altLang="ja-JP" sz="1200" dirty="0">
                <a:solidFill>
                  <a:srgbClr val="FF0000"/>
                </a:solidFill>
                <a:latin typeface="Times New Roman" panose="02020603050405020304" pitchFamily="18" charset="0"/>
                <a:cs typeface="Times New Roman" panose="02020603050405020304" pitchFamily="18" charset="0"/>
              </a:rPr>
              <a:t>, Michiko Murohashi</a:t>
            </a:r>
            <a:r>
              <a:rPr lang="en" altLang="ja-JP" sz="1200" baseline="30000" dirty="0">
                <a:solidFill>
                  <a:srgbClr val="FF0000"/>
                </a:solidFill>
                <a:latin typeface="Times New Roman" panose="02020603050405020304" pitchFamily="18" charset="0"/>
                <a:cs typeface="Times New Roman" panose="02020603050405020304" pitchFamily="18" charset="0"/>
              </a:rPr>
              <a:t>4</a:t>
            </a:r>
            <a:r>
              <a:rPr lang="en" altLang="ja-JP" sz="1200" dirty="0">
                <a:solidFill>
                  <a:srgbClr val="FF0000"/>
                </a:solidFill>
                <a:latin typeface="Times New Roman" panose="02020603050405020304" pitchFamily="18" charset="0"/>
                <a:cs typeface="Times New Roman" panose="02020603050405020304" pitchFamily="18" charset="0"/>
              </a:rPr>
              <a:t>, Junichi Nishimura</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Koji Wakame</a:t>
            </a:r>
            <a:r>
              <a:rPr lang="en" altLang="ja-JP" sz="1200" baseline="30000" dirty="0">
                <a:solidFill>
                  <a:srgbClr val="FF0000"/>
                </a:solidFill>
                <a:latin typeface="Times New Roman" panose="02020603050405020304" pitchFamily="18" charset="0"/>
                <a:cs typeface="Times New Roman" panose="02020603050405020304" pitchFamily="18" charset="0"/>
              </a:rPr>
              <a:t>5</a:t>
            </a:r>
            <a:r>
              <a:rPr lang="en" altLang="ja-JP" sz="1200" dirty="0">
                <a:solidFill>
                  <a:srgbClr val="FF0000"/>
                </a:solidFill>
                <a:latin typeface="Times New Roman" panose="02020603050405020304" pitchFamily="18" charset="0"/>
                <a:cs typeface="Times New Roman" panose="02020603050405020304" pitchFamily="18" charset="0"/>
              </a:rPr>
              <a:t>, Ken-</a:t>
            </a:r>
            <a:r>
              <a:rPr lang="en" altLang="ja-JP" sz="1200" dirty="0" err="1">
                <a:solidFill>
                  <a:srgbClr val="FF0000"/>
                </a:solidFill>
                <a:latin typeface="Times New Roman" panose="02020603050405020304" pitchFamily="18" charset="0"/>
                <a:cs typeface="Times New Roman" panose="02020603050405020304" pitchFamily="18" charset="0"/>
              </a:rPr>
              <a:t>ichi</a:t>
            </a:r>
            <a:r>
              <a:rPr lang="en" altLang="ja-JP" sz="1200" dirty="0">
                <a:solidFill>
                  <a:srgbClr val="FF0000"/>
                </a:solidFill>
                <a:latin typeface="Times New Roman" panose="02020603050405020304" pitchFamily="18" charset="0"/>
                <a:cs typeface="Times New Roman" panose="02020603050405020304" pitchFamily="18" charset="0"/>
              </a:rPr>
              <a:t> Komatsu</a:t>
            </a:r>
            <a:r>
              <a:rPr lang="en" altLang="ja-JP" sz="1200" baseline="30000" dirty="0">
                <a:solidFill>
                  <a:srgbClr val="FF0000"/>
                </a:solidFill>
                <a:latin typeface="Times New Roman" panose="02020603050405020304" pitchFamily="18" charset="0"/>
                <a:cs typeface="Times New Roman" panose="02020603050405020304" pitchFamily="18" charset="0"/>
              </a:rPr>
              <a:t>5</a:t>
            </a:r>
            <a:r>
              <a:rPr lang="en" altLang="ja-JP" sz="1200" dirty="0">
                <a:solidFill>
                  <a:srgbClr val="FF0000"/>
                </a:solidFill>
                <a:latin typeface="Times New Roman" panose="02020603050405020304" pitchFamily="18" charset="0"/>
                <a:cs typeface="Times New Roman" panose="02020603050405020304" pitchFamily="18" charset="0"/>
              </a:rPr>
              <a:t>, Takayuki Ogino</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Norikatsu</a:t>
            </a:r>
            <a:r>
              <a:rPr lang="en" altLang="ja-JP" sz="1200" dirty="0">
                <a:solidFill>
                  <a:srgbClr val="FF0000"/>
                </a:solidFill>
                <a:latin typeface="Times New Roman" panose="02020603050405020304" pitchFamily="18" charset="0"/>
                <a:cs typeface="Times New Roman" panose="02020603050405020304" pitchFamily="18" charset="0"/>
              </a:rPr>
              <a:t> Miyoshi</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Hidekazu</a:t>
            </a:r>
            <a:r>
              <a:rPr lang="en" altLang="ja-JP" sz="1200" dirty="0">
                <a:solidFill>
                  <a:srgbClr val="FF0000"/>
                </a:solidFill>
                <a:latin typeface="Times New Roman" panose="02020603050405020304" pitchFamily="18" charset="0"/>
                <a:cs typeface="Times New Roman" panose="02020603050405020304" pitchFamily="18" charset="0"/>
              </a:rPr>
              <a:t> Takahashi</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Mamoru Uemura</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Chu Matsuda</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Toru Kitagawa</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Kiyoshi Takeda</a:t>
            </a:r>
            <a:r>
              <a:rPr lang="en" altLang="ja-JP" sz="1200" baseline="30000" dirty="0">
                <a:solidFill>
                  <a:srgbClr val="FF0000"/>
                </a:solidFill>
                <a:latin typeface="Times New Roman" panose="02020603050405020304" pitchFamily="18" charset="0"/>
                <a:cs typeface="Times New Roman" panose="02020603050405020304" pitchFamily="18" charset="0"/>
              </a:rPr>
              <a:t>2,6</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Toshinori</a:t>
            </a:r>
            <a:r>
              <a:rPr lang="en" altLang="ja-JP" sz="1200" dirty="0">
                <a:solidFill>
                  <a:srgbClr val="FF0000"/>
                </a:solidFill>
                <a:latin typeface="Times New Roman" panose="02020603050405020304" pitchFamily="18" charset="0"/>
                <a:cs typeface="Times New Roman" panose="02020603050405020304" pitchFamily="18" charset="0"/>
              </a:rPr>
              <a:t> Ito</a:t>
            </a:r>
            <a:r>
              <a:rPr lang="en" altLang="ja-JP" sz="1200" baseline="30000" dirty="0">
                <a:solidFill>
                  <a:srgbClr val="FF0000"/>
                </a:solidFill>
                <a:latin typeface="Times New Roman" panose="02020603050405020304" pitchFamily="18" charset="0"/>
                <a:cs typeface="Times New Roman" panose="02020603050405020304" pitchFamily="18" charset="0"/>
              </a:rPr>
              <a:t>7</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Yuichiro</a:t>
            </a:r>
            <a:r>
              <a:rPr lang="en" altLang="ja-JP" sz="1200" dirty="0">
                <a:solidFill>
                  <a:srgbClr val="FF0000"/>
                </a:solidFill>
                <a:latin typeface="Times New Roman" panose="02020603050405020304" pitchFamily="18" charset="0"/>
                <a:cs typeface="Times New Roman" panose="02020603050405020304" pitchFamily="18" charset="0"/>
              </a:rPr>
              <a:t> Doki</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Hidetoshi Eguchi</a:t>
            </a:r>
            <a:r>
              <a:rPr lang="en" altLang="ja-JP" sz="1200" baseline="30000" dirty="0">
                <a:solidFill>
                  <a:srgbClr val="FF0000"/>
                </a:solidFill>
                <a:latin typeface="Times New Roman" panose="02020603050405020304" pitchFamily="18" charset="0"/>
                <a:cs typeface="Times New Roman" panose="02020603050405020304" pitchFamily="18" charset="0"/>
              </a:rPr>
              <a:t>1</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Shigeomi</a:t>
            </a:r>
            <a:r>
              <a:rPr lang="en" altLang="ja-JP" sz="1200" dirty="0">
                <a:solidFill>
                  <a:srgbClr val="FF0000"/>
                </a:solidFill>
                <a:latin typeface="Times New Roman" panose="02020603050405020304" pitchFamily="18" charset="0"/>
                <a:cs typeface="Times New Roman" panose="02020603050405020304" pitchFamily="18" charset="0"/>
              </a:rPr>
              <a:t> Shimizu</a:t>
            </a:r>
            <a:r>
              <a:rPr lang="en" altLang="ja-JP" sz="1200" baseline="30000" dirty="0">
                <a:solidFill>
                  <a:srgbClr val="FF0000"/>
                </a:solidFill>
                <a:latin typeface="Times New Roman" panose="02020603050405020304" pitchFamily="18" charset="0"/>
                <a:cs typeface="Times New Roman" panose="02020603050405020304" pitchFamily="18" charset="0"/>
              </a:rPr>
              <a:t>4</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err="1">
                <a:solidFill>
                  <a:srgbClr val="FF0000"/>
                </a:solidFill>
                <a:latin typeface="Times New Roman" panose="02020603050405020304" pitchFamily="18" charset="0"/>
                <a:cs typeface="Times New Roman" panose="02020603050405020304" pitchFamily="18" charset="0"/>
              </a:rPr>
              <a:t>Tsunekazu</a:t>
            </a:r>
            <a:r>
              <a:rPr lang="en" altLang="ja-JP" sz="1200" dirty="0">
                <a:solidFill>
                  <a:srgbClr val="FF0000"/>
                </a:solidFill>
                <a:latin typeface="Times New Roman" panose="02020603050405020304" pitchFamily="18" charset="0"/>
                <a:cs typeface="Times New Roman" panose="02020603050405020304" pitchFamily="18" charset="0"/>
              </a:rPr>
              <a:t> Mizushima</a:t>
            </a:r>
            <a:r>
              <a:rPr lang="en" altLang="ja-JP" sz="1200" baseline="30000" dirty="0">
                <a:solidFill>
                  <a:srgbClr val="FF0000"/>
                </a:solidFill>
                <a:latin typeface="Times New Roman" panose="02020603050405020304" pitchFamily="18" charset="0"/>
                <a:cs typeface="Times New Roman" panose="02020603050405020304" pitchFamily="18" charset="0"/>
              </a:rPr>
              <a:t>1,6</a:t>
            </a: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Department of Gastroenterological Surgery, Graduate School of Medicine, Osaka University Graduate School of Medicine, 2-2 </a:t>
            </a:r>
            <a:r>
              <a:rPr lang="en" altLang="ja-JP" sz="1200" dirty="0" err="1">
                <a:latin typeface="Times New Roman" panose="02020603050405020304" pitchFamily="18" charset="0"/>
                <a:cs typeface="Times New Roman" panose="02020603050405020304" pitchFamily="18" charset="0"/>
              </a:rPr>
              <a:t>Yamadaoka</a:t>
            </a:r>
            <a:r>
              <a:rPr lang="en" altLang="ja-JP" sz="1200" dirty="0">
                <a:latin typeface="Times New Roman" panose="02020603050405020304" pitchFamily="18" charset="0"/>
                <a:cs typeface="Times New Roman" panose="02020603050405020304" pitchFamily="18" charset="0"/>
              </a:rPr>
              <a:t>, Suita, Osaka, 565-0871, Japan</a:t>
            </a:r>
          </a:p>
          <a:p>
            <a:pPr marL="228600" indent="-228600">
              <a:buAutoNum type="arabicPeriod"/>
            </a:pPr>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Laboratory of Immune Regulation, Department of Microbiology and Immunology, Graduate School of Medicine, Osaka University Graduate School of Medicine</a:t>
            </a:r>
          </a:p>
          <a:p>
            <a:pPr marL="228600" indent="-228600">
              <a:buAutoNum type="arabicPeriod"/>
            </a:pPr>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Institute for Advanced Co-Creation Studies, Osaka University</a:t>
            </a:r>
            <a:endParaRPr lang="en" altLang="ja-JP" sz="1200" b="1" dirty="0">
              <a:latin typeface="Times New Roman" panose="02020603050405020304" pitchFamily="18" charset="0"/>
              <a:cs typeface="Times New Roman" panose="02020603050405020304" pitchFamily="18" charset="0"/>
            </a:endParaRPr>
          </a:p>
          <a:p>
            <a:pPr marL="228600" indent="-228600">
              <a:buAutoNum type="arabicPeriod"/>
            </a:pPr>
            <a:endParaRPr lang="en" altLang="ja-JP" sz="1200" b="1"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Department of Pathological Cell Biology, Medical Research Institute, Tokyo Medical and Dental University, 1-5-45, </a:t>
            </a:r>
            <a:r>
              <a:rPr lang="en" altLang="ja-JP" sz="1200" dirty="0" err="1">
                <a:latin typeface="Times New Roman" panose="02020603050405020304" pitchFamily="18" charset="0"/>
                <a:cs typeface="Times New Roman" panose="02020603050405020304" pitchFamily="18" charset="0"/>
              </a:rPr>
              <a:t>Yushima</a:t>
            </a:r>
            <a:r>
              <a:rPr lang="en" altLang="ja-JP" sz="1200" dirty="0">
                <a:latin typeface="Times New Roman" panose="02020603050405020304" pitchFamily="18" charset="0"/>
                <a:cs typeface="Times New Roman" panose="02020603050405020304" pitchFamily="18" charset="0"/>
              </a:rPr>
              <a:t>, Bunkyo-</a:t>
            </a:r>
            <a:r>
              <a:rPr lang="en" altLang="ja-JP" sz="1200" dirty="0" err="1">
                <a:latin typeface="Times New Roman" panose="02020603050405020304" pitchFamily="18" charset="0"/>
                <a:cs typeface="Times New Roman" panose="02020603050405020304" pitchFamily="18" charset="0"/>
              </a:rPr>
              <a:t>ku</a:t>
            </a:r>
            <a:r>
              <a:rPr lang="en" altLang="ja-JP" sz="1200" dirty="0">
                <a:latin typeface="Times New Roman" panose="02020603050405020304" pitchFamily="18" charset="0"/>
                <a:cs typeface="Times New Roman" panose="02020603050405020304" pitchFamily="18" charset="0"/>
              </a:rPr>
              <a:t>, Tokyo, 113-8510, Japan</a:t>
            </a:r>
          </a:p>
          <a:p>
            <a:pPr marL="228600" indent="-228600">
              <a:buAutoNum type="arabicPeriod"/>
            </a:pPr>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Department pharmacology, Hokkaido University of Science, 15-4-1, Maeda </a:t>
            </a:r>
            <a:r>
              <a:rPr lang="en" altLang="ja-JP" sz="1200" dirty="0" err="1">
                <a:latin typeface="Times New Roman" panose="02020603050405020304" pitchFamily="18" charset="0"/>
                <a:cs typeface="Times New Roman" panose="02020603050405020304" pitchFamily="18" charset="0"/>
              </a:rPr>
              <a:t>shichi-jyo</a:t>
            </a:r>
            <a:r>
              <a:rPr lang="en" altLang="ja-JP" sz="1200" dirty="0">
                <a:latin typeface="Times New Roman" panose="02020603050405020304" pitchFamily="18" charset="0"/>
                <a:cs typeface="Times New Roman" panose="02020603050405020304" pitchFamily="18" charset="0"/>
              </a:rPr>
              <a:t>, Teine, Sapporo City, Hokkaido, Japan, 006-8590</a:t>
            </a:r>
          </a:p>
          <a:p>
            <a:pPr marL="228600" indent="-228600">
              <a:buAutoNum type="arabicPeriod"/>
            </a:pPr>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Integrated Frontier Research for Medical Science Division, Institute for Open and Transdisciplinary Research Initiatives, Osaka University, 1-1 </a:t>
            </a:r>
            <a:r>
              <a:rPr lang="en" altLang="ja-JP" sz="1200" dirty="0" err="1">
                <a:latin typeface="Times New Roman" panose="02020603050405020304" pitchFamily="18" charset="0"/>
                <a:cs typeface="Times New Roman" panose="02020603050405020304" pitchFamily="18" charset="0"/>
              </a:rPr>
              <a:t>Yamadaoka</a:t>
            </a:r>
            <a:r>
              <a:rPr lang="en" altLang="ja-JP" sz="1200" dirty="0">
                <a:latin typeface="Times New Roman" panose="02020603050405020304" pitchFamily="18" charset="0"/>
                <a:cs typeface="Times New Roman" panose="02020603050405020304" pitchFamily="18" charset="0"/>
              </a:rPr>
              <a:t>, Suita, Osaka, 565-0871, Japan</a:t>
            </a:r>
          </a:p>
          <a:p>
            <a:pPr marL="228600" indent="-228600">
              <a:buAutoNum type="arabicPeriod"/>
            </a:pPr>
            <a:endParaRPr lang="en" altLang="ja-JP" sz="1200" dirty="0">
              <a:latin typeface="Times New Roman" panose="02020603050405020304" pitchFamily="18" charset="0"/>
              <a:cs typeface="Times New Roman" panose="02020603050405020304" pitchFamily="18" charset="0"/>
            </a:endParaRPr>
          </a:p>
          <a:p>
            <a:pPr marL="228600" indent="-228600">
              <a:buAutoNum type="arabicPeriod"/>
            </a:pPr>
            <a:r>
              <a:rPr lang="en" altLang="ja-JP" sz="1200" dirty="0">
                <a:latin typeface="Times New Roman" panose="02020603050405020304" pitchFamily="18" charset="0"/>
                <a:cs typeface="Times New Roman" panose="02020603050405020304" pitchFamily="18" charset="0"/>
              </a:rPr>
              <a:t>Osaka Center for Cancer and Cardiovascular Disease Prevention, 1-6-107, </a:t>
            </a:r>
            <a:r>
              <a:rPr lang="en" altLang="ja-JP" sz="1200" dirty="0" err="1">
                <a:latin typeface="Times New Roman" panose="02020603050405020304" pitchFamily="18" charset="0"/>
                <a:cs typeface="Times New Roman" panose="02020603050405020304" pitchFamily="18" charset="0"/>
              </a:rPr>
              <a:t>Morinomiya</a:t>
            </a:r>
            <a:r>
              <a:rPr lang="en" altLang="ja-JP" sz="1200" dirty="0">
                <a:latin typeface="Times New Roman" panose="02020603050405020304" pitchFamily="18" charset="0"/>
                <a:cs typeface="Times New Roman" panose="02020603050405020304" pitchFamily="18" charset="0"/>
              </a:rPr>
              <a:t>, </a:t>
            </a:r>
            <a:r>
              <a:rPr lang="en" altLang="ja-JP" sz="1200" dirty="0" err="1">
                <a:latin typeface="Times New Roman" panose="02020603050405020304" pitchFamily="18" charset="0"/>
                <a:cs typeface="Times New Roman" panose="02020603050405020304" pitchFamily="18" charset="0"/>
              </a:rPr>
              <a:t>Jyoto-ku</a:t>
            </a:r>
            <a:r>
              <a:rPr lang="en" altLang="ja-JP" sz="1200" dirty="0">
                <a:latin typeface="Times New Roman" panose="02020603050405020304" pitchFamily="18" charset="0"/>
                <a:cs typeface="Times New Roman" panose="02020603050405020304" pitchFamily="18" charset="0"/>
              </a:rPr>
              <a:t>, Osaka City, Osaka, Japan, 536-0025</a:t>
            </a: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kumimoji="1" lang="ja-JP" altLang="en-US" sz="12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5487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4E2998A3-54C9-864A-9384-AC1E4F8944BB}"/>
              </a:ext>
            </a:extLst>
          </p:cNvPr>
          <p:cNvSpPr txBox="1"/>
          <p:nvPr/>
        </p:nvSpPr>
        <p:spPr>
          <a:xfrm>
            <a:off x="5158496" y="11341"/>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S7</a:t>
            </a:r>
            <a:endParaRPr kumimoji="1" lang="ja-JP" altLang="en-US" sz="1100">
              <a:latin typeface="Arial" panose="020B0604020202020204" pitchFamily="34" charset="0"/>
              <a:cs typeface="Arial" panose="020B0604020202020204" pitchFamily="34" charset="0"/>
            </a:endParaRPr>
          </a:p>
        </p:txBody>
      </p:sp>
      <p:pic>
        <p:nvPicPr>
          <p:cNvPr id="33" name="図 32">
            <a:extLst>
              <a:ext uri="{FF2B5EF4-FFF2-40B4-BE49-F238E27FC236}">
                <a16:creationId xmlns:a16="http://schemas.microsoft.com/office/drawing/2014/main" id="{D12083EE-A094-6744-93EE-A0BFBB6D80AE}"/>
              </a:ext>
            </a:extLst>
          </p:cNvPr>
          <p:cNvPicPr>
            <a:picLocks noChangeAspect="1"/>
          </p:cNvPicPr>
          <p:nvPr/>
        </p:nvPicPr>
        <p:blipFill>
          <a:blip r:embed="rId3" cstate="hqprint">
            <a:extLst>
              <a:ext uri="{BEBA8EAE-BF5A-486C-A8C5-ECC9F3942E4B}">
                <a14:imgProps xmlns:a14="http://schemas.microsoft.com/office/drawing/2010/main">
                  <a14:imgLayer r:embed="rId4">
                    <a14:imgEffect>
                      <a14:brightnessContrast bright="39000"/>
                    </a14:imgEffect>
                  </a14:imgLayer>
                </a14:imgProps>
              </a:ext>
              <a:ext uri="{28A0092B-C50C-407E-A947-70E740481C1C}">
                <a14:useLocalDpi xmlns:a14="http://schemas.microsoft.com/office/drawing/2010/main"/>
              </a:ext>
            </a:extLst>
          </a:blip>
          <a:stretch>
            <a:fillRect/>
          </a:stretch>
        </p:blipFill>
        <p:spPr>
          <a:xfrm>
            <a:off x="427377" y="688067"/>
            <a:ext cx="833081" cy="812988"/>
          </a:xfrm>
          <a:prstGeom prst="rect">
            <a:avLst/>
          </a:prstGeom>
          <a:ln>
            <a:solidFill>
              <a:schemeClr val="tx1"/>
            </a:solidFill>
          </a:ln>
        </p:spPr>
      </p:pic>
      <p:pic>
        <p:nvPicPr>
          <p:cNvPr id="34" name="図 33">
            <a:extLst>
              <a:ext uri="{FF2B5EF4-FFF2-40B4-BE49-F238E27FC236}">
                <a16:creationId xmlns:a16="http://schemas.microsoft.com/office/drawing/2014/main" id="{69AEDA07-F3CD-F547-867A-62F36B2628B2}"/>
              </a:ext>
            </a:extLst>
          </p:cNvPr>
          <p:cNvPicPr>
            <a:picLocks noChangeAspect="1"/>
          </p:cNvPicPr>
          <p:nvPr/>
        </p:nvPicPr>
        <p:blipFill>
          <a:blip r:embed="rId5" cstate="hqprint">
            <a:extLst>
              <a:ext uri="{BEBA8EAE-BF5A-486C-A8C5-ECC9F3942E4B}">
                <a14:imgProps xmlns:a14="http://schemas.microsoft.com/office/drawing/2010/main">
                  <a14:imgLayer r:embed="rId6">
                    <a14:imgEffect>
                      <a14:brightnessContrast bright="23000"/>
                    </a14:imgEffect>
                  </a14:imgLayer>
                </a14:imgProps>
              </a:ext>
              <a:ext uri="{28A0092B-C50C-407E-A947-70E740481C1C}">
                <a14:useLocalDpi xmlns:a14="http://schemas.microsoft.com/office/drawing/2010/main"/>
              </a:ext>
            </a:extLst>
          </a:blip>
          <a:stretch>
            <a:fillRect/>
          </a:stretch>
        </p:blipFill>
        <p:spPr>
          <a:xfrm>
            <a:off x="1260457" y="688067"/>
            <a:ext cx="822940" cy="812988"/>
          </a:xfrm>
          <a:prstGeom prst="rect">
            <a:avLst/>
          </a:prstGeom>
          <a:ln>
            <a:solidFill>
              <a:schemeClr val="tx1"/>
            </a:solidFill>
          </a:ln>
        </p:spPr>
      </p:pic>
      <p:pic>
        <p:nvPicPr>
          <p:cNvPr id="47" name="図 46">
            <a:extLst>
              <a:ext uri="{FF2B5EF4-FFF2-40B4-BE49-F238E27FC236}">
                <a16:creationId xmlns:a16="http://schemas.microsoft.com/office/drawing/2014/main" id="{64680E91-04C1-1846-8834-F92C60982683}"/>
              </a:ext>
            </a:extLst>
          </p:cNvPr>
          <p:cNvPicPr>
            <a:picLocks noChangeAspect="1"/>
          </p:cNvPicPr>
          <p:nvPr/>
        </p:nvPicPr>
        <p:blipFill>
          <a:blip r:embed="rId7" cstate="hqprint">
            <a:extLst>
              <a:ext uri="{BEBA8EAE-BF5A-486C-A8C5-ECC9F3942E4B}">
                <a14:imgProps xmlns:a14="http://schemas.microsoft.com/office/drawing/2010/main">
                  <a14:imgLayer r:embed="rId8">
                    <a14:imgEffect>
                      <a14:brightnessContrast bright="22000"/>
                    </a14:imgEffect>
                  </a14:imgLayer>
                </a14:imgProps>
              </a:ext>
              <a:ext uri="{28A0092B-C50C-407E-A947-70E740481C1C}">
                <a14:useLocalDpi xmlns:a14="http://schemas.microsoft.com/office/drawing/2010/main"/>
              </a:ext>
            </a:extLst>
          </a:blip>
          <a:stretch>
            <a:fillRect/>
          </a:stretch>
        </p:blipFill>
        <p:spPr>
          <a:xfrm>
            <a:off x="2083397" y="688067"/>
            <a:ext cx="837064" cy="812988"/>
          </a:xfrm>
          <a:prstGeom prst="rect">
            <a:avLst/>
          </a:prstGeom>
          <a:ln>
            <a:solidFill>
              <a:schemeClr val="tx1"/>
            </a:solidFill>
          </a:ln>
        </p:spPr>
      </p:pic>
      <p:pic>
        <p:nvPicPr>
          <p:cNvPr id="49" name="図 48">
            <a:extLst>
              <a:ext uri="{FF2B5EF4-FFF2-40B4-BE49-F238E27FC236}">
                <a16:creationId xmlns:a16="http://schemas.microsoft.com/office/drawing/2014/main" id="{839775C7-E153-FF4F-8D80-67254AAD2860}"/>
              </a:ext>
            </a:extLst>
          </p:cNvPr>
          <p:cNvPicPr>
            <a:picLocks noChangeAspect="1"/>
          </p:cNvPicPr>
          <p:nvPr/>
        </p:nvPicPr>
        <p:blipFill>
          <a:blip r:embed="rId9" cstate="hqprint">
            <a:extLst>
              <a:ext uri="{BEBA8EAE-BF5A-486C-A8C5-ECC9F3942E4B}">
                <a14:imgProps xmlns:a14="http://schemas.microsoft.com/office/drawing/2010/main">
                  <a14:imgLayer r:embed="rId10">
                    <a14:imgEffect>
                      <a14:brightnessContrast bright="10000"/>
                    </a14:imgEffect>
                  </a14:imgLayer>
                </a14:imgProps>
              </a:ext>
              <a:ext uri="{28A0092B-C50C-407E-A947-70E740481C1C}">
                <a14:useLocalDpi xmlns:a14="http://schemas.microsoft.com/office/drawing/2010/main"/>
              </a:ext>
            </a:extLst>
          </a:blip>
          <a:stretch>
            <a:fillRect/>
          </a:stretch>
        </p:blipFill>
        <p:spPr>
          <a:xfrm>
            <a:off x="423393" y="1740179"/>
            <a:ext cx="837064" cy="812988"/>
          </a:xfrm>
          <a:prstGeom prst="rect">
            <a:avLst/>
          </a:prstGeom>
          <a:ln>
            <a:solidFill>
              <a:schemeClr val="tx1"/>
            </a:solidFill>
          </a:ln>
        </p:spPr>
      </p:pic>
      <p:sp>
        <p:nvSpPr>
          <p:cNvPr id="51" name="テキスト ボックス 50">
            <a:extLst>
              <a:ext uri="{FF2B5EF4-FFF2-40B4-BE49-F238E27FC236}">
                <a16:creationId xmlns:a16="http://schemas.microsoft.com/office/drawing/2014/main" id="{07FAC812-F7C7-F94A-8EAB-8DF85FBBC884}"/>
              </a:ext>
            </a:extLst>
          </p:cNvPr>
          <p:cNvSpPr txBox="1"/>
          <p:nvPr/>
        </p:nvSpPr>
        <p:spPr>
          <a:xfrm>
            <a:off x="681853" y="426457"/>
            <a:ext cx="32412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53" name="テキスト ボックス 52">
            <a:extLst>
              <a:ext uri="{FF2B5EF4-FFF2-40B4-BE49-F238E27FC236}">
                <a16:creationId xmlns:a16="http://schemas.microsoft.com/office/drawing/2014/main" id="{7695F2A7-FA55-524A-8B17-FC4164B61117}"/>
              </a:ext>
            </a:extLst>
          </p:cNvPr>
          <p:cNvSpPr txBox="1"/>
          <p:nvPr/>
        </p:nvSpPr>
        <p:spPr>
          <a:xfrm>
            <a:off x="1483584" y="426457"/>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55" name="テキスト ボックス 54">
            <a:extLst>
              <a:ext uri="{FF2B5EF4-FFF2-40B4-BE49-F238E27FC236}">
                <a16:creationId xmlns:a16="http://schemas.microsoft.com/office/drawing/2014/main" id="{4D0B8709-D6AE-CD43-84E8-3423C21BD008}"/>
              </a:ext>
            </a:extLst>
          </p:cNvPr>
          <p:cNvSpPr txBox="1"/>
          <p:nvPr/>
        </p:nvSpPr>
        <p:spPr>
          <a:xfrm>
            <a:off x="2287937" y="426457"/>
            <a:ext cx="457176"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Mix</a:t>
            </a:r>
            <a:r>
              <a:rPr kumimoji="1" lang="en-US" altLang="ja-JP" sz="1100" baseline="-25000" dirty="0">
                <a:latin typeface="Arial" panose="020B0604020202020204" pitchFamily="34" charset="0"/>
                <a:cs typeface="Arial" panose="020B0604020202020204" pitchFamily="34" charset="0"/>
              </a:rPr>
              <a:t>4</a:t>
            </a:r>
            <a:endParaRPr kumimoji="1" lang="ja-JP" altLang="en-US" sz="1100" baseline="-25000">
              <a:latin typeface="Arial" panose="020B0604020202020204" pitchFamily="34" charset="0"/>
              <a:cs typeface="Arial" panose="020B0604020202020204" pitchFamily="34" charset="0"/>
            </a:endParaRPr>
          </a:p>
        </p:txBody>
      </p:sp>
      <p:sp>
        <p:nvSpPr>
          <p:cNvPr id="57" name="テキスト ボックス 56">
            <a:extLst>
              <a:ext uri="{FF2B5EF4-FFF2-40B4-BE49-F238E27FC236}">
                <a16:creationId xmlns:a16="http://schemas.microsoft.com/office/drawing/2014/main" id="{4242AE1F-EEF2-AF47-B6EC-1F47B2F865A4}"/>
              </a:ext>
            </a:extLst>
          </p:cNvPr>
          <p:cNvSpPr txBox="1"/>
          <p:nvPr/>
        </p:nvSpPr>
        <p:spPr>
          <a:xfrm>
            <a:off x="658070" y="1515939"/>
            <a:ext cx="381836"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CA</a:t>
            </a:r>
            <a:endParaRPr kumimoji="1" lang="ja-JP" altLang="en-US" sz="1100">
              <a:latin typeface="Arial" panose="020B0604020202020204" pitchFamily="34" charset="0"/>
              <a:cs typeface="Arial" panose="020B0604020202020204" pitchFamily="34" charset="0"/>
            </a:endParaRPr>
          </a:p>
        </p:txBody>
      </p:sp>
      <p:pic>
        <p:nvPicPr>
          <p:cNvPr id="59" name="図 58">
            <a:extLst>
              <a:ext uri="{FF2B5EF4-FFF2-40B4-BE49-F238E27FC236}">
                <a16:creationId xmlns:a16="http://schemas.microsoft.com/office/drawing/2014/main" id="{321127EC-FA22-1C47-8299-AD7768729E01}"/>
              </a:ext>
            </a:extLst>
          </p:cNvPr>
          <p:cNvPicPr>
            <a:picLocks noChangeAspect="1"/>
          </p:cNvPicPr>
          <p:nvPr/>
        </p:nvPicPr>
        <p:blipFill>
          <a:blip r:embed="rId11" cstate="hqprint">
            <a:extLst>
              <a:ext uri="{BEBA8EAE-BF5A-486C-A8C5-ECC9F3942E4B}">
                <a14:imgProps xmlns:a14="http://schemas.microsoft.com/office/drawing/2010/main">
                  <a14:imgLayer r:embed="rId12">
                    <a14:imgEffect>
                      <a14:brightnessContrast bright="19000"/>
                    </a14:imgEffect>
                  </a14:imgLayer>
                </a14:imgProps>
              </a:ext>
              <a:ext uri="{28A0092B-C50C-407E-A947-70E740481C1C}">
                <a14:useLocalDpi xmlns:a14="http://schemas.microsoft.com/office/drawing/2010/main"/>
              </a:ext>
            </a:extLst>
          </a:blip>
          <a:stretch>
            <a:fillRect/>
          </a:stretch>
        </p:blipFill>
        <p:spPr>
          <a:xfrm>
            <a:off x="1254737" y="1740179"/>
            <a:ext cx="823897" cy="810060"/>
          </a:xfrm>
          <a:prstGeom prst="rect">
            <a:avLst/>
          </a:prstGeom>
          <a:ln>
            <a:solidFill>
              <a:schemeClr val="tx1"/>
            </a:solidFill>
          </a:ln>
        </p:spPr>
      </p:pic>
      <p:pic>
        <p:nvPicPr>
          <p:cNvPr id="61" name="図 60">
            <a:extLst>
              <a:ext uri="{FF2B5EF4-FFF2-40B4-BE49-F238E27FC236}">
                <a16:creationId xmlns:a16="http://schemas.microsoft.com/office/drawing/2014/main" id="{9D603DEE-6117-5F44-8881-580BAA8D9DCB}"/>
              </a:ext>
            </a:extLst>
          </p:cNvPr>
          <p:cNvPicPr>
            <a:picLocks noChangeAspect="1"/>
          </p:cNvPicPr>
          <p:nvPr/>
        </p:nvPicPr>
        <p:blipFill>
          <a:blip r:embed="rId13" cstate="hqprint">
            <a:extLst>
              <a:ext uri="{BEBA8EAE-BF5A-486C-A8C5-ECC9F3942E4B}">
                <a14:imgProps xmlns:a14="http://schemas.microsoft.com/office/drawing/2010/main">
                  <a14:imgLayer r:embed="rId14">
                    <a14:imgEffect>
                      <a14:brightnessContrast bright="12000"/>
                    </a14:imgEffect>
                  </a14:imgLayer>
                </a14:imgProps>
              </a:ext>
              <a:ext uri="{28A0092B-C50C-407E-A947-70E740481C1C}">
                <a14:useLocalDpi xmlns:a14="http://schemas.microsoft.com/office/drawing/2010/main"/>
              </a:ext>
            </a:extLst>
          </a:blip>
          <a:stretch>
            <a:fillRect/>
          </a:stretch>
        </p:blipFill>
        <p:spPr>
          <a:xfrm>
            <a:off x="2103456" y="1736677"/>
            <a:ext cx="817005" cy="813562"/>
          </a:xfrm>
          <a:prstGeom prst="rect">
            <a:avLst/>
          </a:prstGeom>
          <a:ln>
            <a:solidFill>
              <a:schemeClr val="tx1"/>
            </a:solidFill>
          </a:ln>
        </p:spPr>
      </p:pic>
      <p:pic>
        <p:nvPicPr>
          <p:cNvPr id="64" name="図 63">
            <a:extLst>
              <a:ext uri="{FF2B5EF4-FFF2-40B4-BE49-F238E27FC236}">
                <a16:creationId xmlns:a16="http://schemas.microsoft.com/office/drawing/2014/main" id="{556561E4-FC2A-2D4F-9774-0FE928F94E38}"/>
              </a:ext>
            </a:extLst>
          </p:cNvPr>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2929436" y="1736677"/>
            <a:ext cx="834024" cy="813562"/>
          </a:xfrm>
          <a:prstGeom prst="rect">
            <a:avLst/>
          </a:prstGeom>
          <a:ln>
            <a:solidFill>
              <a:schemeClr val="tx1"/>
            </a:solidFill>
          </a:ln>
        </p:spPr>
      </p:pic>
      <p:sp>
        <p:nvSpPr>
          <p:cNvPr id="66" name="テキスト ボックス 65">
            <a:extLst>
              <a:ext uri="{FF2B5EF4-FFF2-40B4-BE49-F238E27FC236}">
                <a16:creationId xmlns:a16="http://schemas.microsoft.com/office/drawing/2014/main" id="{3CE8D530-B50B-6A4C-9FF1-5F11FC198312}"/>
              </a:ext>
            </a:extLst>
          </p:cNvPr>
          <p:cNvSpPr txBox="1"/>
          <p:nvPr/>
        </p:nvSpPr>
        <p:spPr>
          <a:xfrm>
            <a:off x="1475767" y="1515939"/>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GA</a:t>
            </a:r>
            <a:endParaRPr kumimoji="1" lang="ja-JP" altLang="en-US" sz="1100">
              <a:latin typeface="Arial" panose="020B0604020202020204" pitchFamily="34" charset="0"/>
              <a:cs typeface="Arial" panose="020B0604020202020204" pitchFamily="34" charset="0"/>
            </a:endParaRPr>
          </a:p>
        </p:txBody>
      </p:sp>
      <p:sp>
        <p:nvSpPr>
          <p:cNvPr id="68" name="テキスト ボックス 67">
            <a:extLst>
              <a:ext uri="{FF2B5EF4-FFF2-40B4-BE49-F238E27FC236}">
                <a16:creationId xmlns:a16="http://schemas.microsoft.com/office/drawing/2014/main" id="{59F73EF0-A96B-394D-9E39-D52C77FEDE15}"/>
              </a:ext>
            </a:extLst>
          </p:cNvPr>
          <p:cNvSpPr txBox="1"/>
          <p:nvPr/>
        </p:nvSpPr>
        <p:spPr>
          <a:xfrm>
            <a:off x="2331195" y="1515939"/>
            <a:ext cx="373820"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EA</a:t>
            </a:r>
            <a:endParaRPr kumimoji="1" lang="ja-JP" altLang="en-US" sz="1100">
              <a:latin typeface="Arial" panose="020B0604020202020204" pitchFamily="34" charset="0"/>
              <a:cs typeface="Arial" panose="020B0604020202020204" pitchFamily="34" charset="0"/>
            </a:endParaRPr>
          </a:p>
        </p:txBody>
      </p:sp>
      <p:sp>
        <p:nvSpPr>
          <p:cNvPr id="70" name="テキスト ボックス 69">
            <a:extLst>
              <a:ext uri="{FF2B5EF4-FFF2-40B4-BE49-F238E27FC236}">
                <a16:creationId xmlns:a16="http://schemas.microsoft.com/office/drawing/2014/main" id="{4FAF1EF3-3187-BC4E-9086-9E07D5F411DA}"/>
              </a:ext>
            </a:extLst>
          </p:cNvPr>
          <p:cNvSpPr txBox="1"/>
          <p:nvPr/>
        </p:nvSpPr>
        <p:spPr>
          <a:xfrm>
            <a:off x="3160889" y="1515939"/>
            <a:ext cx="365806"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ZY</a:t>
            </a:r>
            <a:endParaRPr kumimoji="1" lang="ja-JP" altLang="en-US" sz="1100">
              <a:latin typeface="Arial" panose="020B0604020202020204" pitchFamily="34" charset="0"/>
              <a:cs typeface="Arial" panose="020B0604020202020204" pitchFamily="34" charset="0"/>
            </a:endParaRPr>
          </a:p>
        </p:txBody>
      </p:sp>
      <p:pic>
        <p:nvPicPr>
          <p:cNvPr id="4" name="図 3">
            <a:extLst>
              <a:ext uri="{FF2B5EF4-FFF2-40B4-BE49-F238E27FC236}">
                <a16:creationId xmlns:a16="http://schemas.microsoft.com/office/drawing/2014/main" id="{9BA3A178-5A55-6C44-85C9-FD56BD32D8D6}"/>
              </a:ext>
            </a:extLst>
          </p:cNvPr>
          <p:cNvPicPr>
            <a:picLocks noChangeAspect="1"/>
          </p:cNvPicPr>
          <p:nvPr/>
        </p:nvPicPr>
        <p:blipFill>
          <a:blip r:embed="rId16"/>
          <a:stretch>
            <a:fillRect/>
          </a:stretch>
        </p:blipFill>
        <p:spPr>
          <a:xfrm>
            <a:off x="183567" y="2635041"/>
            <a:ext cx="4495800" cy="2806700"/>
          </a:xfrm>
          <a:prstGeom prst="rect">
            <a:avLst/>
          </a:prstGeom>
        </p:spPr>
      </p:pic>
    </p:spTree>
    <p:extLst>
      <p:ext uri="{BB962C8B-B14F-4D97-AF65-F5344CB8AC3E}">
        <p14:creationId xmlns:p14="http://schemas.microsoft.com/office/powerpoint/2010/main" val="3266030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95E4BB5-791B-A547-92DC-A3DB58A2E659}"/>
              </a:ext>
            </a:extLst>
          </p:cNvPr>
          <p:cNvSpPr txBox="1"/>
          <p:nvPr/>
        </p:nvSpPr>
        <p:spPr>
          <a:xfrm>
            <a:off x="320357" y="1887619"/>
            <a:ext cx="293670"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952A0A2F-AA11-894A-AA82-511D2D7D5988}"/>
              </a:ext>
            </a:extLst>
          </p:cNvPr>
          <p:cNvSpPr txBox="1"/>
          <p:nvPr/>
        </p:nvSpPr>
        <p:spPr>
          <a:xfrm>
            <a:off x="305380" y="162548"/>
            <a:ext cx="284052"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254E7D59-7554-4C46-BE4D-22B2C33B1633}"/>
              </a:ext>
            </a:extLst>
          </p:cNvPr>
          <p:cNvSpPr txBox="1"/>
          <p:nvPr/>
        </p:nvSpPr>
        <p:spPr>
          <a:xfrm>
            <a:off x="5158496" y="11341"/>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S8</a:t>
            </a:r>
            <a:endParaRPr kumimoji="1" lang="ja-JP" altLang="en-US" sz="1100">
              <a:latin typeface="Arial" panose="020B0604020202020204" pitchFamily="34" charset="0"/>
              <a:cs typeface="Arial" panose="020B0604020202020204" pitchFamily="34" charset="0"/>
            </a:endParaRPr>
          </a:p>
        </p:txBody>
      </p:sp>
      <p:pic>
        <p:nvPicPr>
          <p:cNvPr id="10" name="図 9">
            <a:extLst>
              <a:ext uri="{FF2B5EF4-FFF2-40B4-BE49-F238E27FC236}">
                <a16:creationId xmlns:a16="http://schemas.microsoft.com/office/drawing/2014/main" id="{098CA53A-22B7-3247-9949-BED599CCA723}"/>
              </a:ext>
            </a:extLst>
          </p:cNvPr>
          <p:cNvPicPr>
            <a:picLocks noChangeAspect="1"/>
          </p:cNvPicPr>
          <p:nvPr/>
        </p:nvPicPr>
        <p:blipFill>
          <a:blip r:embed="rId3"/>
          <a:stretch>
            <a:fillRect/>
          </a:stretch>
        </p:blipFill>
        <p:spPr>
          <a:xfrm>
            <a:off x="320357" y="236619"/>
            <a:ext cx="1917700" cy="1651000"/>
          </a:xfrm>
          <a:prstGeom prst="rect">
            <a:avLst/>
          </a:prstGeom>
        </p:spPr>
      </p:pic>
      <p:pic>
        <p:nvPicPr>
          <p:cNvPr id="12" name="図 11">
            <a:extLst>
              <a:ext uri="{FF2B5EF4-FFF2-40B4-BE49-F238E27FC236}">
                <a16:creationId xmlns:a16="http://schemas.microsoft.com/office/drawing/2014/main" id="{4D7D109D-26F4-5847-8071-5ECD8956C001}"/>
              </a:ext>
            </a:extLst>
          </p:cNvPr>
          <p:cNvPicPr>
            <a:picLocks noChangeAspect="1"/>
          </p:cNvPicPr>
          <p:nvPr/>
        </p:nvPicPr>
        <p:blipFill>
          <a:blip r:embed="rId4"/>
          <a:stretch>
            <a:fillRect/>
          </a:stretch>
        </p:blipFill>
        <p:spPr>
          <a:xfrm>
            <a:off x="320357" y="1974578"/>
            <a:ext cx="1803400" cy="1727200"/>
          </a:xfrm>
          <a:prstGeom prst="rect">
            <a:avLst/>
          </a:prstGeom>
        </p:spPr>
      </p:pic>
      <p:pic>
        <p:nvPicPr>
          <p:cNvPr id="14" name="図 13">
            <a:extLst>
              <a:ext uri="{FF2B5EF4-FFF2-40B4-BE49-F238E27FC236}">
                <a16:creationId xmlns:a16="http://schemas.microsoft.com/office/drawing/2014/main" id="{04138DE9-BF91-034A-9BD0-9981A3D41A52}"/>
              </a:ext>
            </a:extLst>
          </p:cNvPr>
          <p:cNvPicPr>
            <a:picLocks noChangeAspect="1"/>
          </p:cNvPicPr>
          <p:nvPr/>
        </p:nvPicPr>
        <p:blipFill>
          <a:blip r:embed="rId5"/>
          <a:stretch>
            <a:fillRect/>
          </a:stretch>
        </p:blipFill>
        <p:spPr>
          <a:xfrm>
            <a:off x="1923272" y="2187680"/>
            <a:ext cx="1778000" cy="1498600"/>
          </a:xfrm>
          <a:prstGeom prst="rect">
            <a:avLst/>
          </a:prstGeom>
        </p:spPr>
      </p:pic>
      <p:pic>
        <p:nvPicPr>
          <p:cNvPr id="16" name="図 15">
            <a:extLst>
              <a:ext uri="{FF2B5EF4-FFF2-40B4-BE49-F238E27FC236}">
                <a16:creationId xmlns:a16="http://schemas.microsoft.com/office/drawing/2014/main" id="{46D868FE-2794-BF40-B65C-CD1DAA4D2392}"/>
              </a:ext>
            </a:extLst>
          </p:cNvPr>
          <p:cNvPicPr>
            <a:picLocks noChangeAspect="1"/>
          </p:cNvPicPr>
          <p:nvPr/>
        </p:nvPicPr>
        <p:blipFill>
          <a:blip r:embed="rId6"/>
          <a:stretch>
            <a:fillRect/>
          </a:stretch>
        </p:blipFill>
        <p:spPr>
          <a:xfrm>
            <a:off x="3498870" y="1974578"/>
            <a:ext cx="1828800" cy="1701800"/>
          </a:xfrm>
          <a:prstGeom prst="rect">
            <a:avLst/>
          </a:prstGeom>
        </p:spPr>
      </p:pic>
    </p:spTree>
    <p:extLst>
      <p:ext uri="{BB962C8B-B14F-4D97-AF65-F5344CB8AC3E}">
        <p14:creationId xmlns:p14="http://schemas.microsoft.com/office/powerpoint/2010/main" val="2651164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9B0BDE-BC62-6E44-A791-30FE8C66285F}"/>
              </a:ext>
            </a:extLst>
          </p:cNvPr>
          <p:cNvSpPr txBox="1"/>
          <p:nvPr/>
        </p:nvSpPr>
        <p:spPr>
          <a:xfrm>
            <a:off x="274314" y="1180981"/>
            <a:ext cx="551666" cy="261568"/>
          </a:xfrm>
          <a:prstGeom prst="rect">
            <a:avLst/>
          </a:prstGeom>
          <a:noFill/>
          <a:ln>
            <a:noFill/>
          </a:ln>
        </p:spPr>
        <p:txBody>
          <a:bodyPr wrap="none" rtlCol="0">
            <a:spAutoFit/>
          </a:bodyPr>
          <a:lstStyle/>
          <a:p>
            <a:r>
              <a:rPr lang="en-US" altLang="ja-JP" sz="1100" i="1" dirty="0">
                <a:latin typeface="Arial" panose="020B0604020202020204" pitchFamily="34" charset="0"/>
                <a:cs typeface="Arial" panose="020B0604020202020204" pitchFamily="34" charset="0"/>
              </a:rPr>
              <a:t>Atg7</a:t>
            </a:r>
            <a:r>
              <a:rPr lang="en-US" altLang="ja-JP" sz="1100" i="1" baseline="30000" dirty="0">
                <a:latin typeface="Arial" panose="020B0604020202020204" pitchFamily="34" charset="0"/>
                <a:cs typeface="Arial" panose="020B0604020202020204" pitchFamily="34" charset="0"/>
              </a:rPr>
              <a:t>f/f</a:t>
            </a:r>
          </a:p>
        </p:txBody>
      </p:sp>
      <p:sp>
        <p:nvSpPr>
          <p:cNvPr id="3" name="テキスト ボックス 2">
            <a:extLst>
              <a:ext uri="{FF2B5EF4-FFF2-40B4-BE49-F238E27FC236}">
                <a16:creationId xmlns:a16="http://schemas.microsoft.com/office/drawing/2014/main" id="{880856AC-664F-F949-BC33-2A5C2C1F6758}"/>
              </a:ext>
            </a:extLst>
          </p:cNvPr>
          <p:cNvSpPr txBox="1"/>
          <p:nvPr/>
        </p:nvSpPr>
        <p:spPr>
          <a:xfrm>
            <a:off x="-3390" y="2806232"/>
            <a:ext cx="888243" cy="261568"/>
          </a:xfrm>
          <a:prstGeom prst="rect">
            <a:avLst/>
          </a:prstGeom>
          <a:noFill/>
          <a:ln>
            <a:noFill/>
          </a:ln>
        </p:spPr>
        <p:txBody>
          <a:bodyPr wrap="none" rtlCol="0">
            <a:spAutoFit/>
          </a:bodyPr>
          <a:lstStyle/>
          <a:p>
            <a:r>
              <a:rPr lang="en-US" altLang="ja-JP" sz="1100" i="1" dirty="0">
                <a:latin typeface="Arial" panose="020B0604020202020204" pitchFamily="34" charset="0"/>
                <a:cs typeface="Arial" panose="020B0604020202020204" pitchFamily="34" charset="0"/>
              </a:rPr>
              <a:t>Atg7</a:t>
            </a:r>
            <a:r>
              <a:rPr lang="en-US" altLang="ja-JP" sz="1100" i="1" baseline="30000" dirty="0">
                <a:latin typeface="Arial" panose="020B0604020202020204" pitchFamily="34" charset="0"/>
                <a:cs typeface="Arial" panose="020B0604020202020204" pitchFamily="34" charset="0"/>
              </a:rPr>
              <a:t> </a:t>
            </a:r>
            <a:r>
              <a:rPr lang="en-US" altLang="ja-JP" sz="1100" i="1" baseline="30000" dirty="0" err="1">
                <a:latin typeface="Arial" panose="020B0604020202020204" pitchFamily="34" charset="0"/>
                <a:cs typeface="Arial" panose="020B0604020202020204" pitchFamily="34" charset="0"/>
              </a:rPr>
              <a:t>LysM-cre</a:t>
            </a:r>
            <a:endParaRPr lang="en-US" altLang="ja-JP" sz="1100" i="1" baseline="30000" dirty="0">
              <a:latin typeface="Arial" panose="020B0604020202020204" pitchFamily="34" charset="0"/>
              <a:cs typeface="Arial" panose="020B0604020202020204" pitchFamily="34" charset="0"/>
            </a:endParaRPr>
          </a:p>
        </p:txBody>
      </p:sp>
      <p:grpSp>
        <p:nvGrpSpPr>
          <p:cNvPr id="4" name="グループ化 3">
            <a:extLst>
              <a:ext uri="{FF2B5EF4-FFF2-40B4-BE49-F238E27FC236}">
                <a16:creationId xmlns:a16="http://schemas.microsoft.com/office/drawing/2014/main" id="{CEC9EEE7-1DBD-BF44-95F6-AE132C468A2E}"/>
              </a:ext>
            </a:extLst>
          </p:cNvPr>
          <p:cNvGrpSpPr/>
          <p:nvPr/>
        </p:nvGrpSpPr>
        <p:grpSpPr>
          <a:xfrm>
            <a:off x="836613" y="291192"/>
            <a:ext cx="5054582" cy="3617657"/>
            <a:chOff x="1385975" y="5597905"/>
            <a:chExt cx="5360938" cy="3959500"/>
          </a:xfrm>
        </p:grpSpPr>
        <p:sp>
          <p:nvSpPr>
            <p:cNvPr id="5" name="テキスト ボックス 4">
              <a:extLst>
                <a:ext uri="{FF2B5EF4-FFF2-40B4-BE49-F238E27FC236}">
                  <a16:creationId xmlns:a16="http://schemas.microsoft.com/office/drawing/2014/main" id="{7EE2FE3A-3092-4844-995D-3BDEC72E393F}"/>
                </a:ext>
              </a:extLst>
            </p:cNvPr>
            <p:cNvSpPr txBox="1"/>
            <p:nvPr/>
          </p:nvSpPr>
          <p:spPr>
            <a:xfrm>
              <a:off x="2443013" y="5597905"/>
              <a:ext cx="1040671" cy="261610"/>
            </a:xfrm>
            <a:prstGeom prst="rect">
              <a:avLst/>
            </a:prstGeom>
            <a:noFill/>
          </p:spPr>
          <p:txBody>
            <a:bodyPr wrap="none" rtlCol="0">
              <a:spAutoFit/>
            </a:bodyPr>
            <a:lstStyle/>
            <a:p>
              <a:pPr algn="ctr"/>
              <a:r>
                <a:rPr lang="en-US" altLang="ja-JP" sz="1100" dirty="0" err="1">
                  <a:latin typeface="Arial" panose="020B0604020202020204" pitchFamily="34" charset="0"/>
                  <a:cs typeface="Arial" panose="020B0604020202020204" pitchFamily="34" charset="0"/>
                </a:rPr>
                <a:t>Catechin</a:t>
              </a:r>
              <a:r>
                <a:rPr lang="en-US" altLang="ja-JP" sz="1100" dirty="0">
                  <a:latin typeface="Arial" panose="020B0604020202020204" pitchFamily="34" charset="0"/>
                  <a:cs typeface="Arial" panose="020B0604020202020204" pitchFamily="34" charset="0"/>
                </a:rPr>
                <a:t> acid</a:t>
              </a:r>
              <a:endParaRPr lang="ja-JP" altLang="en-US" sz="1100" dirty="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489ED780-BBD0-4344-A3CA-74A63D7949D1}"/>
                </a:ext>
              </a:extLst>
            </p:cNvPr>
            <p:cNvSpPr txBox="1"/>
            <p:nvPr/>
          </p:nvSpPr>
          <p:spPr>
            <a:xfrm>
              <a:off x="3463270" y="5597905"/>
              <a:ext cx="901065" cy="261568"/>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Ellagic acid</a:t>
              </a:r>
              <a:endParaRPr lang="ja-JP" altLang="en-US" sz="1100" dirty="0">
                <a:latin typeface="Arial" panose="020B0604020202020204" pitchFamily="34" charset="0"/>
                <a:cs typeface="Arial" panose="020B0604020202020204" pitchFamily="34" charset="0"/>
              </a:endParaRPr>
            </a:p>
          </p:txBody>
        </p:sp>
        <p:sp>
          <p:nvSpPr>
            <p:cNvPr id="7" name="テキスト ボックス 6">
              <a:extLst>
                <a:ext uri="{FF2B5EF4-FFF2-40B4-BE49-F238E27FC236}">
                  <a16:creationId xmlns:a16="http://schemas.microsoft.com/office/drawing/2014/main" id="{DC5A65C7-7278-AF45-97CA-C5E37F843A7D}"/>
                </a:ext>
              </a:extLst>
            </p:cNvPr>
            <p:cNvSpPr txBox="1"/>
            <p:nvPr/>
          </p:nvSpPr>
          <p:spPr>
            <a:xfrm>
              <a:off x="4459246" y="5597905"/>
              <a:ext cx="837089" cy="261610"/>
            </a:xfrm>
            <a:prstGeom prst="rect">
              <a:avLst/>
            </a:prstGeom>
            <a:noFill/>
          </p:spPr>
          <p:txBody>
            <a:bodyPr wrap="none" rtlCol="0">
              <a:spAutoFit/>
            </a:bodyPr>
            <a:lstStyle/>
            <a:p>
              <a:pPr algn="ctr"/>
              <a:r>
                <a:rPr lang="en-US" altLang="ja-JP" sz="1100" dirty="0">
                  <a:latin typeface="Arial" panose="020B0604020202020204" pitchFamily="34" charset="0"/>
                  <a:cs typeface="Arial" panose="020B0604020202020204" pitchFamily="34" charset="0"/>
                </a:rPr>
                <a:t>Gallic acid</a:t>
              </a:r>
              <a:endParaRPr lang="ja-JP" altLang="en-US" sz="1100" dirty="0">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1A2E984E-1314-C948-B848-1A3830276BC8}"/>
                </a:ext>
              </a:extLst>
            </p:cNvPr>
            <p:cNvSpPr txBox="1"/>
            <p:nvPr/>
          </p:nvSpPr>
          <p:spPr>
            <a:xfrm>
              <a:off x="5278228" y="5597905"/>
              <a:ext cx="1157689" cy="261610"/>
            </a:xfrm>
            <a:prstGeom prst="rect">
              <a:avLst/>
            </a:prstGeom>
            <a:noFill/>
          </p:spPr>
          <p:txBody>
            <a:bodyPr wrap="none" rtlCol="0">
              <a:spAutoFit/>
            </a:bodyPr>
            <a:lstStyle/>
            <a:p>
              <a:r>
                <a:rPr lang="en-US" altLang="ja-JP" sz="1100" dirty="0" err="1">
                  <a:latin typeface="Arial" panose="020B0604020202020204" pitchFamily="34" charset="0"/>
                  <a:cs typeface="Arial" panose="020B0604020202020204" pitchFamily="34" charset="0"/>
                </a:rPr>
                <a:t>Ziyuglycoside</a:t>
              </a:r>
              <a:r>
                <a:rPr lang="ja-JP" altLang="en-US" sz="1100" dirty="0">
                  <a:latin typeface="Arial" panose="020B0604020202020204" pitchFamily="34" charset="0"/>
                  <a:cs typeface="Arial" panose="020B0604020202020204" pitchFamily="34" charset="0"/>
                </a:rPr>
                <a:t> </a:t>
              </a:r>
              <a:r>
                <a:rPr lang="en-US" altLang="ja-JP" sz="1100" dirty="0">
                  <a:latin typeface="Arial" panose="020B0604020202020204" pitchFamily="34" charset="0"/>
                  <a:cs typeface="Arial" panose="020B0604020202020204" pitchFamily="34" charset="0"/>
                </a:rPr>
                <a:t>II</a:t>
              </a:r>
              <a:endParaRPr lang="ja-JP" altLang="en-US" sz="1100" dirty="0">
                <a:latin typeface="Arial" panose="020B0604020202020204" pitchFamily="34" charset="0"/>
                <a:cs typeface="Arial" panose="020B0604020202020204" pitchFamily="34" charset="0"/>
              </a:endParaRPr>
            </a:p>
          </p:txBody>
        </p:sp>
        <p:pic>
          <p:nvPicPr>
            <p:cNvPr id="9" name="図 8">
              <a:extLst>
                <a:ext uri="{FF2B5EF4-FFF2-40B4-BE49-F238E27FC236}">
                  <a16:creationId xmlns:a16="http://schemas.microsoft.com/office/drawing/2014/main" id="{342CDC62-BEFD-C949-BEE7-F8A7D32D55F6}"/>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2572780" y="5868150"/>
              <a:ext cx="805362" cy="807701"/>
            </a:xfrm>
            <a:prstGeom prst="rect">
              <a:avLst/>
            </a:prstGeom>
          </p:spPr>
        </p:pic>
        <p:pic>
          <p:nvPicPr>
            <p:cNvPr id="10" name="図 9">
              <a:extLst>
                <a:ext uri="{FF2B5EF4-FFF2-40B4-BE49-F238E27FC236}">
                  <a16:creationId xmlns:a16="http://schemas.microsoft.com/office/drawing/2014/main" id="{F1F9777E-4142-D549-BE7D-D6F440F85EE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75566" y="6714915"/>
              <a:ext cx="805362" cy="807701"/>
            </a:xfrm>
            <a:prstGeom prst="rect">
              <a:avLst/>
            </a:prstGeom>
          </p:spPr>
        </p:pic>
        <p:pic>
          <p:nvPicPr>
            <p:cNvPr id="11" name="図 10">
              <a:extLst>
                <a:ext uri="{FF2B5EF4-FFF2-40B4-BE49-F238E27FC236}">
                  <a16:creationId xmlns:a16="http://schemas.microsoft.com/office/drawing/2014/main" id="{57B07DF9-2621-7F48-956A-75CA1C901B7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535023" y="6714915"/>
              <a:ext cx="805362" cy="807701"/>
            </a:xfrm>
            <a:prstGeom prst="rect">
              <a:avLst/>
            </a:prstGeom>
          </p:spPr>
        </p:pic>
        <p:pic>
          <p:nvPicPr>
            <p:cNvPr id="12" name="図 11">
              <a:extLst>
                <a:ext uri="{FF2B5EF4-FFF2-40B4-BE49-F238E27FC236}">
                  <a16:creationId xmlns:a16="http://schemas.microsoft.com/office/drawing/2014/main" id="{C94EFE8E-BF92-2C41-A8E2-00DC1964F99E}"/>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tretch>
              <a:fillRect/>
            </a:stretch>
          </p:blipFill>
          <p:spPr>
            <a:xfrm>
              <a:off x="3532747" y="5868150"/>
              <a:ext cx="805362" cy="807701"/>
            </a:xfrm>
            <a:prstGeom prst="rect">
              <a:avLst/>
            </a:prstGeom>
          </p:spPr>
        </p:pic>
        <p:pic>
          <p:nvPicPr>
            <p:cNvPr id="13" name="図 12">
              <a:extLst>
                <a:ext uri="{FF2B5EF4-FFF2-40B4-BE49-F238E27FC236}">
                  <a16:creationId xmlns:a16="http://schemas.microsoft.com/office/drawing/2014/main" id="{A4BF2C78-A213-8149-8B02-E93FC639DF8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494480" y="6714915"/>
              <a:ext cx="805362" cy="807701"/>
            </a:xfrm>
            <a:prstGeom prst="rect">
              <a:avLst/>
            </a:prstGeom>
          </p:spPr>
        </p:pic>
        <p:pic>
          <p:nvPicPr>
            <p:cNvPr id="14" name="図 13">
              <a:extLst>
                <a:ext uri="{FF2B5EF4-FFF2-40B4-BE49-F238E27FC236}">
                  <a16:creationId xmlns:a16="http://schemas.microsoft.com/office/drawing/2014/main" id="{4444519D-0205-EA42-A6DC-BBE0B5F71E95}"/>
                </a:ext>
              </a:extLst>
            </p:cNvPr>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a:ext>
              </a:extLst>
            </a:blip>
            <a:stretch>
              <a:fillRect/>
            </a:stretch>
          </p:blipFill>
          <p:spPr>
            <a:xfrm>
              <a:off x="4492714" y="5868150"/>
              <a:ext cx="805362" cy="807701"/>
            </a:xfrm>
            <a:prstGeom prst="rect">
              <a:avLst/>
            </a:prstGeom>
          </p:spPr>
        </p:pic>
        <p:pic>
          <p:nvPicPr>
            <p:cNvPr id="15" name="図 14">
              <a:extLst>
                <a:ext uri="{FF2B5EF4-FFF2-40B4-BE49-F238E27FC236}">
                  <a16:creationId xmlns:a16="http://schemas.microsoft.com/office/drawing/2014/main" id="{84710548-02C0-BA43-A81B-8FDA0412DD7D}"/>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5453939" y="6714915"/>
              <a:ext cx="804102" cy="807701"/>
            </a:xfrm>
            <a:prstGeom prst="rect">
              <a:avLst/>
            </a:prstGeom>
          </p:spPr>
        </p:pic>
        <p:pic>
          <p:nvPicPr>
            <p:cNvPr id="16" name="図 15">
              <a:extLst>
                <a:ext uri="{FF2B5EF4-FFF2-40B4-BE49-F238E27FC236}">
                  <a16:creationId xmlns:a16="http://schemas.microsoft.com/office/drawing/2014/main" id="{C8395A4C-1C8C-6F42-98ED-E11AE588B3EC}"/>
                </a:ext>
              </a:extLst>
            </p:cNvPr>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20000"/>
                      </a14:imgEffect>
                    </a14:imgLayer>
                  </a14:imgProps>
                </a:ext>
                <a:ext uri="{28A0092B-C50C-407E-A947-70E740481C1C}">
                  <a14:useLocalDpi xmlns:a14="http://schemas.microsoft.com/office/drawing/2010/main"/>
                </a:ext>
              </a:extLst>
            </a:blip>
            <a:stretch>
              <a:fillRect/>
            </a:stretch>
          </p:blipFill>
          <p:spPr>
            <a:xfrm>
              <a:off x="5452680" y="5868150"/>
              <a:ext cx="805362" cy="807701"/>
            </a:xfrm>
            <a:prstGeom prst="rect">
              <a:avLst/>
            </a:prstGeom>
          </p:spPr>
        </p:pic>
        <p:sp>
          <p:nvSpPr>
            <p:cNvPr id="17" name="テキスト ボックス 16">
              <a:extLst>
                <a:ext uri="{FF2B5EF4-FFF2-40B4-BE49-F238E27FC236}">
                  <a16:creationId xmlns:a16="http://schemas.microsoft.com/office/drawing/2014/main" id="{A81C3340-DA89-504F-8F35-5CD9F29219D1}"/>
                </a:ext>
              </a:extLst>
            </p:cNvPr>
            <p:cNvSpPr txBox="1"/>
            <p:nvPr/>
          </p:nvSpPr>
          <p:spPr>
            <a:xfrm>
              <a:off x="4877790" y="9295837"/>
              <a:ext cx="1869123" cy="261568"/>
            </a:xfrm>
            <a:prstGeom prst="rect">
              <a:avLst/>
            </a:prstGeom>
            <a:noFill/>
          </p:spPr>
          <p:txBody>
            <a:bodyPr wrap="none" rtlCol="0">
              <a:spAutoFit/>
            </a:bodyPr>
            <a:lstStyle/>
            <a:p>
              <a:r>
                <a:rPr lang="en-US" altLang="ja-JP" sz="1100" dirty="0">
                  <a:solidFill>
                    <a:schemeClr val="accent6"/>
                  </a:solidFill>
                  <a:latin typeface="Arial" panose="020B0604020202020204" pitchFamily="34" charset="0"/>
                  <a:cs typeface="Arial" panose="020B0604020202020204" pitchFamily="34" charset="0"/>
                </a:rPr>
                <a:t>CYTO-ID</a:t>
              </a:r>
              <a:r>
                <a:rPr lang="en-US" altLang="ja-JP" sz="1100" dirty="0">
                  <a:latin typeface="Arial" panose="020B0604020202020204" pitchFamily="34" charset="0"/>
                  <a:cs typeface="Arial" panose="020B0604020202020204" pitchFamily="34" charset="0"/>
                </a:rPr>
                <a:t> / </a:t>
              </a:r>
              <a:r>
                <a:rPr lang="en-US" altLang="ja-JP" sz="1100" dirty="0">
                  <a:solidFill>
                    <a:schemeClr val="accent1"/>
                  </a:solidFill>
                  <a:latin typeface="Arial" panose="020B0604020202020204" pitchFamily="34" charset="0"/>
                  <a:cs typeface="Arial" panose="020B0604020202020204" pitchFamily="34" charset="0"/>
                </a:rPr>
                <a:t>Hoechest33342</a:t>
              </a:r>
              <a:endParaRPr lang="ja-JP" altLang="en-US" sz="1100">
                <a:solidFill>
                  <a:schemeClr val="accent1"/>
                </a:solidFill>
                <a:latin typeface="Arial" panose="020B0604020202020204" pitchFamily="34" charset="0"/>
                <a:cs typeface="Arial" panose="020B0604020202020204" pitchFamily="34" charset="0"/>
              </a:endParaRPr>
            </a:p>
          </p:txBody>
        </p:sp>
        <p:pic>
          <p:nvPicPr>
            <p:cNvPr id="18" name="図 17">
              <a:extLst>
                <a:ext uri="{FF2B5EF4-FFF2-40B4-BE49-F238E27FC236}">
                  <a16:creationId xmlns:a16="http://schemas.microsoft.com/office/drawing/2014/main" id="{73CA3A9E-52C2-A54D-B7D5-76C6A3A635F3}"/>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570849" y="8493741"/>
              <a:ext cx="809548" cy="809548"/>
            </a:xfrm>
            <a:prstGeom prst="rect">
              <a:avLst/>
            </a:prstGeom>
          </p:spPr>
        </p:pic>
        <p:pic>
          <p:nvPicPr>
            <p:cNvPr id="19" name="図 18">
              <a:extLst>
                <a:ext uri="{FF2B5EF4-FFF2-40B4-BE49-F238E27FC236}">
                  <a16:creationId xmlns:a16="http://schemas.microsoft.com/office/drawing/2014/main" id="{30C59953-20EB-7748-9C6D-2F625FB5CD44}"/>
                </a:ext>
              </a:extLst>
            </p:cNvPr>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20000"/>
                      </a14:imgEffect>
                    </a14:imgLayer>
                  </a14:imgProps>
                </a:ext>
                <a:ext uri="{28A0092B-C50C-407E-A947-70E740481C1C}">
                  <a14:useLocalDpi xmlns:a14="http://schemas.microsoft.com/office/drawing/2010/main"/>
                </a:ext>
              </a:extLst>
            </a:blip>
            <a:stretch>
              <a:fillRect/>
            </a:stretch>
          </p:blipFill>
          <p:spPr>
            <a:xfrm>
              <a:off x="2572985" y="7657729"/>
              <a:ext cx="809548" cy="807701"/>
            </a:xfrm>
            <a:prstGeom prst="rect">
              <a:avLst/>
            </a:prstGeom>
          </p:spPr>
        </p:pic>
        <p:pic>
          <p:nvPicPr>
            <p:cNvPr id="20" name="図 19">
              <a:extLst>
                <a:ext uri="{FF2B5EF4-FFF2-40B4-BE49-F238E27FC236}">
                  <a16:creationId xmlns:a16="http://schemas.microsoft.com/office/drawing/2014/main" id="{F456C0E5-FC24-3946-B1E6-FD76BF59FFAE}"/>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3540743" y="8493741"/>
              <a:ext cx="798869" cy="809548"/>
            </a:xfrm>
            <a:prstGeom prst="rect">
              <a:avLst/>
            </a:prstGeom>
          </p:spPr>
        </p:pic>
        <p:pic>
          <p:nvPicPr>
            <p:cNvPr id="21" name="図 20">
              <a:extLst>
                <a:ext uri="{FF2B5EF4-FFF2-40B4-BE49-F238E27FC236}">
                  <a16:creationId xmlns:a16="http://schemas.microsoft.com/office/drawing/2014/main" id="{BFF9EBD6-0A70-204C-AB2B-DB7F3FDAA236}"/>
                </a:ext>
              </a:extLst>
            </p:cNvPr>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a:ext>
              </a:extLst>
            </a:blip>
            <a:stretch>
              <a:fillRect/>
            </a:stretch>
          </p:blipFill>
          <p:spPr>
            <a:xfrm>
              <a:off x="3535175" y="7655882"/>
              <a:ext cx="809357" cy="809548"/>
            </a:xfrm>
            <a:prstGeom prst="rect">
              <a:avLst/>
            </a:prstGeom>
          </p:spPr>
        </p:pic>
        <p:pic>
          <p:nvPicPr>
            <p:cNvPr id="22" name="図 21">
              <a:extLst>
                <a:ext uri="{FF2B5EF4-FFF2-40B4-BE49-F238E27FC236}">
                  <a16:creationId xmlns:a16="http://schemas.microsoft.com/office/drawing/2014/main" id="{F82D3601-2981-6144-85F0-966BC81700E5}"/>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4499958" y="8493741"/>
              <a:ext cx="798869" cy="809548"/>
            </a:xfrm>
            <a:prstGeom prst="rect">
              <a:avLst/>
            </a:prstGeom>
          </p:spPr>
        </p:pic>
        <p:pic>
          <p:nvPicPr>
            <p:cNvPr id="23" name="図 22">
              <a:extLst>
                <a:ext uri="{FF2B5EF4-FFF2-40B4-BE49-F238E27FC236}">
                  <a16:creationId xmlns:a16="http://schemas.microsoft.com/office/drawing/2014/main" id="{8ACCA256-6E5E-9B48-A1B0-9A979731D25D}"/>
                </a:ext>
              </a:extLst>
            </p:cNvPr>
            <p:cNvPicPr>
              <a:picLocks noChangeAspect="1"/>
            </p:cNvPicPr>
            <p:nvPr/>
          </p:nvPicPr>
          <p:blipFill>
            <a:blip r:embed="rId21" cstate="print">
              <a:extLst>
                <a:ext uri="{BEBA8EAE-BF5A-486C-A8C5-ECC9F3942E4B}">
                  <a14:imgProps xmlns:a14="http://schemas.microsoft.com/office/drawing/2010/main">
                    <a14:imgLayer r:embed="rId22">
                      <a14:imgEffect>
                        <a14:brightnessContrast bright="20000"/>
                      </a14:imgEffect>
                    </a14:imgLayer>
                  </a14:imgProps>
                </a:ext>
                <a:ext uri="{28A0092B-C50C-407E-A947-70E740481C1C}">
                  <a14:useLocalDpi xmlns:a14="http://schemas.microsoft.com/office/drawing/2010/main"/>
                </a:ext>
              </a:extLst>
            </a:blip>
            <a:stretch>
              <a:fillRect/>
            </a:stretch>
          </p:blipFill>
          <p:spPr>
            <a:xfrm>
              <a:off x="4497174" y="7655882"/>
              <a:ext cx="798869" cy="809548"/>
            </a:xfrm>
            <a:prstGeom prst="rect">
              <a:avLst/>
            </a:prstGeom>
          </p:spPr>
        </p:pic>
        <p:pic>
          <p:nvPicPr>
            <p:cNvPr id="24" name="図 23">
              <a:extLst>
                <a:ext uri="{FF2B5EF4-FFF2-40B4-BE49-F238E27FC236}">
                  <a16:creationId xmlns:a16="http://schemas.microsoft.com/office/drawing/2014/main" id="{FFA1EA66-C2F5-2844-86D2-8FE013C09EB9}"/>
                </a:ext>
              </a:extLst>
            </p:cNvPr>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5459172" y="8493741"/>
              <a:ext cx="798869" cy="802096"/>
            </a:xfrm>
            <a:prstGeom prst="rect">
              <a:avLst/>
            </a:prstGeom>
          </p:spPr>
        </p:pic>
        <p:pic>
          <p:nvPicPr>
            <p:cNvPr id="25" name="図 24">
              <a:extLst>
                <a:ext uri="{FF2B5EF4-FFF2-40B4-BE49-F238E27FC236}">
                  <a16:creationId xmlns:a16="http://schemas.microsoft.com/office/drawing/2014/main" id="{62FF1366-1AD4-634A-AD4D-29917B0E20AE}"/>
                </a:ext>
              </a:extLst>
            </p:cNvPr>
            <p:cNvPicPr>
              <a:picLocks noChangeAspect="1"/>
            </p:cNvPicPr>
            <p:nvPr/>
          </p:nvPicPr>
          <p:blipFill>
            <a:blip r:embed="rId24" cstate="print">
              <a:extLst>
                <a:ext uri="{BEBA8EAE-BF5A-486C-A8C5-ECC9F3942E4B}">
                  <a14:imgProps xmlns:a14="http://schemas.microsoft.com/office/drawing/2010/main">
                    <a14:imgLayer r:embed="rId25">
                      <a14:imgEffect>
                        <a14:brightnessContrast bright="20000"/>
                      </a14:imgEffect>
                    </a14:imgLayer>
                  </a14:imgProps>
                </a:ext>
                <a:ext uri="{28A0092B-C50C-407E-A947-70E740481C1C}">
                  <a14:useLocalDpi xmlns:a14="http://schemas.microsoft.com/office/drawing/2010/main"/>
                </a:ext>
              </a:extLst>
            </a:blip>
            <a:stretch>
              <a:fillRect/>
            </a:stretch>
          </p:blipFill>
          <p:spPr>
            <a:xfrm>
              <a:off x="5448684" y="7657537"/>
              <a:ext cx="809357" cy="807892"/>
            </a:xfrm>
            <a:prstGeom prst="rect">
              <a:avLst/>
            </a:prstGeom>
          </p:spPr>
        </p:pic>
        <p:sp>
          <p:nvSpPr>
            <p:cNvPr id="26" name="テキスト ボックス 25">
              <a:extLst>
                <a:ext uri="{FF2B5EF4-FFF2-40B4-BE49-F238E27FC236}">
                  <a16:creationId xmlns:a16="http://schemas.microsoft.com/office/drawing/2014/main" id="{3F37CE74-490C-E749-9433-56C629AC5908}"/>
                </a:ext>
              </a:extLst>
            </p:cNvPr>
            <p:cNvSpPr txBox="1"/>
            <p:nvPr/>
          </p:nvSpPr>
          <p:spPr>
            <a:xfrm>
              <a:off x="1824601" y="5597905"/>
              <a:ext cx="388248" cy="261610"/>
            </a:xfrm>
            <a:prstGeom prst="rect">
              <a:avLst/>
            </a:prstGeom>
            <a:noFill/>
            <a:ln>
              <a:noFill/>
            </a:ln>
          </p:spPr>
          <p:txBody>
            <a:bodyPr wrap="none" rtlCol="0">
              <a:spAutoFit/>
            </a:bodyPr>
            <a:lstStyle/>
            <a:p>
              <a:r>
                <a:rPr lang="en-US" altLang="ja-JP" sz="1100" dirty="0">
                  <a:latin typeface="Arial" panose="020B0604020202020204" pitchFamily="34" charset="0"/>
                  <a:cs typeface="Arial" panose="020B0604020202020204" pitchFamily="34" charset="0"/>
                </a:rPr>
                <a:t>SO</a:t>
              </a:r>
            </a:p>
          </p:txBody>
        </p:sp>
        <p:cxnSp>
          <p:nvCxnSpPr>
            <p:cNvPr id="27" name="直線コネクタ 26">
              <a:extLst>
                <a:ext uri="{FF2B5EF4-FFF2-40B4-BE49-F238E27FC236}">
                  <a16:creationId xmlns:a16="http://schemas.microsoft.com/office/drawing/2014/main" id="{261C01A4-B0B9-1B48-8956-FD9F60F42F6B}"/>
                </a:ext>
              </a:extLst>
            </p:cNvPr>
            <p:cNvCxnSpPr/>
            <p:nvPr/>
          </p:nvCxnSpPr>
          <p:spPr>
            <a:xfrm>
              <a:off x="1385975" y="5889416"/>
              <a:ext cx="0" cy="16544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649A188D-DA69-1A49-A8E7-46B25A4590A3}"/>
                </a:ext>
              </a:extLst>
            </p:cNvPr>
            <p:cNvCxnSpPr/>
            <p:nvPr/>
          </p:nvCxnSpPr>
          <p:spPr>
            <a:xfrm>
              <a:off x="1389513" y="7647399"/>
              <a:ext cx="0" cy="16544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図 28">
              <a:extLst>
                <a:ext uri="{FF2B5EF4-FFF2-40B4-BE49-F238E27FC236}">
                  <a16:creationId xmlns:a16="http://schemas.microsoft.com/office/drawing/2014/main" id="{88D442A0-71DF-2846-BCF7-106F3016113F}"/>
                </a:ext>
              </a:extLst>
            </p:cNvPr>
            <p:cNvPicPr>
              <a:picLocks noChangeAspect="1"/>
            </p:cNvPicPr>
            <p:nvPr/>
          </p:nvPicPr>
          <p:blipFill>
            <a:blip r:embed="rId26" cstate="hqprint">
              <a:extLst>
                <a:ext uri="{28A0092B-C50C-407E-A947-70E740481C1C}">
                  <a14:useLocalDpi xmlns:a14="http://schemas.microsoft.com/office/drawing/2010/main"/>
                </a:ext>
              </a:extLst>
            </a:blip>
            <a:stretch>
              <a:fillRect/>
            </a:stretch>
          </p:blipFill>
          <p:spPr>
            <a:xfrm>
              <a:off x="1615979" y="6719666"/>
              <a:ext cx="794523" cy="813540"/>
            </a:xfrm>
            <a:prstGeom prst="rect">
              <a:avLst/>
            </a:prstGeom>
          </p:spPr>
        </p:pic>
        <p:pic>
          <p:nvPicPr>
            <p:cNvPr id="30" name="図 29">
              <a:extLst>
                <a:ext uri="{FF2B5EF4-FFF2-40B4-BE49-F238E27FC236}">
                  <a16:creationId xmlns:a16="http://schemas.microsoft.com/office/drawing/2014/main" id="{AD233891-484D-BE4C-9B21-8A73C74932E1}"/>
                </a:ext>
              </a:extLst>
            </p:cNvPr>
            <p:cNvPicPr>
              <a:picLocks noChangeAspect="1"/>
            </p:cNvPicPr>
            <p:nvPr/>
          </p:nvPicPr>
          <p:blipFill>
            <a:blip r:embed="rId27" cstate="hqprint">
              <a:extLst>
                <a:ext uri="{28A0092B-C50C-407E-A947-70E740481C1C}">
                  <a14:useLocalDpi xmlns:a14="http://schemas.microsoft.com/office/drawing/2010/main"/>
                </a:ext>
              </a:extLst>
            </a:blip>
            <a:stretch>
              <a:fillRect/>
            </a:stretch>
          </p:blipFill>
          <p:spPr>
            <a:xfrm>
              <a:off x="1615979" y="5868150"/>
              <a:ext cx="794523" cy="807701"/>
            </a:xfrm>
            <a:prstGeom prst="rect">
              <a:avLst/>
            </a:prstGeom>
          </p:spPr>
        </p:pic>
        <p:pic>
          <p:nvPicPr>
            <p:cNvPr id="31" name="図 30">
              <a:extLst>
                <a:ext uri="{FF2B5EF4-FFF2-40B4-BE49-F238E27FC236}">
                  <a16:creationId xmlns:a16="http://schemas.microsoft.com/office/drawing/2014/main" id="{0813B8C8-BE0D-124D-8FED-9BD9B92A45FD}"/>
                </a:ext>
              </a:extLst>
            </p:cNvPr>
            <p:cNvPicPr>
              <a:picLocks noChangeAspect="1"/>
            </p:cNvPicPr>
            <p:nvPr/>
          </p:nvPicPr>
          <p:blipFill>
            <a:blip r:embed="rId28" cstate="hqprint">
              <a:extLst>
                <a:ext uri="{28A0092B-C50C-407E-A947-70E740481C1C}">
                  <a14:useLocalDpi xmlns:a14="http://schemas.microsoft.com/office/drawing/2010/main"/>
                </a:ext>
              </a:extLst>
            </a:blip>
            <a:stretch>
              <a:fillRect/>
            </a:stretch>
          </p:blipFill>
          <p:spPr>
            <a:xfrm>
              <a:off x="1609892" y="7655882"/>
              <a:ext cx="810451" cy="798554"/>
            </a:xfrm>
            <a:prstGeom prst="rect">
              <a:avLst/>
            </a:prstGeom>
          </p:spPr>
        </p:pic>
        <p:pic>
          <p:nvPicPr>
            <p:cNvPr id="32" name="図 31">
              <a:extLst>
                <a:ext uri="{FF2B5EF4-FFF2-40B4-BE49-F238E27FC236}">
                  <a16:creationId xmlns:a16="http://schemas.microsoft.com/office/drawing/2014/main" id="{8D423935-8402-9A47-BB2E-C5522DE09481}"/>
                </a:ext>
              </a:extLst>
            </p:cNvPr>
            <p:cNvPicPr>
              <a:picLocks noChangeAspect="1"/>
            </p:cNvPicPr>
            <p:nvPr/>
          </p:nvPicPr>
          <p:blipFill>
            <a:blip r:embed="rId29" cstate="hqprint">
              <a:extLst>
                <a:ext uri="{28A0092B-C50C-407E-A947-70E740481C1C}">
                  <a14:useLocalDpi xmlns:a14="http://schemas.microsoft.com/office/drawing/2010/main"/>
                </a:ext>
              </a:extLst>
            </a:blip>
            <a:stretch>
              <a:fillRect/>
            </a:stretch>
          </p:blipFill>
          <p:spPr>
            <a:xfrm>
              <a:off x="1609893" y="8493741"/>
              <a:ext cx="810450" cy="809548"/>
            </a:xfrm>
            <a:prstGeom prst="rect">
              <a:avLst/>
            </a:prstGeom>
          </p:spPr>
        </p:pic>
      </p:grpSp>
      <p:sp>
        <p:nvSpPr>
          <p:cNvPr id="34" name="テキスト ボックス 33">
            <a:extLst>
              <a:ext uri="{FF2B5EF4-FFF2-40B4-BE49-F238E27FC236}">
                <a16:creationId xmlns:a16="http://schemas.microsoft.com/office/drawing/2014/main" id="{DA73CF36-A201-DB4B-9AD8-634327C7DE20}"/>
              </a:ext>
            </a:extLst>
          </p:cNvPr>
          <p:cNvSpPr txBox="1"/>
          <p:nvPr/>
        </p:nvSpPr>
        <p:spPr>
          <a:xfrm>
            <a:off x="5158496" y="11341"/>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S9</a:t>
            </a:r>
            <a:endParaRPr kumimoji="1" lang="ja-JP" altLang="en-US" sz="11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348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603509B-1A79-5D48-A9C2-5CAF34D6F0E6}"/>
              </a:ext>
            </a:extLst>
          </p:cNvPr>
          <p:cNvSpPr txBox="1"/>
          <p:nvPr/>
        </p:nvSpPr>
        <p:spPr>
          <a:xfrm>
            <a:off x="5158496" y="11341"/>
            <a:ext cx="1778051"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S10</a:t>
            </a:r>
            <a:endParaRPr kumimoji="1" lang="ja-JP" altLang="en-US" sz="1100">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1FD5F259-DB2D-7A40-8E18-3424B4FBD358}"/>
              </a:ext>
            </a:extLst>
          </p:cNvPr>
          <p:cNvSpPr txBox="1"/>
          <p:nvPr/>
        </p:nvSpPr>
        <p:spPr>
          <a:xfrm>
            <a:off x="218995" y="101377"/>
            <a:ext cx="284052"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27709B17-629B-024E-9AB6-4E74B74ACEB9}"/>
              </a:ext>
            </a:extLst>
          </p:cNvPr>
          <p:cNvSpPr txBox="1"/>
          <p:nvPr/>
        </p:nvSpPr>
        <p:spPr>
          <a:xfrm>
            <a:off x="2155965" y="3951018"/>
            <a:ext cx="569387" cy="430887"/>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Ⅰ</a:t>
            </a:r>
          </a:p>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Ⅱ</a:t>
            </a:r>
          </a:p>
        </p:txBody>
      </p:sp>
      <p:sp>
        <p:nvSpPr>
          <p:cNvPr id="12" name="テキスト ボックス 11">
            <a:extLst>
              <a:ext uri="{FF2B5EF4-FFF2-40B4-BE49-F238E27FC236}">
                <a16:creationId xmlns:a16="http://schemas.microsoft.com/office/drawing/2014/main" id="{BBE66D0C-A059-A14E-B6B2-3F3634976B2E}"/>
              </a:ext>
            </a:extLst>
          </p:cNvPr>
          <p:cNvSpPr txBox="1"/>
          <p:nvPr/>
        </p:nvSpPr>
        <p:spPr>
          <a:xfrm>
            <a:off x="4488024" y="3461470"/>
            <a:ext cx="61106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β-actin</a:t>
            </a:r>
            <a:endParaRPr lang="en-US" altLang="ja-JP" sz="1100" dirty="0">
              <a:latin typeface="Helvetica" pitchFamily="2" charset="0"/>
              <a:cs typeface="Arial" panose="020B0604020202020204" pitchFamily="34" charset="0"/>
            </a:endParaRPr>
          </a:p>
        </p:txBody>
      </p:sp>
      <p:pic>
        <p:nvPicPr>
          <p:cNvPr id="14" name="図 13">
            <a:extLst>
              <a:ext uri="{FF2B5EF4-FFF2-40B4-BE49-F238E27FC236}">
                <a16:creationId xmlns:a16="http://schemas.microsoft.com/office/drawing/2014/main" id="{ECB65D4A-42C9-EB4B-A736-F8F63D693D7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94225" y="453380"/>
            <a:ext cx="1637968" cy="1622066"/>
          </a:xfrm>
          <a:prstGeom prst="rect">
            <a:avLst/>
          </a:prstGeom>
        </p:spPr>
      </p:pic>
      <p:pic>
        <p:nvPicPr>
          <p:cNvPr id="16" name="図 15">
            <a:extLst>
              <a:ext uri="{FF2B5EF4-FFF2-40B4-BE49-F238E27FC236}">
                <a16:creationId xmlns:a16="http://schemas.microsoft.com/office/drawing/2014/main" id="{56337F4B-3842-C245-A580-CD2E7E5BAC0E}"/>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807412" y="453380"/>
            <a:ext cx="1565761" cy="1622066"/>
          </a:xfrm>
          <a:prstGeom prst="rect">
            <a:avLst/>
          </a:prstGeom>
        </p:spPr>
      </p:pic>
      <p:sp>
        <p:nvSpPr>
          <p:cNvPr id="17" name="正方形/長方形 16">
            <a:extLst>
              <a:ext uri="{FF2B5EF4-FFF2-40B4-BE49-F238E27FC236}">
                <a16:creationId xmlns:a16="http://schemas.microsoft.com/office/drawing/2014/main" id="{3D34E102-BB77-2C44-92DA-60763908C953}"/>
              </a:ext>
            </a:extLst>
          </p:cNvPr>
          <p:cNvSpPr/>
          <p:nvPr/>
        </p:nvSpPr>
        <p:spPr>
          <a:xfrm>
            <a:off x="587526" y="1749087"/>
            <a:ext cx="1544667" cy="214685"/>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8DA57A24-8FBE-C14F-937E-9952E75F0355}"/>
              </a:ext>
            </a:extLst>
          </p:cNvPr>
          <p:cNvSpPr/>
          <p:nvPr/>
        </p:nvSpPr>
        <p:spPr>
          <a:xfrm>
            <a:off x="2921692" y="1215064"/>
            <a:ext cx="1451481" cy="237213"/>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75EA593B-6ECD-B742-B364-DF6C4BEA0D27}"/>
              </a:ext>
            </a:extLst>
          </p:cNvPr>
          <p:cNvSpPr txBox="1"/>
          <p:nvPr/>
        </p:nvSpPr>
        <p:spPr>
          <a:xfrm>
            <a:off x="4388835" y="1190667"/>
            <a:ext cx="61106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β-actin</a:t>
            </a:r>
            <a:endParaRPr lang="en-US" altLang="ja-JP" sz="1100" dirty="0">
              <a:latin typeface="Helvetica" pitchFamily="2"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BABF7F91-B1D3-A443-A9DE-06FC9E0DEEFF}"/>
              </a:ext>
            </a:extLst>
          </p:cNvPr>
          <p:cNvSpPr txBox="1"/>
          <p:nvPr/>
        </p:nvSpPr>
        <p:spPr>
          <a:xfrm>
            <a:off x="2155965" y="1636251"/>
            <a:ext cx="569387" cy="430887"/>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Ⅰ</a:t>
            </a:r>
          </a:p>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Ⅱ</a:t>
            </a:r>
          </a:p>
        </p:txBody>
      </p:sp>
      <p:sp>
        <p:nvSpPr>
          <p:cNvPr id="21" name="テキスト ボックス 20">
            <a:extLst>
              <a:ext uri="{FF2B5EF4-FFF2-40B4-BE49-F238E27FC236}">
                <a16:creationId xmlns:a16="http://schemas.microsoft.com/office/drawing/2014/main" id="{DDEBF3D4-F407-934B-BD88-3A9EF24A6540}"/>
              </a:ext>
            </a:extLst>
          </p:cNvPr>
          <p:cNvSpPr txBox="1"/>
          <p:nvPr/>
        </p:nvSpPr>
        <p:spPr>
          <a:xfrm>
            <a:off x="218995" y="2441229"/>
            <a:ext cx="293670"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pic>
        <p:nvPicPr>
          <p:cNvPr id="23" name="図 22">
            <a:extLst>
              <a:ext uri="{FF2B5EF4-FFF2-40B4-BE49-F238E27FC236}">
                <a16:creationId xmlns:a16="http://schemas.microsoft.com/office/drawing/2014/main" id="{7E7C2A7B-4894-7148-A30D-97A0673CFE2C}"/>
              </a:ext>
            </a:extLst>
          </p:cNvPr>
          <p:cNvPicPr>
            <a:picLocks noChangeAspect="1"/>
          </p:cNvPicPr>
          <p:nvPr/>
        </p:nvPicPr>
        <p:blipFill rotWithShape="1">
          <a:blip r:embed="rId5" cstate="hqprint">
            <a:extLst>
              <a:ext uri="{BEBA8EAE-BF5A-486C-A8C5-ECC9F3942E4B}">
                <a14:imgProps xmlns:a14="http://schemas.microsoft.com/office/drawing/2010/main">
                  <a14:imgLayer r:embed="rId6">
                    <a14:imgEffect>
                      <a14:brightnessContrast bright="33000"/>
                    </a14:imgEffect>
                  </a14:imgLayer>
                </a14:imgProps>
              </a:ext>
              <a:ext uri="{28A0092B-C50C-407E-A947-70E740481C1C}">
                <a14:useLocalDpi xmlns:a14="http://schemas.microsoft.com/office/drawing/2010/main"/>
              </a:ext>
            </a:extLst>
          </a:blip>
          <a:srcRect/>
          <a:stretch/>
        </p:blipFill>
        <p:spPr>
          <a:xfrm>
            <a:off x="4060894" y="4982974"/>
            <a:ext cx="787725" cy="1617278"/>
          </a:xfrm>
          <a:prstGeom prst="rect">
            <a:avLst/>
          </a:prstGeom>
        </p:spPr>
      </p:pic>
      <p:pic>
        <p:nvPicPr>
          <p:cNvPr id="25" name="図 24">
            <a:extLst>
              <a:ext uri="{FF2B5EF4-FFF2-40B4-BE49-F238E27FC236}">
                <a16:creationId xmlns:a16="http://schemas.microsoft.com/office/drawing/2014/main" id="{005F0EA4-47DD-1143-A33B-86B677A24535}"/>
              </a:ext>
            </a:extLst>
          </p:cNvPr>
          <p:cNvPicPr>
            <a:picLocks noChangeAspect="1"/>
          </p:cNvPicPr>
          <p:nvPr/>
        </p:nvPicPr>
        <p:blipFill rotWithShape="1">
          <a:blip r:embed="rId7" cstate="hqprint">
            <a:extLst>
              <a:ext uri="{BEBA8EAE-BF5A-486C-A8C5-ECC9F3942E4B}">
                <a14:imgProps xmlns:a14="http://schemas.microsoft.com/office/drawing/2010/main">
                  <a14:imgLayer r:embed="rId8">
                    <a14:imgEffect>
                      <a14:brightnessContrast bright="33000"/>
                    </a14:imgEffect>
                  </a14:imgLayer>
                </a14:imgProps>
              </a:ext>
              <a:ext uri="{28A0092B-C50C-407E-A947-70E740481C1C}">
                <a14:useLocalDpi xmlns:a14="http://schemas.microsoft.com/office/drawing/2010/main"/>
              </a:ext>
            </a:extLst>
          </a:blip>
          <a:srcRect/>
          <a:stretch/>
        </p:blipFill>
        <p:spPr>
          <a:xfrm>
            <a:off x="503047" y="4982974"/>
            <a:ext cx="789633" cy="1617278"/>
          </a:xfrm>
          <a:prstGeom prst="rect">
            <a:avLst/>
          </a:prstGeom>
        </p:spPr>
      </p:pic>
      <p:sp>
        <p:nvSpPr>
          <p:cNvPr id="26" name="正方形/長方形 25">
            <a:extLst>
              <a:ext uri="{FF2B5EF4-FFF2-40B4-BE49-F238E27FC236}">
                <a16:creationId xmlns:a16="http://schemas.microsoft.com/office/drawing/2014/main" id="{957ACC94-88A6-6249-A9DB-A4208C7FFDCD}"/>
              </a:ext>
            </a:extLst>
          </p:cNvPr>
          <p:cNvSpPr/>
          <p:nvPr/>
        </p:nvSpPr>
        <p:spPr>
          <a:xfrm>
            <a:off x="596349" y="6257170"/>
            <a:ext cx="696332" cy="223813"/>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97B72BFB-9FE7-8344-BD62-728F9954BD52}"/>
              </a:ext>
            </a:extLst>
          </p:cNvPr>
          <p:cNvSpPr/>
          <p:nvPr/>
        </p:nvSpPr>
        <p:spPr>
          <a:xfrm>
            <a:off x="4137470" y="5813073"/>
            <a:ext cx="711149" cy="252233"/>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0BB13A38-DE00-374D-A386-2BA145E286F9}"/>
              </a:ext>
            </a:extLst>
          </p:cNvPr>
          <p:cNvSpPr txBox="1"/>
          <p:nvPr/>
        </p:nvSpPr>
        <p:spPr>
          <a:xfrm>
            <a:off x="1292680" y="6153632"/>
            <a:ext cx="569387" cy="430887"/>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Ⅰ</a:t>
            </a:r>
          </a:p>
          <a:p>
            <a:r>
              <a:rPr lang="en-US" altLang="ja-JP" sz="1100" dirty="0">
                <a:latin typeface="Arial" panose="020B0604020202020204" pitchFamily="34" charset="0"/>
                <a:cs typeface="Arial" panose="020B0604020202020204" pitchFamily="34" charset="0"/>
              </a:rPr>
              <a:t>LC3-</a:t>
            </a:r>
            <a:r>
              <a:rPr lang="en-US" altLang="ja-JP" sz="1100" dirty="0">
                <a:latin typeface="Helvetica" pitchFamily="2" charset="0"/>
                <a:cs typeface="Arial" panose="020B0604020202020204" pitchFamily="34" charset="0"/>
              </a:rPr>
              <a:t>Ⅱ</a:t>
            </a:r>
          </a:p>
        </p:txBody>
      </p:sp>
      <p:sp>
        <p:nvSpPr>
          <p:cNvPr id="29" name="テキスト ボックス 28">
            <a:extLst>
              <a:ext uri="{FF2B5EF4-FFF2-40B4-BE49-F238E27FC236}">
                <a16:creationId xmlns:a16="http://schemas.microsoft.com/office/drawing/2014/main" id="{E56D6E4D-0B06-B54D-A51C-FA407CB6BD83}"/>
              </a:ext>
            </a:extLst>
          </p:cNvPr>
          <p:cNvSpPr txBox="1"/>
          <p:nvPr/>
        </p:nvSpPr>
        <p:spPr>
          <a:xfrm>
            <a:off x="4856240" y="5817006"/>
            <a:ext cx="688009"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GAPDH</a:t>
            </a:r>
            <a:endParaRPr lang="en-US" altLang="ja-JP" sz="1100" dirty="0">
              <a:latin typeface="Helvetica" pitchFamily="2"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CBB3B95E-68CE-564A-B2E8-9FF20C771AF8}"/>
              </a:ext>
            </a:extLst>
          </p:cNvPr>
          <p:cNvSpPr txBox="1"/>
          <p:nvPr/>
        </p:nvSpPr>
        <p:spPr>
          <a:xfrm>
            <a:off x="218995" y="4736855"/>
            <a:ext cx="314510"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C</a:t>
            </a:r>
            <a:endParaRPr kumimoji="1" lang="ja-JP" altLang="en-US" sz="1400" b="1" dirty="0">
              <a:latin typeface="Arial" panose="020B0604020202020204" pitchFamily="34" charset="0"/>
              <a:cs typeface="Arial" panose="020B0604020202020204" pitchFamily="34" charset="0"/>
            </a:endParaRPr>
          </a:p>
        </p:txBody>
      </p:sp>
      <p:pic>
        <p:nvPicPr>
          <p:cNvPr id="7" name="図 6">
            <a:extLst>
              <a:ext uri="{FF2B5EF4-FFF2-40B4-BE49-F238E27FC236}">
                <a16:creationId xmlns:a16="http://schemas.microsoft.com/office/drawing/2014/main" id="{2FF91894-CA04-EC4E-A507-4A99D1D15AD7}"/>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491648" y="2702104"/>
            <a:ext cx="1683107" cy="1740001"/>
          </a:xfrm>
          <a:prstGeom prst="rect">
            <a:avLst/>
          </a:prstGeom>
        </p:spPr>
      </p:pic>
      <p:pic>
        <p:nvPicPr>
          <p:cNvPr id="10" name="図 9">
            <a:extLst>
              <a:ext uri="{FF2B5EF4-FFF2-40B4-BE49-F238E27FC236}">
                <a16:creationId xmlns:a16="http://schemas.microsoft.com/office/drawing/2014/main" id="{39B5DF43-E8EC-4E45-9D20-B004F62AAB20}"/>
              </a:ext>
            </a:extLst>
          </p:cNvPr>
          <p:cNvPicPr>
            <a:picLocks noChangeAspect="1"/>
          </p:cNvPicPr>
          <p:nvPr/>
        </p:nvPicPr>
        <p:blipFill>
          <a:blip r:embed="rId10" cstate="hqprint">
            <a:extLst>
              <a:ext uri="{BEBA8EAE-BF5A-486C-A8C5-ECC9F3942E4B}">
                <a14:imgProps xmlns:a14="http://schemas.microsoft.com/office/drawing/2010/main">
                  <a14:imgLayer r:embed="rId11">
                    <a14:imgEffect>
                      <a14:brightnessContrast bright="15000"/>
                    </a14:imgEffect>
                  </a14:imgLayer>
                </a14:imgProps>
              </a:ext>
              <a:ext uri="{28A0092B-C50C-407E-A947-70E740481C1C}">
                <a14:useLocalDpi xmlns:a14="http://schemas.microsoft.com/office/drawing/2010/main"/>
              </a:ext>
            </a:extLst>
          </a:blip>
          <a:stretch>
            <a:fillRect/>
          </a:stretch>
        </p:blipFill>
        <p:spPr>
          <a:xfrm>
            <a:off x="2806839" y="2702104"/>
            <a:ext cx="1681185" cy="1728878"/>
          </a:xfrm>
          <a:prstGeom prst="rect">
            <a:avLst/>
          </a:prstGeom>
        </p:spPr>
      </p:pic>
      <p:sp>
        <p:nvSpPr>
          <p:cNvPr id="9" name="正方形/長方形 8">
            <a:extLst>
              <a:ext uri="{FF2B5EF4-FFF2-40B4-BE49-F238E27FC236}">
                <a16:creationId xmlns:a16="http://schemas.microsoft.com/office/drawing/2014/main" id="{B444F091-0C6B-E046-94C9-29134C963338}"/>
              </a:ext>
            </a:extLst>
          </p:cNvPr>
          <p:cNvSpPr/>
          <p:nvPr/>
        </p:nvSpPr>
        <p:spPr>
          <a:xfrm>
            <a:off x="2933133" y="3461470"/>
            <a:ext cx="1455702" cy="286433"/>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3BA73945-EA49-0C4D-AE0D-B9C61A80B29E}"/>
              </a:ext>
            </a:extLst>
          </p:cNvPr>
          <p:cNvSpPr/>
          <p:nvPr/>
        </p:nvSpPr>
        <p:spPr>
          <a:xfrm>
            <a:off x="587526" y="4032529"/>
            <a:ext cx="1468091" cy="267867"/>
          </a:xfrm>
          <a:prstGeom prst="rect">
            <a:avLst/>
          </a:prstGeom>
          <a:noFill/>
          <a:ln w="28575">
            <a:solidFill>
              <a:srgbClr val="FF4C4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6CC6ADB8-6107-A54B-AF55-1F35022A8D0B}"/>
              </a:ext>
            </a:extLst>
          </p:cNvPr>
          <p:cNvPicPr>
            <a:picLocks noChangeAspect="1"/>
          </p:cNvPicPr>
          <p:nvPr/>
        </p:nvPicPr>
        <p:blipFill rotWithShape="1">
          <a:blip r:embed="rId12"/>
          <a:srcRect l="22991" t="11939" r="52553" b="13987"/>
          <a:stretch/>
        </p:blipFill>
        <p:spPr>
          <a:xfrm>
            <a:off x="2174755" y="4982974"/>
            <a:ext cx="792930" cy="1601096"/>
          </a:xfrm>
          <a:prstGeom prst="rect">
            <a:avLst/>
          </a:prstGeom>
        </p:spPr>
      </p:pic>
      <p:pic>
        <p:nvPicPr>
          <p:cNvPr id="13" name="図 12">
            <a:extLst>
              <a:ext uri="{FF2B5EF4-FFF2-40B4-BE49-F238E27FC236}">
                <a16:creationId xmlns:a16="http://schemas.microsoft.com/office/drawing/2014/main" id="{F0740FC2-D345-014E-9259-391CB7242B86}"/>
              </a:ext>
            </a:extLst>
          </p:cNvPr>
          <p:cNvPicPr>
            <a:picLocks noChangeAspect="1"/>
          </p:cNvPicPr>
          <p:nvPr/>
        </p:nvPicPr>
        <p:blipFill rotWithShape="1">
          <a:blip r:embed="rId13"/>
          <a:srcRect l="22991" t="11938" r="52193" b="11324"/>
          <a:stretch/>
        </p:blipFill>
        <p:spPr>
          <a:xfrm>
            <a:off x="5389456" y="4982974"/>
            <a:ext cx="784525" cy="1617278"/>
          </a:xfrm>
          <a:prstGeom prst="rect">
            <a:avLst/>
          </a:prstGeom>
        </p:spPr>
      </p:pic>
    </p:spTree>
    <p:extLst>
      <p:ext uri="{BB962C8B-B14F-4D97-AF65-F5344CB8AC3E}">
        <p14:creationId xmlns:p14="http://schemas.microsoft.com/office/powerpoint/2010/main" val="2231818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EDF0B71-D166-8F40-BE5D-A95A371C0875}"/>
              </a:ext>
            </a:extLst>
          </p:cNvPr>
          <p:cNvSpPr txBox="1"/>
          <p:nvPr/>
        </p:nvSpPr>
        <p:spPr>
          <a:xfrm>
            <a:off x="312235" y="254887"/>
            <a:ext cx="6345044" cy="11541621"/>
          </a:xfrm>
          <a:prstGeom prst="rect">
            <a:avLst/>
          </a:prstGeom>
          <a:noFill/>
        </p:spPr>
        <p:txBody>
          <a:bodyPr wrap="square" rtlCol="0">
            <a:spAutoFit/>
          </a:bodyPr>
          <a:lstStyle/>
          <a:p>
            <a:r>
              <a:rPr lang="en" altLang="ja-JP" sz="1200" b="1" dirty="0">
                <a:latin typeface="Times New Roman" panose="02020603050405020304" pitchFamily="18" charset="0"/>
                <a:cs typeface="Times New Roman" panose="02020603050405020304" pitchFamily="18" charset="0"/>
              </a:rPr>
              <a:t>Supplemental data and legends</a:t>
            </a:r>
          </a:p>
          <a:p>
            <a:r>
              <a:rPr lang="en-US" altLang="ja-JP" sz="1200" dirty="0">
                <a:solidFill>
                  <a:srgbClr val="FF0000"/>
                </a:solidFill>
                <a:latin typeface="Times New Roman" panose="02020603050405020304" pitchFamily="18" charset="0"/>
                <a:cs typeface="Times New Roman" panose="02020603050405020304" pitchFamily="18" charset="0"/>
              </a:rPr>
              <a:t>Supplemental Figure S1. </a:t>
            </a:r>
          </a:p>
          <a:p>
            <a:r>
              <a:rPr lang="en" altLang="ja-JP" sz="1200" dirty="0">
                <a:solidFill>
                  <a:srgbClr val="FF0000"/>
                </a:solidFill>
                <a:latin typeface="Times New Roman" panose="02020603050405020304" pitchFamily="18" charset="0"/>
                <a:cs typeface="Times New Roman" panose="02020603050405020304" pitchFamily="18" charset="0"/>
              </a:rPr>
              <a:t>A high-throughput assay system that can monitor excessive autophagy using GFP-LC3 expressing mouse embryonic fibroblasts (MEFs) was used for the screening. We screened 3922 natural extracts, and successfully identified 33 candidates. Negative control: H</a:t>
            </a:r>
            <a:r>
              <a:rPr lang="en" altLang="ja-JP" sz="1200" baseline="-25000" dirty="0">
                <a:solidFill>
                  <a:srgbClr val="FF0000"/>
                </a:solidFill>
                <a:latin typeface="Times New Roman" panose="02020603050405020304" pitchFamily="18" charset="0"/>
                <a:cs typeface="Times New Roman" panose="02020603050405020304" pitchFamily="18" charset="0"/>
              </a:rPr>
              <a:t>2</a:t>
            </a:r>
            <a:r>
              <a:rPr lang="en" altLang="ja-JP" sz="1200" dirty="0">
                <a:solidFill>
                  <a:srgbClr val="FF0000"/>
                </a:solidFill>
                <a:latin typeface="Times New Roman" panose="02020603050405020304" pitchFamily="18" charset="0"/>
                <a:cs typeface="Times New Roman" panose="02020603050405020304" pitchFamily="18" charset="0"/>
              </a:rPr>
              <a:t>O, positive control: 20</a:t>
            </a:r>
            <a:r>
              <a:rPr lang="en-US" altLang="ja-JP" sz="1200" dirty="0" err="1">
                <a:solidFill>
                  <a:srgbClr val="FF0000"/>
                </a:solidFill>
                <a:latin typeface="Times New Roman" panose="02020603050405020304" pitchFamily="18" charset="0"/>
                <a:cs typeface="Times New Roman" panose="02020603050405020304" pitchFamily="18" charset="0"/>
              </a:rPr>
              <a:t>μ</a:t>
            </a:r>
            <a:r>
              <a:rPr lang="en" altLang="ja-JP" sz="1200" dirty="0">
                <a:solidFill>
                  <a:srgbClr val="FF0000"/>
                </a:solidFill>
                <a:latin typeface="Times New Roman" panose="02020603050405020304" pitchFamily="18" charset="0"/>
                <a:cs typeface="Times New Roman" panose="02020603050405020304" pitchFamily="18" charset="0"/>
              </a:rPr>
              <a:t>M of Raloxifene, SO: 10 </a:t>
            </a:r>
            <a:r>
              <a:rPr lang="en-US" altLang="ja-JP" sz="1200" dirty="0" err="1">
                <a:solidFill>
                  <a:srgbClr val="FF0000"/>
                </a:solidFill>
                <a:latin typeface="Times New Roman" panose="02020603050405020304" pitchFamily="18" charset="0"/>
                <a:cs typeface="Times New Roman" panose="02020603050405020304" pitchFamily="18" charset="0"/>
              </a:rPr>
              <a:t>μg</a:t>
            </a:r>
            <a:r>
              <a:rPr lang="en-US" altLang="ja-JP" sz="1200" dirty="0">
                <a:solidFill>
                  <a:srgbClr val="FF0000"/>
                </a:solidFill>
                <a:latin typeface="Times New Roman" panose="02020603050405020304" pitchFamily="18" charset="0"/>
                <a:cs typeface="Times New Roman" panose="02020603050405020304" pitchFamily="18" charset="0"/>
              </a:rPr>
              <a:t>/ml.</a:t>
            </a:r>
          </a:p>
          <a:p>
            <a:endParaRPr lang="en" altLang="ja-JP" sz="1200" dirty="0">
              <a:latin typeface="Times New Roman" panose="02020603050405020304" pitchFamily="18" charset="0"/>
              <a:cs typeface="Times New Roman" panose="02020603050405020304" pitchFamily="18" charset="0"/>
            </a:endParaRPr>
          </a:p>
          <a:p>
            <a:r>
              <a:rPr lang="en-US" altLang="ja-JP" sz="1200" dirty="0">
                <a:latin typeface="Times New Roman" panose="02020603050405020304" pitchFamily="18" charset="0"/>
                <a:cs typeface="Times New Roman" panose="02020603050405020304" pitchFamily="18" charset="0"/>
              </a:rPr>
              <a:t>Supplemental Figure S2.</a:t>
            </a:r>
          </a:p>
          <a:p>
            <a:r>
              <a:rPr lang="en" altLang="ja-JP" sz="1200" b="1" dirty="0">
                <a:solidFill>
                  <a:srgbClr val="FF0000"/>
                </a:solidFill>
                <a:latin typeface="Times New Roman" panose="02020603050405020304" pitchFamily="18" charset="0"/>
                <a:cs typeface="Times New Roman" panose="02020603050405020304" pitchFamily="18" charset="0"/>
              </a:rPr>
              <a:t>(a) </a:t>
            </a:r>
            <a:r>
              <a:rPr lang="en-US" altLang="ja-JP" sz="1200" dirty="0">
                <a:solidFill>
                  <a:srgbClr val="FF0000"/>
                </a:solidFill>
                <a:latin typeface="Times New Roman" panose="02020603050405020304" pitchFamily="18" charset="0"/>
                <a:cs typeface="Times New Roman" panose="02020603050405020304" pitchFamily="18" charset="0"/>
              </a:rPr>
              <a:t>C57BL/6J mice were co-administered 2% DSS with 0.01, 0.1, and 1 mg/ml of SO in drinking water for 7 days. n = 6 in each group.  Weight changes (left) and colon length (right) were measured 7 days after the start of DSS administration. </a:t>
            </a:r>
            <a:r>
              <a:rPr lang="en-US" altLang="ja-JP" sz="1200" b="1" dirty="0">
                <a:solidFill>
                  <a:srgbClr val="FF0000"/>
                </a:solidFill>
                <a:latin typeface="Times New Roman" panose="02020603050405020304" pitchFamily="18" charset="0"/>
                <a:cs typeface="Times New Roman" panose="02020603050405020304" pitchFamily="18" charset="0"/>
              </a:rPr>
              <a:t>(b-c) </a:t>
            </a:r>
            <a:r>
              <a:rPr lang="en-US" altLang="ja-JP" sz="1200" dirty="0">
                <a:solidFill>
                  <a:srgbClr val="FF0000"/>
                </a:solidFill>
                <a:latin typeface="Times New Roman" panose="02020603050405020304" pitchFamily="18" charset="0"/>
                <a:cs typeface="Times New Roman" panose="02020603050405020304" pitchFamily="18" charset="0"/>
              </a:rPr>
              <a:t>C57BL/6J mice were co-administered 2% DSS with or without 1 mg/ml of SO in drinking water for 7 days. Representative H&amp;E staining of the heart, kidney and liver. Concentration of alanine transaminase in plasma </a:t>
            </a:r>
            <a:r>
              <a:rPr lang="en-US" altLang="ja-JP" sz="1200" b="1" dirty="0">
                <a:solidFill>
                  <a:srgbClr val="FF0000"/>
                </a:solidFill>
                <a:latin typeface="Times New Roman" panose="02020603050405020304" pitchFamily="18" charset="0"/>
                <a:cs typeface="Times New Roman" panose="02020603050405020304" pitchFamily="18" charset="0"/>
              </a:rPr>
              <a:t>(c)</a:t>
            </a:r>
            <a:r>
              <a:rPr lang="en-US" altLang="ja-JP" sz="1200" dirty="0">
                <a:solidFill>
                  <a:srgbClr val="FF0000"/>
                </a:solidFill>
                <a:latin typeface="Times New Roman" panose="02020603050405020304" pitchFamily="18" charset="0"/>
                <a:cs typeface="Times New Roman" panose="02020603050405020304" pitchFamily="18" charset="0"/>
              </a:rPr>
              <a:t>. n = 6 in each group. Data are generated from three independent experiments (mean values ± SD). *p&lt; 0.05, </a:t>
            </a:r>
            <a:r>
              <a:rPr lang="en-US" altLang="ja-JP" sz="1200" dirty="0" err="1">
                <a:solidFill>
                  <a:srgbClr val="FF0000"/>
                </a:solidFill>
                <a:latin typeface="Times New Roman" panose="02020603050405020304" pitchFamily="18" charset="0"/>
                <a:cs typeface="Times New Roman" panose="02020603050405020304" pitchFamily="18" charset="0"/>
              </a:rPr>
              <a:t>n.s</a:t>
            </a:r>
            <a:r>
              <a:rPr lang="en-US" altLang="ja-JP" sz="1200" dirty="0">
                <a:solidFill>
                  <a:srgbClr val="FF0000"/>
                </a:solidFill>
                <a:latin typeface="Times New Roman" panose="02020603050405020304" pitchFamily="18" charset="0"/>
                <a:cs typeface="Times New Roman" panose="02020603050405020304" pitchFamily="18" charset="0"/>
              </a:rPr>
              <a:t>., not significant. </a:t>
            </a:r>
          </a:p>
          <a:p>
            <a:endParaRPr lang="en-US" altLang="ja-JP" sz="1200" dirty="0">
              <a:solidFill>
                <a:srgbClr val="FF0000"/>
              </a:solidFill>
              <a:latin typeface="Times New Roman" panose="02020603050405020304" pitchFamily="18" charset="0"/>
              <a:cs typeface="Times New Roman" panose="02020603050405020304" pitchFamily="18" charset="0"/>
            </a:endParaRPr>
          </a:p>
          <a:p>
            <a:r>
              <a:rPr lang="en-US" altLang="ja-JP" sz="1200" dirty="0">
                <a:solidFill>
                  <a:srgbClr val="FF0000"/>
                </a:solidFill>
                <a:latin typeface="Times New Roman" panose="02020603050405020304" pitchFamily="18" charset="0"/>
                <a:cs typeface="Times New Roman" panose="02020603050405020304" pitchFamily="18" charset="0"/>
              </a:rPr>
              <a:t>Supplemental Figure S3. </a:t>
            </a:r>
            <a:endParaRPr lang="en-US" altLang="ja-JP" sz="1200" dirty="0">
              <a:latin typeface="Times New Roman" panose="02020603050405020304" pitchFamily="18" charset="0"/>
              <a:cs typeface="Times New Roman" panose="02020603050405020304" pitchFamily="18" charset="0"/>
            </a:endParaRPr>
          </a:p>
          <a:p>
            <a:r>
              <a:rPr lang="en" altLang="ja-JP" sz="1200" b="1" dirty="0">
                <a:latin typeface="Times New Roman" panose="02020603050405020304" pitchFamily="18" charset="0"/>
                <a:cs typeface="Times New Roman" panose="02020603050405020304" pitchFamily="18" charset="0"/>
              </a:rPr>
              <a:t>(a) </a:t>
            </a:r>
            <a:r>
              <a:rPr lang="en" altLang="ja-JP" sz="1200" dirty="0">
                <a:latin typeface="Times New Roman" panose="02020603050405020304" pitchFamily="18" charset="0"/>
                <a:cs typeface="Times New Roman" panose="02020603050405020304" pitchFamily="18" charset="0"/>
              </a:rPr>
              <a:t>C57BL/6J mice were administered 3% DSS for 7 days and post-treated with SO for </a:t>
            </a:r>
            <a:r>
              <a:rPr lang="en" altLang="ja-JP" sz="1200" dirty="0">
                <a:solidFill>
                  <a:srgbClr val="FF0000"/>
                </a:solidFill>
                <a:latin typeface="Times New Roman" panose="02020603050405020304" pitchFamily="18" charset="0"/>
                <a:cs typeface="Times New Roman" panose="02020603050405020304" pitchFamily="18" charset="0"/>
              </a:rPr>
              <a:t>additional</a:t>
            </a:r>
            <a:r>
              <a:rPr lang="en" altLang="ja-JP" sz="1200" dirty="0">
                <a:latin typeface="Times New Roman" panose="02020603050405020304" pitchFamily="18" charset="0"/>
                <a:cs typeface="Times New Roman" panose="02020603050405020304" pitchFamily="18" charset="0"/>
              </a:rPr>
              <a:t> 7 days. Weight changes were measured</a:t>
            </a:r>
            <a:r>
              <a:rPr lang="en" altLang="ja-JP" sz="1200" dirty="0">
                <a:solidFill>
                  <a:srgbClr val="FF0000"/>
                </a:solidFill>
                <a:latin typeface="Times New Roman" panose="02020603050405020304" pitchFamily="18" charset="0"/>
                <a:cs typeface="Times New Roman" panose="02020603050405020304" pitchFamily="18" charset="0"/>
              </a:rPr>
              <a:t>. </a:t>
            </a:r>
            <a:r>
              <a:rPr lang="en" altLang="ja-JP" sz="1200" dirty="0">
                <a:latin typeface="Times New Roman" panose="02020603050405020304" pitchFamily="18" charset="0"/>
                <a:cs typeface="Times New Roman" panose="02020603050405020304" pitchFamily="18" charset="0"/>
              </a:rPr>
              <a:t>n = 5 in each group. </a:t>
            </a:r>
            <a:r>
              <a:rPr lang="en" altLang="ja-JP" sz="1200" b="1" dirty="0">
                <a:latin typeface="Times New Roman" panose="02020603050405020304" pitchFamily="18" charset="0"/>
                <a:cs typeface="Times New Roman" panose="02020603050405020304" pitchFamily="18" charset="0"/>
              </a:rPr>
              <a:t>(b) </a:t>
            </a:r>
            <a:r>
              <a:rPr lang="en" altLang="ja-JP" sz="1200" dirty="0">
                <a:latin typeface="Times New Roman" panose="02020603050405020304" pitchFamily="18" charset="0"/>
                <a:cs typeface="Times New Roman" panose="02020603050405020304" pitchFamily="18" charset="0"/>
              </a:rPr>
              <a:t>C57BL/6J mice pretreated with SO for 2 weeks were administered 2% DSS for 7 days. Weight changes were measured. n = 5 in each group. </a:t>
            </a:r>
            <a:r>
              <a:rPr lang="en-US" altLang="ja-JP" sz="1200" dirty="0">
                <a:solidFill>
                  <a:srgbClr val="FF0000"/>
                </a:solidFill>
                <a:latin typeface="Times New Roman" panose="02020603050405020304" pitchFamily="18" charset="0"/>
                <a:cs typeface="Times New Roman" panose="02020603050405020304" pitchFamily="18" charset="0"/>
              </a:rPr>
              <a:t>Data are generated from three independent experiments (mean values ± SD). </a:t>
            </a:r>
            <a:r>
              <a:rPr lang="en-US" altLang="ja-JP" sz="1200" dirty="0" err="1">
                <a:solidFill>
                  <a:srgbClr val="FF0000"/>
                </a:solidFill>
                <a:latin typeface="Times New Roman" panose="02020603050405020304" pitchFamily="18" charset="0"/>
                <a:cs typeface="Times New Roman" panose="02020603050405020304" pitchFamily="18" charset="0"/>
              </a:rPr>
              <a:t>n.s</a:t>
            </a:r>
            <a:r>
              <a:rPr lang="en-US" altLang="ja-JP" sz="1200" dirty="0">
                <a:solidFill>
                  <a:srgbClr val="FF0000"/>
                </a:solidFill>
                <a:latin typeface="Times New Roman" panose="02020603050405020304" pitchFamily="18" charset="0"/>
                <a:cs typeface="Times New Roman" panose="02020603050405020304" pitchFamily="18" charset="0"/>
              </a:rPr>
              <a:t>., not significant. </a:t>
            </a:r>
          </a:p>
          <a:p>
            <a:endParaRPr lang="en-US" altLang="ja-JP" sz="1200" dirty="0">
              <a:latin typeface="Times New Roman" panose="02020603050405020304" pitchFamily="18" charset="0"/>
              <a:cs typeface="Times New Roman" panose="02020603050405020304" pitchFamily="18" charset="0"/>
            </a:endParaRPr>
          </a:p>
          <a:p>
            <a:r>
              <a:rPr lang="en-US" altLang="ja-JP" sz="1200" kern="100" dirty="0">
                <a:solidFill>
                  <a:srgbClr val="FF0000"/>
                </a:solidFill>
                <a:latin typeface="Times New Roman" panose="02020603050405020304" pitchFamily="18" charset="0"/>
                <a:ea typeface="游ゴシック Light" panose="020B0300000000000000" pitchFamily="34" charset="-128"/>
                <a:cs typeface="Times New Roman" panose="02020603050405020304" pitchFamily="18" charset="0"/>
              </a:rPr>
              <a:t>Supplemental Figure S4. </a:t>
            </a:r>
          </a:p>
          <a:p>
            <a:r>
              <a:rPr lang="en-US" altLang="ja-JP" sz="1200" kern="100" dirty="0">
                <a:solidFill>
                  <a:srgbClr val="FF0000"/>
                </a:solidFill>
                <a:latin typeface="Times New Roman" panose="02020603050405020304" pitchFamily="18" charset="0"/>
                <a:ea typeface="游ゴシック Light" panose="020B0300000000000000" pitchFamily="34" charset="-128"/>
                <a:cs typeface="Times New Roman" panose="02020603050405020304" pitchFamily="18" charset="0"/>
              </a:rPr>
              <a:t>C57BL/6J mice administered 2% DSS with or without SO in drinking water for 7days and colonic lamina propria cells were isolated. </a:t>
            </a:r>
            <a:r>
              <a:rPr lang="en-US" altLang="ja-JP" sz="1200" b="1" kern="100" dirty="0">
                <a:solidFill>
                  <a:srgbClr val="FF0000"/>
                </a:solidFill>
                <a:latin typeface="Times New Roman" panose="02020603050405020304" pitchFamily="18" charset="0"/>
                <a:ea typeface="游ゴシック Light" panose="020B0300000000000000" pitchFamily="34" charset="-128"/>
                <a:cs typeface="Times New Roman" panose="02020603050405020304" pitchFamily="18" charset="0"/>
              </a:rPr>
              <a:t>(a-d) </a:t>
            </a:r>
            <a:r>
              <a:rPr lang="en-US" altLang="ja-JP" sz="1200" kern="100" dirty="0">
                <a:solidFill>
                  <a:srgbClr val="FF0000"/>
                </a:solidFill>
                <a:latin typeface="Times New Roman" panose="02020603050405020304" pitchFamily="18" charset="0"/>
                <a:ea typeface="游ゴシック Light" panose="020B0300000000000000" pitchFamily="34" charset="-128"/>
                <a:cs typeface="Times New Roman" panose="02020603050405020304" pitchFamily="18" charset="0"/>
              </a:rPr>
              <a:t>The flow cytometric gating strategy to the indicated cell populations. Data are representative of two independent experiments.</a:t>
            </a:r>
          </a:p>
          <a:p>
            <a:endParaRPr lang="en-US" altLang="ja-JP" sz="1200" kern="100" dirty="0">
              <a:solidFill>
                <a:srgbClr val="FF0000"/>
              </a:solidFill>
              <a:latin typeface="Times New Roman" panose="02020603050405020304" pitchFamily="18" charset="0"/>
              <a:ea typeface="游ゴシック Light" panose="020B0300000000000000" pitchFamily="34" charset="-128"/>
              <a:cs typeface="Times New Roman" panose="02020603050405020304" pitchFamily="18" charset="0"/>
            </a:endParaRPr>
          </a:p>
          <a:p>
            <a:r>
              <a:rPr lang="en-US" altLang="ja-JP" sz="1200" dirty="0">
                <a:solidFill>
                  <a:srgbClr val="FF0000"/>
                </a:solidFill>
                <a:latin typeface="Times New Roman" panose="02020603050405020304" pitchFamily="18" charset="0"/>
                <a:cs typeface="Times New Roman" panose="02020603050405020304" pitchFamily="18" charset="0"/>
              </a:rPr>
              <a:t>Supplemental Figure S5. </a:t>
            </a:r>
          </a:p>
          <a:p>
            <a:r>
              <a:rPr lang="en" altLang="ja-JP" sz="1200" dirty="0">
                <a:latin typeface="Times New Roman" panose="02020603050405020304" pitchFamily="18" charset="0"/>
                <a:cs typeface="Times New Roman" panose="02020603050405020304" pitchFamily="18" charset="0"/>
              </a:rPr>
              <a:t>CD11b</a:t>
            </a:r>
            <a:r>
              <a:rPr lang="en" altLang="ja-JP" sz="1200" baseline="30000" dirty="0">
                <a:latin typeface="Times New Roman" panose="02020603050405020304" pitchFamily="18" charset="0"/>
                <a:cs typeface="Times New Roman" panose="02020603050405020304" pitchFamily="18" charset="0"/>
              </a:rPr>
              <a:t>+</a:t>
            </a:r>
            <a:r>
              <a:rPr lang="en" altLang="ja-JP" sz="1200" dirty="0">
                <a:latin typeface="Times New Roman" panose="02020603050405020304" pitchFamily="18" charset="0"/>
                <a:cs typeface="Times New Roman" panose="02020603050405020304" pitchFamily="18" charset="0"/>
              </a:rPr>
              <a:t>innate myeloid cells isolated from large intestinal lamina propria were cultured in the presence or absence of SO for 24 hours and analyzed expression of the indicated genes. Data are mean ± SD of the three independent experiments. *p &lt; 0.05. </a:t>
            </a:r>
            <a:r>
              <a:rPr lang="en" altLang="ja-JP" sz="1200" dirty="0" err="1">
                <a:latin typeface="Times New Roman" panose="02020603050405020304" pitchFamily="18" charset="0"/>
                <a:cs typeface="Times New Roman" panose="02020603050405020304" pitchFamily="18" charset="0"/>
              </a:rPr>
              <a:t>n.s</a:t>
            </a:r>
            <a:r>
              <a:rPr lang="en" altLang="ja-JP" sz="1200" dirty="0">
                <a:latin typeface="Times New Roman" panose="02020603050405020304" pitchFamily="18" charset="0"/>
                <a:cs typeface="Times New Roman" panose="02020603050405020304" pitchFamily="18" charset="0"/>
              </a:rPr>
              <a:t>.: not significant.</a:t>
            </a:r>
          </a:p>
          <a:p>
            <a:endParaRPr lang="en-US" altLang="ja-JP" sz="1200" dirty="0">
              <a:solidFill>
                <a:srgbClr val="FF0000"/>
              </a:solidFill>
              <a:latin typeface="Times New Roman" panose="02020603050405020304" pitchFamily="18" charset="0"/>
              <a:cs typeface="Times New Roman" panose="02020603050405020304" pitchFamily="18" charset="0"/>
            </a:endParaRPr>
          </a:p>
          <a:p>
            <a:r>
              <a:rPr lang="en" altLang="ja-JP" sz="1200" dirty="0">
                <a:solidFill>
                  <a:srgbClr val="FF0000"/>
                </a:solidFill>
                <a:latin typeface="Times New Roman" panose="02020603050405020304" pitchFamily="18" charset="0"/>
                <a:cs typeface="Times New Roman" panose="02020603050405020304" pitchFamily="18" charset="0"/>
              </a:rPr>
              <a:t>Supplemental Figure S6. </a:t>
            </a:r>
          </a:p>
          <a:p>
            <a:r>
              <a:rPr lang="en" altLang="ja-JP" sz="1200" b="1" dirty="0">
                <a:solidFill>
                  <a:srgbClr val="FF0000"/>
                </a:solidFill>
                <a:latin typeface="Times New Roman" panose="02020603050405020304" pitchFamily="18" charset="0"/>
                <a:cs typeface="Times New Roman" panose="02020603050405020304" pitchFamily="18" charset="0"/>
              </a:rPr>
              <a:t>(a-b)</a:t>
            </a:r>
            <a:r>
              <a:rPr lang="en" altLang="ja-JP" sz="1200" dirty="0">
                <a:solidFill>
                  <a:srgbClr val="FF0000"/>
                </a:solidFill>
                <a:latin typeface="Times New Roman" panose="02020603050405020304" pitchFamily="18" charset="0"/>
                <a:cs typeface="Times New Roman" panose="02020603050405020304" pitchFamily="18" charset="0"/>
              </a:rPr>
              <a:t> Flow cytometric blot (left) and the number (right) of CX</a:t>
            </a:r>
            <a:r>
              <a:rPr lang="en" altLang="ja-JP" sz="1200" baseline="-25000" dirty="0">
                <a:solidFill>
                  <a:srgbClr val="FF0000"/>
                </a:solidFill>
                <a:latin typeface="Times New Roman" panose="02020603050405020304" pitchFamily="18" charset="0"/>
                <a:cs typeface="Times New Roman" panose="02020603050405020304" pitchFamily="18" charset="0"/>
              </a:rPr>
              <a:t>3</a:t>
            </a:r>
            <a:r>
              <a:rPr lang="en" altLang="ja-JP" sz="1200" dirty="0">
                <a:solidFill>
                  <a:srgbClr val="FF0000"/>
                </a:solidFill>
                <a:latin typeface="Times New Roman" panose="02020603050405020304" pitchFamily="18" charset="0"/>
                <a:cs typeface="Times New Roman" panose="02020603050405020304" pitchFamily="18" charset="0"/>
              </a:rPr>
              <a:t>CR1</a:t>
            </a:r>
            <a:r>
              <a:rPr lang="en" altLang="ja-JP" sz="1200" baseline="30000" dirty="0">
                <a:solidFill>
                  <a:srgbClr val="FF0000"/>
                </a:solidFill>
                <a:latin typeface="Times New Roman" panose="02020603050405020304" pitchFamily="18" charset="0"/>
                <a:cs typeface="Times New Roman" panose="02020603050405020304" pitchFamily="18" charset="0"/>
              </a:rPr>
              <a:t>high</a:t>
            </a:r>
            <a:r>
              <a:rPr lang="en" altLang="ja-JP" sz="1200" dirty="0">
                <a:solidFill>
                  <a:srgbClr val="FF0000"/>
                </a:solidFill>
                <a:latin typeface="Times New Roman" panose="02020603050405020304" pitchFamily="18" charset="0"/>
                <a:cs typeface="Times New Roman" panose="02020603050405020304" pitchFamily="18" charset="0"/>
              </a:rPr>
              <a:t> CD11b</a:t>
            </a:r>
            <a:r>
              <a:rPr lang="en" altLang="ja-JP" sz="1200" baseline="30000" dirty="0">
                <a:solidFill>
                  <a:srgbClr val="FF0000"/>
                </a:solidFill>
                <a:latin typeface="Times New Roman" panose="02020603050405020304" pitchFamily="18" charset="0"/>
                <a:cs typeface="Times New Roman" panose="02020603050405020304" pitchFamily="18" charset="0"/>
              </a:rPr>
              <a:t>+</a:t>
            </a:r>
            <a:r>
              <a:rPr lang="en" altLang="ja-JP" sz="1200" dirty="0">
                <a:solidFill>
                  <a:srgbClr val="FF0000"/>
                </a:solidFill>
                <a:latin typeface="Times New Roman" panose="02020603050405020304" pitchFamily="18" charset="0"/>
                <a:cs typeface="Times New Roman" panose="02020603050405020304" pitchFamily="18" charset="0"/>
              </a:rPr>
              <a:t> macrophages (a) and Ly6C</a:t>
            </a:r>
            <a:r>
              <a:rPr lang="en" altLang="ja-JP" sz="1200" baseline="30000" dirty="0">
                <a:solidFill>
                  <a:srgbClr val="FF0000"/>
                </a:solidFill>
                <a:latin typeface="Times New Roman" panose="02020603050405020304" pitchFamily="18" charset="0"/>
                <a:cs typeface="Times New Roman" panose="02020603050405020304" pitchFamily="18" charset="0"/>
              </a:rPr>
              <a:t>+</a:t>
            </a:r>
            <a:r>
              <a:rPr lang="en" altLang="ja-JP" sz="1200" dirty="0">
                <a:solidFill>
                  <a:srgbClr val="FF0000"/>
                </a:solidFill>
                <a:latin typeface="Times New Roman" panose="02020603050405020304" pitchFamily="18" charset="0"/>
                <a:cs typeface="Times New Roman" panose="02020603050405020304" pitchFamily="18" charset="0"/>
              </a:rPr>
              <a:t> CD11b</a:t>
            </a:r>
            <a:r>
              <a:rPr lang="en" altLang="ja-JP" sz="1200" baseline="30000" dirty="0">
                <a:solidFill>
                  <a:srgbClr val="FF0000"/>
                </a:solidFill>
                <a:latin typeface="Times New Roman" panose="02020603050405020304" pitchFamily="18" charset="0"/>
                <a:cs typeface="Times New Roman" panose="02020603050405020304" pitchFamily="18" charset="0"/>
              </a:rPr>
              <a:t>+ </a:t>
            </a:r>
            <a:r>
              <a:rPr lang="en" altLang="ja-JP" sz="1200" dirty="0">
                <a:solidFill>
                  <a:srgbClr val="FF0000"/>
                </a:solidFill>
                <a:latin typeface="Times New Roman" panose="02020603050405020304" pitchFamily="18" charset="0"/>
                <a:cs typeface="Times New Roman" panose="02020603050405020304" pitchFamily="18" charset="0"/>
              </a:rPr>
              <a:t>monocytes</a:t>
            </a:r>
            <a:r>
              <a:rPr lang="en" altLang="ja-JP" sz="1200" b="1" dirty="0">
                <a:solidFill>
                  <a:srgbClr val="FF0000"/>
                </a:solidFill>
                <a:latin typeface="Times New Roman" panose="02020603050405020304" pitchFamily="18" charset="0"/>
                <a:cs typeface="Times New Roman" panose="02020603050405020304" pitchFamily="18" charset="0"/>
              </a:rPr>
              <a:t> </a:t>
            </a:r>
            <a:r>
              <a:rPr lang="en" altLang="ja-JP" sz="1200" dirty="0">
                <a:solidFill>
                  <a:srgbClr val="FF0000"/>
                </a:solidFill>
                <a:latin typeface="Times New Roman" panose="02020603050405020304" pitchFamily="18" charset="0"/>
                <a:cs typeface="Times New Roman" panose="02020603050405020304" pitchFamily="18" charset="0"/>
              </a:rPr>
              <a:t>(b)</a:t>
            </a:r>
            <a:r>
              <a:rPr lang="en" altLang="ja-JP" sz="1200" b="1" dirty="0">
                <a:solidFill>
                  <a:srgbClr val="FF0000"/>
                </a:solidFill>
                <a:latin typeface="Times New Roman" panose="02020603050405020304" pitchFamily="18" charset="0"/>
                <a:cs typeface="Times New Roman" panose="02020603050405020304" pitchFamily="18" charset="0"/>
              </a:rPr>
              <a:t> </a:t>
            </a:r>
            <a:r>
              <a:rPr lang="en" altLang="ja-JP" sz="1200" dirty="0">
                <a:solidFill>
                  <a:srgbClr val="FF0000"/>
                </a:solidFill>
                <a:latin typeface="Times New Roman" panose="02020603050405020304" pitchFamily="18" charset="0"/>
                <a:cs typeface="Times New Roman" panose="02020603050405020304" pitchFamily="18" charset="0"/>
              </a:rPr>
              <a:t>in the colon from mice administered with 2% DSS with or without SO for 7 days. n = 3 in each group. All graphs show mean ± SD from three independent experiments. </a:t>
            </a:r>
            <a:r>
              <a:rPr lang="en" altLang="ja-JP" sz="1200" dirty="0" err="1">
                <a:solidFill>
                  <a:srgbClr val="FF0000"/>
                </a:solidFill>
                <a:latin typeface="Times New Roman" panose="02020603050405020304" pitchFamily="18" charset="0"/>
                <a:cs typeface="Times New Roman" panose="02020603050405020304" pitchFamily="18" charset="0"/>
              </a:rPr>
              <a:t>n.s</a:t>
            </a:r>
            <a:r>
              <a:rPr lang="en" altLang="ja-JP" sz="1200" dirty="0">
                <a:solidFill>
                  <a:srgbClr val="FF0000"/>
                </a:solidFill>
                <a:latin typeface="Times New Roman" panose="02020603050405020304" pitchFamily="18" charset="0"/>
                <a:cs typeface="Times New Roman" panose="02020603050405020304" pitchFamily="18" charset="0"/>
              </a:rPr>
              <a:t>., not significant.</a:t>
            </a:r>
          </a:p>
          <a:p>
            <a:endParaRPr lang="en-US" altLang="ja-JP" sz="1200" dirty="0">
              <a:solidFill>
                <a:srgbClr val="FF0000"/>
              </a:solidFill>
              <a:latin typeface="Times New Roman" panose="02020603050405020304" pitchFamily="18" charset="0"/>
              <a:cs typeface="Times New Roman" panose="02020603050405020304" pitchFamily="18" charset="0"/>
            </a:endParaRPr>
          </a:p>
          <a:p>
            <a:r>
              <a:rPr lang="en" altLang="ja-JP" sz="1200" dirty="0">
                <a:solidFill>
                  <a:srgbClr val="FF0000"/>
                </a:solidFill>
                <a:latin typeface="Times New Roman" panose="02020603050405020304" pitchFamily="18" charset="0"/>
                <a:cs typeface="Times New Roman" panose="02020603050405020304" pitchFamily="18" charset="0"/>
              </a:rPr>
              <a:t>Supplemental Figure S7. </a:t>
            </a:r>
            <a:endParaRPr lang="en-US" altLang="ja-JP" sz="1200" dirty="0">
              <a:solidFill>
                <a:srgbClr val="FF0000"/>
              </a:solidFill>
              <a:latin typeface="Times New Roman" panose="02020603050405020304" pitchFamily="18" charset="0"/>
              <a:cs typeface="Times New Roman" panose="02020603050405020304" pitchFamily="18" charset="0"/>
            </a:endParaRPr>
          </a:p>
          <a:p>
            <a:r>
              <a:rPr lang="en-US" altLang="ja-JP" sz="1200" i="1" dirty="0">
                <a:solidFill>
                  <a:srgbClr val="FF0000"/>
                </a:solidFill>
                <a:latin typeface="Times New Roman" panose="02020603050405020304" pitchFamily="18" charset="0"/>
                <a:cs typeface="Times New Roman" panose="02020603050405020304" pitchFamily="18" charset="0"/>
              </a:rPr>
              <a:t>Atg7</a:t>
            </a:r>
            <a:r>
              <a:rPr lang="en-US" altLang="ja-JP" sz="1200" i="1" baseline="30000" dirty="0">
                <a:solidFill>
                  <a:srgbClr val="FF0000"/>
                </a:solidFill>
                <a:latin typeface="Times New Roman" panose="02020603050405020304" pitchFamily="18" charset="0"/>
                <a:cs typeface="Times New Roman" panose="02020603050405020304" pitchFamily="18" charset="0"/>
              </a:rPr>
              <a:t>f/f </a:t>
            </a:r>
            <a:r>
              <a:rPr lang="en-US" altLang="ja-JP" sz="1200" dirty="0">
                <a:solidFill>
                  <a:srgbClr val="FF0000"/>
                </a:solidFill>
                <a:latin typeface="Times New Roman" panose="02020603050405020304" pitchFamily="18" charset="0"/>
                <a:cs typeface="Times New Roman" panose="02020603050405020304" pitchFamily="18" charset="0"/>
              </a:rPr>
              <a:t>and</a:t>
            </a:r>
            <a:r>
              <a:rPr lang="en-US" altLang="ja-JP" sz="1200" baseline="30000" dirty="0">
                <a:solidFill>
                  <a:srgbClr val="FF0000"/>
                </a:solidFill>
                <a:latin typeface="Times New Roman" panose="02020603050405020304" pitchFamily="18" charset="0"/>
                <a:cs typeface="Times New Roman" panose="02020603050405020304" pitchFamily="18" charset="0"/>
              </a:rPr>
              <a:t> </a:t>
            </a:r>
            <a:r>
              <a:rPr lang="en-US" altLang="ja-JP" sz="1200" i="1" dirty="0">
                <a:solidFill>
                  <a:srgbClr val="FF0000"/>
                </a:solidFill>
                <a:latin typeface="Times New Roman" panose="02020603050405020304" pitchFamily="18" charset="0"/>
                <a:cs typeface="Times New Roman" panose="02020603050405020304" pitchFamily="18" charset="0"/>
              </a:rPr>
              <a:t>Atg7</a:t>
            </a:r>
            <a:r>
              <a:rPr lang="el-GR" altLang="ja-JP" sz="1200" baseline="30000" dirty="0">
                <a:solidFill>
                  <a:srgbClr val="FF0000"/>
                </a:solidFill>
                <a:latin typeface="Times New Roman" panose="02020603050405020304" pitchFamily="18" charset="0"/>
                <a:cs typeface="Times New Roman" panose="02020603050405020304" pitchFamily="18" charset="0"/>
              </a:rPr>
              <a:t>Δ</a:t>
            </a:r>
            <a:r>
              <a:rPr lang="en-US" altLang="ja-JP" sz="1200" baseline="30000" dirty="0">
                <a:solidFill>
                  <a:srgbClr val="FF0000"/>
                </a:solidFill>
                <a:latin typeface="Times New Roman" panose="02020603050405020304" pitchFamily="18" charset="0"/>
                <a:cs typeface="Times New Roman" panose="02020603050405020304" pitchFamily="18" charset="0"/>
              </a:rPr>
              <a:t>IEC </a:t>
            </a:r>
            <a:r>
              <a:rPr lang="en-US" altLang="ja-JP" sz="1200" dirty="0">
                <a:solidFill>
                  <a:srgbClr val="FF0000"/>
                </a:solidFill>
                <a:latin typeface="Times New Roman" panose="02020603050405020304" pitchFamily="18" charset="0"/>
                <a:cs typeface="Times New Roman" panose="02020603050405020304" pitchFamily="18" charset="0"/>
              </a:rPr>
              <a:t>mice were administered 2% DSS with or without catechin acid (CA), ellagic acid (EA), gallic acid (GA), </a:t>
            </a:r>
            <a:r>
              <a:rPr lang="en-US" altLang="ja-JP" sz="1200" dirty="0" err="1">
                <a:solidFill>
                  <a:srgbClr val="FF0000"/>
                </a:solidFill>
                <a:latin typeface="Times New Roman" panose="02020603050405020304" pitchFamily="18" charset="0"/>
                <a:cs typeface="Times New Roman" panose="02020603050405020304" pitchFamily="18" charset="0"/>
              </a:rPr>
              <a:t>ziyuglycoside</a:t>
            </a:r>
            <a:r>
              <a:rPr lang="en-US" altLang="ja-JP" sz="1200" dirty="0">
                <a:solidFill>
                  <a:srgbClr val="FF0000"/>
                </a:solidFill>
                <a:latin typeface="Times New Roman" panose="02020603050405020304" pitchFamily="18" charset="0"/>
                <a:cs typeface="Times New Roman" panose="02020603050405020304" pitchFamily="18" charset="0"/>
              </a:rPr>
              <a:t> II (ZY), mix of the four compounds (Mix</a:t>
            </a:r>
            <a:r>
              <a:rPr lang="en-US" altLang="ja-JP" sz="1200" baseline="-25000" dirty="0">
                <a:solidFill>
                  <a:srgbClr val="FF0000"/>
                </a:solidFill>
                <a:latin typeface="Times New Roman" panose="02020603050405020304" pitchFamily="18" charset="0"/>
                <a:cs typeface="Times New Roman" panose="02020603050405020304" pitchFamily="18" charset="0"/>
              </a:rPr>
              <a:t>4</a:t>
            </a:r>
            <a:r>
              <a:rPr lang="en-US" altLang="ja-JP" sz="1200" dirty="0">
                <a:solidFill>
                  <a:srgbClr val="FF0000"/>
                </a:solidFill>
                <a:latin typeface="Times New Roman" panose="02020603050405020304" pitchFamily="18" charset="0"/>
                <a:cs typeface="Times New Roman" panose="02020603050405020304" pitchFamily="18" charset="0"/>
              </a:rPr>
              <a:t>) and SO in drinking water for 7 days. Representative colon sections (left), and histological score of the colon (right) (mean values ± SD). Data were analyzed by unpaired t-test, *p &lt; 0.05. </a:t>
            </a:r>
            <a:r>
              <a:rPr lang="en-US" altLang="ja-JP" sz="1200" dirty="0" err="1">
                <a:solidFill>
                  <a:srgbClr val="FF0000"/>
                </a:solidFill>
                <a:latin typeface="Times New Roman" panose="02020603050405020304" pitchFamily="18" charset="0"/>
                <a:cs typeface="Times New Roman" panose="02020603050405020304" pitchFamily="18" charset="0"/>
              </a:rPr>
              <a:t>n.s</a:t>
            </a:r>
            <a:r>
              <a:rPr lang="en-US" altLang="ja-JP" sz="1200" dirty="0">
                <a:solidFill>
                  <a:srgbClr val="FF0000"/>
                </a:solidFill>
                <a:latin typeface="Times New Roman" panose="02020603050405020304" pitchFamily="18" charset="0"/>
                <a:cs typeface="Times New Roman" panose="02020603050405020304" pitchFamily="18" charset="0"/>
              </a:rPr>
              <a:t>., not significant. n = 5 in each group. Bars; 100 </a:t>
            </a:r>
            <a:r>
              <a:rPr lang="el-GR" altLang="ja-JP" sz="1200" dirty="0">
                <a:solidFill>
                  <a:srgbClr val="FF0000"/>
                </a:solidFill>
                <a:latin typeface="Times New Roman" panose="02020603050405020304" pitchFamily="18" charset="0"/>
                <a:cs typeface="Times New Roman" panose="02020603050405020304" pitchFamily="18" charset="0"/>
              </a:rPr>
              <a:t>μ</a:t>
            </a:r>
            <a:r>
              <a:rPr lang="en-US" altLang="ja-JP" sz="1200" dirty="0">
                <a:solidFill>
                  <a:srgbClr val="FF0000"/>
                </a:solidFill>
                <a:latin typeface="Times New Roman" panose="02020603050405020304" pitchFamily="18" charset="0"/>
                <a:cs typeface="Times New Roman" panose="02020603050405020304" pitchFamily="18" charset="0"/>
              </a:rPr>
              <a:t>m. Data are of two independent experiments. </a:t>
            </a:r>
          </a:p>
          <a:p>
            <a:endParaRPr lang="en-US" altLang="ja-JP" sz="1200" b="1" dirty="0">
              <a:solidFill>
                <a:srgbClr val="FF0000"/>
              </a:solidFill>
              <a:latin typeface="Times New Roman" panose="02020603050405020304" pitchFamily="18" charset="0"/>
              <a:cs typeface="Times New Roman" panose="02020603050405020304" pitchFamily="18" charset="0"/>
            </a:endParaRPr>
          </a:p>
          <a:p>
            <a:r>
              <a:rPr lang="en-US" altLang="ja-JP" sz="1200" dirty="0">
                <a:solidFill>
                  <a:srgbClr val="FF0000"/>
                </a:solidFill>
                <a:latin typeface="Times New Roman" panose="02020603050405020304" pitchFamily="18" charset="0"/>
                <a:cs typeface="Times New Roman" panose="02020603050405020304" pitchFamily="18" charset="0"/>
              </a:rPr>
              <a:t>Supplemental Figure S8. </a:t>
            </a:r>
          </a:p>
          <a:p>
            <a:r>
              <a:rPr lang="en" altLang="ja-JP" sz="1200" b="1" dirty="0">
                <a:solidFill>
                  <a:srgbClr val="FF0000"/>
                </a:solidFill>
                <a:latin typeface="Times New Roman" panose="02020603050405020304" pitchFamily="18" charset="0"/>
                <a:cs typeface="Times New Roman" panose="02020603050405020304" pitchFamily="18" charset="0"/>
              </a:rPr>
              <a:t>(a-b) </a:t>
            </a:r>
            <a:r>
              <a:rPr lang="en" altLang="ja-JP" sz="1200" dirty="0">
                <a:solidFill>
                  <a:srgbClr val="FF0000"/>
                </a:solidFill>
                <a:latin typeface="Times New Roman" panose="02020603050405020304" pitchFamily="18" charset="0"/>
                <a:cs typeface="Times New Roman" panose="02020603050405020304" pitchFamily="18" charset="0"/>
              </a:rPr>
              <a:t>CD11b</a:t>
            </a:r>
            <a:r>
              <a:rPr lang="en" altLang="ja-JP" sz="1200" baseline="30000" dirty="0">
                <a:solidFill>
                  <a:srgbClr val="FF0000"/>
                </a:solidFill>
                <a:latin typeface="Times New Roman" panose="02020603050405020304" pitchFamily="18" charset="0"/>
                <a:cs typeface="Times New Roman" panose="02020603050405020304" pitchFamily="18" charset="0"/>
              </a:rPr>
              <a:t>+</a:t>
            </a:r>
            <a:r>
              <a:rPr lang="en" altLang="ja-JP" sz="1200" dirty="0">
                <a:solidFill>
                  <a:srgbClr val="FF0000"/>
                </a:solidFill>
                <a:latin typeface="Times New Roman" panose="02020603050405020304" pitchFamily="18" charset="0"/>
                <a:cs typeface="Times New Roman" panose="02020603050405020304" pitchFamily="18" charset="0"/>
              </a:rPr>
              <a:t> cells from the large intestinal lamina propria of </a:t>
            </a:r>
            <a:r>
              <a:rPr lang="en" altLang="ja-JP" sz="1200" i="1" dirty="0">
                <a:solidFill>
                  <a:srgbClr val="FF0000"/>
                </a:solidFill>
                <a:latin typeface="Times New Roman" panose="02020603050405020304" pitchFamily="18" charset="0"/>
                <a:cs typeface="Times New Roman" panose="02020603050405020304" pitchFamily="18" charset="0"/>
              </a:rPr>
              <a:t>Atg7</a:t>
            </a:r>
            <a:r>
              <a:rPr lang="en" altLang="ja-JP" sz="1200" i="1" baseline="30000" dirty="0">
                <a:solidFill>
                  <a:srgbClr val="FF0000"/>
                </a:solidFill>
                <a:latin typeface="Times New Roman" panose="02020603050405020304" pitchFamily="18" charset="0"/>
                <a:cs typeface="Times New Roman" panose="02020603050405020304" pitchFamily="18" charset="0"/>
              </a:rPr>
              <a:t>f/f</a:t>
            </a:r>
            <a:r>
              <a:rPr lang="en" altLang="ja-JP" sz="1200" baseline="30000" dirty="0">
                <a:solidFill>
                  <a:srgbClr val="FF0000"/>
                </a:solidFill>
                <a:latin typeface="Times New Roman" panose="02020603050405020304" pitchFamily="18" charset="0"/>
                <a:cs typeface="Times New Roman" panose="02020603050405020304" pitchFamily="18" charset="0"/>
              </a:rPr>
              <a:t> </a:t>
            </a:r>
            <a:r>
              <a:rPr lang="en" altLang="ja-JP" sz="1200" dirty="0">
                <a:solidFill>
                  <a:srgbClr val="FF0000"/>
                </a:solidFill>
                <a:latin typeface="Times New Roman" panose="02020603050405020304" pitchFamily="18" charset="0"/>
                <a:cs typeface="Times New Roman" panose="02020603050405020304" pitchFamily="18" charset="0"/>
              </a:rPr>
              <a:t>and </a:t>
            </a:r>
            <a:r>
              <a:rPr lang="en" altLang="ja-JP" sz="1200" i="1" dirty="0">
                <a:solidFill>
                  <a:srgbClr val="FF0000"/>
                </a:solidFill>
                <a:latin typeface="Times New Roman" panose="02020603050405020304" pitchFamily="18" charset="0"/>
                <a:cs typeface="Times New Roman" panose="02020603050405020304" pitchFamily="18" charset="0"/>
              </a:rPr>
              <a:t>Atg7</a:t>
            </a:r>
            <a:r>
              <a:rPr lang="en" altLang="ja-JP" sz="1200" i="1" baseline="30000" dirty="0">
                <a:solidFill>
                  <a:srgbClr val="FF0000"/>
                </a:solidFill>
                <a:latin typeface="Times New Roman" panose="02020603050405020304" pitchFamily="18" charset="0"/>
                <a:cs typeface="Times New Roman" panose="02020603050405020304" pitchFamily="18" charset="0"/>
              </a:rPr>
              <a:t>LysM-cre</a:t>
            </a:r>
            <a:r>
              <a:rPr lang="en" altLang="ja-JP" sz="1200" dirty="0">
                <a:solidFill>
                  <a:srgbClr val="FF0000"/>
                </a:solidFill>
                <a:latin typeface="Times New Roman" panose="02020603050405020304" pitchFamily="18" charset="0"/>
                <a:cs typeface="Times New Roman" panose="02020603050405020304" pitchFamily="18" charset="0"/>
              </a:rPr>
              <a:t> mice administered 2% DSS with or without the mixtures of the four compounds including CA, GA, EA and ZY (Mix</a:t>
            </a:r>
            <a:r>
              <a:rPr lang="en" altLang="ja-JP" sz="1200" baseline="-25000" dirty="0">
                <a:solidFill>
                  <a:srgbClr val="FF0000"/>
                </a:solidFill>
                <a:latin typeface="Times New Roman" panose="02020603050405020304" pitchFamily="18" charset="0"/>
                <a:cs typeface="Times New Roman" panose="02020603050405020304" pitchFamily="18" charset="0"/>
              </a:rPr>
              <a:t>4</a:t>
            </a:r>
            <a:r>
              <a:rPr lang="en" altLang="ja-JP" sz="1200" dirty="0">
                <a:solidFill>
                  <a:srgbClr val="FF0000"/>
                </a:solidFill>
                <a:latin typeface="Times New Roman" panose="02020603050405020304" pitchFamily="18" charset="0"/>
                <a:cs typeface="Times New Roman" panose="02020603050405020304" pitchFamily="18" charset="0"/>
              </a:rPr>
              <a:t>) were analyzed expression the indicated genes. Data are mean ± SD of three independent experiments. Data were analyzed by unpaired t-test, *p &lt; 0.05. </a:t>
            </a:r>
            <a:r>
              <a:rPr lang="en" altLang="ja-JP" sz="1200" dirty="0" err="1">
                <a:solidFill>
                  <a:srgbClr val="FF0000"/>
                </a:solidFill>
                <a:latin typeface="Times New Roman" panose="02020603050405020304" pitchFamily="18" charset="0"/>
                <a:cs typeface="Times New Roman" panose="02020603050405020304" pitchFamily="18" charset="0"/>
              </a:rPr>
              <a:t>n.s</a:t>
            </a:r>
            <a:r>
              <a:rPr lang="en" altLang="ja-JP" sz="1200" dirty="0">
                <a:solidFill>
                  <a:srgbClr val="FF0000"/>
                </a:solidFill>
                <a:latin typeface="Times New Roman" panose="02020603050405020304" pitchFamily="18" charset="0"/>
                <a:cs typeface="Times New Roman" panose="02020603050405020304" pitchFamily="18" charset="0"/>
              </a:rPr>
              <a:t>., not significant.</a:t>
            </a:r>
          </a:p>
          <a:p>
            <a:endParaRPr lang="en" altLang="ja-JP" sz="1200" dirty="0">
              <a:solidFill>
                <a:srgbClr val="FF0000"/>
              </a:solidFill>
              <a:latin typeface="Times New Roman" panose="02020603050405020304" pitchFamily="18" charset="0"/>
              <a:cs typeface="Times New Roman" panose="02020603050405020304" pitchFamily="18" charset="0"/>
            </a:endParaRPr>
          </a:p>
          <a:p>
            <a:endParaRPr lang="en-US" altLang="ja-JP" sz="1200" b="1" dirty="0">
              <a:solidFill>
                <a:srgbClr val="FF0000"/>
              </a:solidFill>
              <a:latin typeface="Times New Roman" panose="02020603050405020304" pitchFamily="18" charset="0"/>
              <a:cs typeface="Times New Roman" panose="02020603050405020304" pitchFamily="18" charset="0"/>
            </a:endParaRPr>
          </a:p>
          <a:p>
            <a:endParaRPr lang="en-US" altLang="ja-JP" sz="1200" dirty="0">
              <a:latin typeface="Times New Roman" panose="02020603050405020304" pitchFamily="18" charset="0"/>
              <a:cs typeface="Times New Roman" panose="02020603050405020304" pitchFamily="18" charset="0"/>
            </a:endParaRPr>
          </a:p>
          <a:p>
            <a:endParaRPr lang="en-US" altLang="ja-JP" sz="1200" dirty="0">
              <a:latin typeface="Times New Roman" panose="02020603050405020304" pitchFamily="18" charset="0"/>
              <a:cs typeface="Times New Roman" panose="02020603050405020304" pitchFamily="18" charset="0"/>
            </a:endParaRPr>
          </a:p>
          <a:p>
            <a:endParaRPr lang="en" altLang="ja-JP" sz="1200" b="1" dirty="0">
              <a:latin typeface="Times New Roman" panose="02020603050405020304" pitchFamily="18" charset="0"/>
              <a:cs typeface="Times New Roman" panose="02020603050405020304" pitchFamily="18" charset="0"/>
            </a:endParaRPr>
          </a:p>
          <a:p>
            <a:endParaRPr lang="en" altLang="ja-JP" sz="1200" b="1"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lang="en" altLang="ja-JP" sz="1200" dirty="0">
              <a:latin typeface="Times New Roman" panose="02020603050405020304" pitchFamily="18" charset="0"/>
              <a:cs typeface="Times New Roman" panose="02020603050405020304" pitchFamily="18" charset="0"/>
            </a:endParaRPr>
          </a:p>
          <a:p>
            <a:endParaRPr kumimoji="1" lang="ja-JP" altLang="en-US" sz="12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638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602426E-9BE1-9A43-AE15-7F5A28B0BB37}"/>
              </a:ext>
            </a:extLst>
          </p:cNvPr>
          <p:cNvSpPr/>
          <p:nvPr/>
        </p:nvSpPr>
        <p:spPr>
          <a:xfrm>
            <a:off x="209084" y="157734"/>
            <a:ext cx="6537403" cy="1569660"/>
          </a:xfrm>
          <a:prstGeom prst="rect">
            <a:avLst/>
          </a:prstGeom>
          <a:noFill/>
        </p:spPr>
        <p:txBody>
          <a:bodyPr wrap="square" rtlCol="0">
            <a:spAutoFit/>
          </a:bodyPr>
          <a:lstStyle/>
          <a:p>
            <a:r>
              <a:rPr lang="en-US" altLang="ja-JP" sz="1200" dirty="0">
                <a:solidFill>
                  <a:srgbClr val="FF0000"/>
                </a:solidFill>
                <a:latin typeface="Times New Roman" panose="02020603050405020304" pitchFamily="18" charset="0"/>
                <a:cs typeface="Times New Roman" panose="02020603050405020304" pitchFamily="18" charset="0"/>
              </a:rPr>
              <a:t>Supplemental Figure S9. </a:t>
            </a:r>
            <a:endParaRPr lang="en" altLang="ja-JP" sz="1200" dirty="0">
              <a:solidFill>
                <a:srgbClr val="FF0000"/>
              </a:solidFill>
              <a:latin typeface="Times New Roman" panose="02020603050405020304" pitchFamily="18" charset="0"/>
              <a:cs typeface="Times New Roman" panose="02020603050405020304" pitchFamily="18" charset="0"/>
            </a:endParaRPr>
          </a:p>
          <a:p>
            <a:r>
              <a:rPr lang="en-US" altLang="ja-JP" sz="1200" dirty="0">
                <a:solidFill>
                  <a:srgbClr val="FF0000"/>
                </a:solidFill>
                <a:latin typeface="Times New Roman" panose="02020603050405020304" pitchFamily="18" charset="0"/>
                <a:cs typeface="Times New Roman" panose="02020603050405020304" pitchFamily="18" charset="0"/>
              </a:rPr>
              <a:t>BMM</a:t>
            </a:r>
            <a:r>
              <a:rPr lang="el-GR" altLang="ja-JP" sz="1200" dirty="0">
                <a:solidFill>
                  <a:srgbClr val="FF0000"/>
                </a:solidFill>
                <a:latin typeface="Times New Roman" panose="02020603050405020304" pitchFamily="18" charset="0"/>
                <a:cs typeface="Times New Roman" panose="02020603050405020304" pitchFamily="18" charset="0"/>
              </a:rPr>
              <a:t>φ </a:t>
            </a:r>
            <a:r>
              <a:rPr lang="en-US" altLang="ja-JP" sz="1200" dirty="0">
                <a:solidFill>
                  <a:srgbClr val="FF0000"/>
                </a:solidFill>
                <a:latin typeface="Times New Roman" panose="02020603050405020304" pitchFamily="18" charset="0"/>
                <a:cs typeface="Times New Roman" panose="02020603050405020304" pitchFamily="18" charset="0"/>
              </a:rPr>
              <a:t>prepared from </a:t>
            </a:r>
            <a:r>
              <a:rPr lang="en-US" altLang="ja-JP" sz="1200" i="1" dirty="0">
                <a:solidFill>
                  <a:srgbClr val="FF0000"/>
                </a:solidFill>
                <a:latin typeface="Times New Roman" panose="02020603050405020304" pitchFamily="18" charset="0"/>
                <a:cs typeface="Times New Roman" panose="02020603050405020304" pitchFamily="18" charset="0"/>
              </a:rPr>
              <a:t>Atg7</a:t>
            </a:r>
            <a:r>
              <a:rPr lang="en-US" altLang="ja-JP" sz="1200" i="1" baseline="30000" dirty="0">
                <a:solidFill>
                  <a:srgbClr val="FF0000"/>
                </a:solidFill>
                <a:latin typeface="Times New Roman" panose="02020603050405020304" pitchFamily="18" charset="0"/>
                <a:cs typeface="Times New Roman" panose="02020603050405020304" pitchFamily="18" charset="0"/>
              </a:rPr>
              <a:t>f/f</a:t>
            </a:r>
            <a:r>
              <a:rPr lang="en-US" altLang="ja-JP" sz="1200" baseline="30000" dirty="0">
                <a:solidFill>
                  <a:srgbClr val="FF0000"/>
                </a:solidFill>
                <a:latin typeface="Times New Roman" panose="02020603050405020304" pitchFamily="18" charset="0"/>
                <a:cs typeface="Times New Roman" panose="02020603050405020304" pitchFamily="18" charset="0"/>
              </a:rPr>
              <a:t> </a:t>
            </a:r>
            <a:r>
              <a:rPr lang="en-US" altLang="ja-JP" sz="1200" dirty="0">
                <a:solidFill>
                  <a:srgbClr val="FF0000"/>
                </a:solidFill>
                <a:latin typeface="Times New Roman" panose="02020603050405020304" pitchFamily="18" charset="0"/>
                <a:cs typeface="Times New Roman" panose="02020603050405020304" pitchFamily="18" charset="0"/>
              </a:rPr>
              <a:t>or </a:t>
            </a:r>
            <a:r>
              <a:rPr lang="en-US" altLang="ja-JP" sz="1200" i="1" dirty="0">
                <a:solidFill>
                  <a:srgbClr val="FF0000"/>
                </a:solidFill>
                <a:latin typeface="Times New Roman" panose="02020603050405020304" pitchFamily="18" charset="0"/>
                <a:cs typeface="Times New Roman" panose="02020603050405020304" pitchFamily="18" charset="0"/>
              </a:rPr>
              <a:t>Atg7</a:t>
            </a:r>
            <a:r>
              <a:rPr lang="en-US" altLang="ja-JP" sz="1200" i="1" baseline="30000" dirty="0">
                <a:solidFill>
                  <a:srgbClr val="FF0000"/>
                </a:solidFill>
                <a:latin typeface="Times New Roman" panose="02020603050405020304" pitchFamily="18" charset="0"/>
                <a:cs typeface="Times New Roman" panose="02020603050405020304" pitchFamily="18" charset="0"/>
              </a:rPr>
              <a:t>LysM-cre</a:t>
            </a:r>
            <a:r>
              <a:rPr lang="en-US" altLang="ja-JP" sz="1200" dirty="0">
                <a:solidFill>
                  <a:srgbClr val="FF0000"/>
                </a:solidFill>
                <a:latin typeface="Times New Roman" panose="02020603050405020304" pitchFamily="18" charset="0"/>
                <a:cs typeface="Times New Roman" panose="02020603050405020304" pitchFamily="18" charset="0"/>
              </a:rPr>
              <a:t> mouse were cultured in the presence of SO (200 </a:t>
            </a:r>
            <a:r>
              <a:rPr lang="el-GR" altLang="ja-JP" sz="1200" dirty="0">
                <a:solidFill>
                  <a:srgbClr val="FF0000"/>
                </a:solidFill>
                <a:latin typeface="Times New Roman" panose="02020603050405020304" pitchFamily="18" charset="0"/>
                <a:cs typeface="Times New Roman" panose="02020603050405020304" pitchFamily="18" charset="0"/>
              </a:rPr>
              <a:t>μ</a:t>
            </a:r>
            <a:r>
              <a:rPr lang="en-US" altLang="ja-JP" sz="1200" dirty="0">
                <a:solidFill>
                  <a:srgbClr val="FF0000"/>
                </a:solidFill>
                <a:latin typeface="Times New Roman" panose="02020603050405020304" pitchFamily="18" charset="0"/>
                <a:cs typeface="Times New Roman" panose="02020603050405020304" pitchFamily="18" charset="0"/>
              </a:rPr>
              <a:t>g/ml) , CA, EA, GA, or ZY (20 </a:t>
            </a:r>
            <a:r>
              <a:rPr lang="el-GR" altLang="ja-JP" sz="1200" dirty="0">
                <a:solidFill>
                  <a:srgbClr val="FF0000"/>
                </a:solidFill>
                <a:latin typeface="Times New Roman" panose="02020603050405020304" pitchFamily="18" charset="0"/>
                <a:cs typeface="Times New Roman" panose="02020603050405020304" pitchFamily="18" charset="0"/>
              </a:rPr>
              <a:t>μ</a:t>
            </a:r>
            <a:r>
              <a:rPr lang="en-US" altLang="ja-JP" sz="1200" dirty="0">
                <a:solidFill>
                  <a:srgbClr val="FF0000"/>
                </a:solidFill>
                <a:latin typeface="Times New Roman" panose="02020603050405020304" pitchFamily="18" charset="0"/>
                <a:cs typeface="Times New Roman" panose="02020603050405020304" pitchFamily="18" charset="0"/>
              </a:rPr>
              <a:t>M/ml) For 24 hours and the cells were stained with CYTO-ID. Bars; 50 </a:t>
            </a:r>
            <a:r>
              <a:rPr lang="el-GR" altLang="ja-JP" sz="1200" dirty="0">
                <a:solidFill>
                  <a:srgbClr val="FF0000"/>
                </a:solidFill>
                <a:latin typeface="Times New Roman" panose="02020603050405020304" pitchFamily="18" charset="0"/>
                <a:cs typeface="Times New Roman" panose="02020603050405020304" pitchFamily="18" charset="0"/>
              </a:rPr>
              <a:t>μ</a:t>
            </a:r>
            <a:r>
              <a:rPr lang="en-US" altLang="ja-JP" sz="1200" dirty="0">
                <a:solidFill>
                  <a:srgbClr val="FF0000"/>
                </a:solidFill>
                <a:latin typeface="Times New Roman" panose="02020603050405020304" pitchFamily="18" charset="0"/>
                <a:cs typeface="Times New Roman" panose="02020603050405020304" pitchFamily="18" charset="0"/>
              </a:rPr>
              <a:t>m. </a:t>
            </a:r>
          </a:p>
          <a:p>
            <a:endParaRPr lang="en-US" altLang="ja-JP" sz="1200" dirty="0">
              <a:latin typeface="Times New Roman" panose="02020603050405020304" pitchFamily="18" charset="0"/>
              <a:cs typeface="Times New Roman" panose="02020603050405020304" pitchFamily="18" charset="0"/>
            </a:endParaRPr>
          </a:p>
          <a:p>
            <a:r>
              <a:rPr lang="en-US" altLang="ja-JP" sz="1200" dirty="0">
                <a:latin typeface="Times New Roman" panose="02020603050405020304" pitchFamily="18" charset="0"/>
                <a:cs typeface="Times New Roman" panose="02020603050405020304" pitchFamily="18" charset="0"/>
              </a:rPr>
              <a:t>Supplemental Figure S10. </a:t>
            </a:r>
          </a:p>
          <a:p>
            <a:r>
              <a:rPr lang="en-US" altLang="ja-JP" sz="1200" dirty="0">
                <a:latin typeface="Times New Roman" panose="02020603050405020304" pitchFamily="18" charset="0"/>
                <a:cs typeface="Times New Roman" panose="02020603050405020304" pitchFamily="18" charset="0"/>
              </a:rPr>
              <a:t>Uncropped blots indicated in (a) figure 2a and (b) figure 2d. Uncropped blots and low contrast blots indicated in (c) </a:t>
            </a:r>
            <a:r>
              <a:rPr lang="en-US" altLang="ja-JP" sz="1200" dirty="0">
                <a:solidFill>
                  <a:srgbClr val="FF0000"/>
                </a:solidFill>
                <a:latin typeface="Times New Roman" panose="02020603050405020304" pitchFamily="18" charset="0"/>
                <a:cs typeface="Times New Roman" panose="02020603050405020304" pitchFamily="18" charset="0"/>
              </a:rPr>
              <a:t>figure 4c</a:t>
            </a:r>
            <a:r>
              <a:rPr lang="en-US" altLang="ja-JP" sz="1200" dirty="0">
                <a:latin typeface="Times New Roman" panose="02020603050405020304" pitchFamily="18" charset="0"/>
                <a:cs typeface="Times New Roman" panose="02020603050405020304" pitchFamily="18" charset="0"/>
              </a:rPr>
              <a:t>.</a:t>
            </a:r>
          </a:p>
          <a:p>
            <a:endParaRPr lang="en"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618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A8B6BA1-436A-554D-A520-FD4FB32BBDF7}"/>
              </a:ext>
            </a:extLst>
          </p:cNvPr>
          <p:cNvSpPr txBox="1"/>
          <p:nvPr/>
        </p:nvSpPr>
        <p:spPr>
          <a:xfrm>
            <a:off x="5005538" y="52609"/>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S1</a:t>
            </a:r>
            <a:endParaRPr kumimoji="1" lang="ja-JP" altLang="en-US" sz="1100">
              <a:latin typeface="Arial" panose="020B0604020202020204" pitchFamily="34" charset="0"/>
              <a:cs typeface="Arial" panose="020B0604020202020204" pitchFamily="34" charset="0"/>
            </a:endParaRPr>
          </a:p>
        </p:txBody>
      </p:sp>
      <p:pic>
        <p:nvPicPr>
          <p:cNvPr id="17" name="図 16">
            <a:extLst>
              <a:ext uri="{FF2B5EF4-FFF2-40B4-BE49-F238E27FC236}">
                <a16:creationId xmlns:a16="http://schemas.microsoft.com/office/drawing/2014/main" id="{094EDAFE-D296-EF4D-BCF6-A0C0BC5CE983}"/>
              </a:ext>
            </a:extLst>
          </p:cNvPr>
          <p:cNvPicPr>
            <a:picLocks/>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5574680" y="2575109"/>
            <a:ext cx="1130598" cy="784640"/>
          </a:xfrm>
          <a:prstGeom prst="rect">
            <a:avLst/>
          </a:prstGeom>
        </p:spPr>
      </p:pic>
      <p:pic>
        <p:nvPicPr>
          <p:cNvPr id="18" name="図 17">
            <a:extLst>
              <a:ext uri="{FF2B5EF4-FFF2-40B4-BE49-F238E27FC236}">
                <a16:creationId xmlns:a16="http://schemas.microsoft.com/office/drawing/2014/main" id="{770B416D-DBA3-B34C-B746-BD41859604AA}"/>
              </a:ext>
            </a:extLst>
          </p:cNvPr>
          <p:cNvPicPr>
            <a:picLocks/>
          </p:cNvPicPr>
          <p:nvPr/>
        </p:nvPicPr>
        <p:blipFill>
          <a:blip r:embed="rId4" cstate="hq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4421119" y="2575108"/>
            <a:ext cx="1130598" cy="784640"/>
          </a:xfrm>
          <a:prstGeom prst="rect">
            <a:avLst/>
          </a:prstGeom>
        </p:spPr>
      </p:pic>
      <p:pic>
        <p:nvPicPr>
          <p:cNvPr id="19" name="図 18">
            <a:extLst>
              <a:ext uri="{FF2B5EF4-FFF2-40B4-BE49-F238E27FC236}">
                <a16:creationId xmlns:a16="http://schemas.microsoft.com/office/drawing/2014/main" id="{0DCDBA8D-BA48-E341-9D64-B8EFE27C61D5}"/>
              </a:ext>
            </a:extLst>
          </p:cNvPr>
          <p:cNvPicPr>
            <a:picLocks/>
          </p:cNvPicPr>
          <p:nvPr/>
        </p:nvPicPr>
        <p:blipFill>
          <a:blip r:embed="rId6" cstate="hq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261760" y="2581594"/>
            <a:ext cx="1130598" cy="779988"/>
          </a:xfrm>
          <a:prstGeom prst="rect">
            <a:avLst/>
          </a:prstGeom>
        </p:spPr>
      </p:pic>
      <p:sp>
        <p:nvSpPr>
          <p:cNvPr id="20" name="テキスト ボックス 19">
            <a:extLst>
              <a:ext uri="{FF2B5EF4-FFF2-40B4-BE49-F238E27FC236}">
                <a16:creationId xmlns:a16="http://schemas.microsoft.com/office/drawing/2014/main" id="{7F8BC813-B379-1540-8DD4-5CDB576B9A5C}"/>
              </a:ext>
            </a:extLst>
          </p:cNvPr>
          <p:cNvSpPr txBox="1"/>
          <p:nvPr/>
        </p:nvSpPr>
        <p:spPr>
          <a:xfrm>
            <a:off x="4414055" y="2379614"/>
            <a:ext cx="1141659" cy="261610"/>
          </a:xfrm>
          <a:prstGeom prst="rect">
            <a:avLst/>
          </a:prstGeom>
          <a:noFill/>
        </p:spPr>
        <p:txBody>
          <a:bodyPr wrap="none" rtlCol="0">
            <a:spAutoFit/>
          </a:bodyPr>
          <a:lstStyle/>
          <a:p>
            <a:r>
              <a:rPr kumimoji="1" lang="en-US" altLang="ja-JP" sz="1100" dirty="0">
                <a:latin typeface="Arial" charset="0"/>
                <a:ea typeface="Arial" charset="0"/>
                <a:cs typeface="Arial" charset="0"/>
              </a:rPr>
              <a:t>Positive control</a:t>
            </a:r>
          </a:p>
        </p:txBody>
      </p:sp>
      <p:sp>
        <p:nvSpPr>
          <p:cNvPr id="21" name="テキスト ボックス 20">
            <a:extLst>
              <a:ext uri="{FF2B5EF4-FFF2-40B4-BE49-F238E27FC236}">
                <a16:creationId xmlns:a16="http://schemas.microsoft.com/office/drawing/2014/main" id="{183A1B59-FA79-704E-93AA-C079C8CB8DAB}"/>
              </a:ext>
            </a:extLst>
          </p:cNvPr>
          <p:cNvSpPr txBox="1"/>
          <p:nvPr/>
        </p:nvSpPr>
        <p:spPr>
          <a:xfrm>
            <a:off x="5929654" y="2379614"/>
            <a:ext cx="388248" cy="261610"/>
          </a:xfrm>
          <a:prstGeom prst="rect">
            <a:avLst/>
          </a:prstGeom>
          <a:noFill/>
        </p:spPr>
        <p:txBody>
          <a:bodyPr wrap="none" rtlCol="0">
            <a:spAutoFit/>
          </a:bodyPr>
          <a:lstStyle/>
          <a:p>
            <a:r>
              <a:rPr kumimoji="1" lang="en-US" altLang="ja-JP" sz="1100" dirty="0">
                <a:latin typeface="Arial" charset="0"/>
                <a:ea typeface="Arial" charset="0"/>
                <a:cs typeface="Arial" charset="0"/>
              </a:rPr>
              <a:t>SO</a:t>
            </a:r>
            <a:endParaRPr kumimoji="1" lang="ja-JP" altLang="en-US" sz="1100" dirty="0">
              <a:latin typeface="Arial" charset="0"/>
              <a:ea typeface="Arial" charset="0"/>
              <a:cs typeface="Arial" charset="0"/>
            </a:endParaRPr>
          </a:p>
        </p:txBody>
      </p:sp>
      <p:sp>
        <p:nvSpPr>
          <p:cNvPr id="23" name="テキスト ボックス 8">
            <a:extLst>
              <a:ext uri="{FF2B5EF4-FFF2-40B4-BE49-F238E27FC236}">
                <a16:creationId xmlns:a16="http://schemas.microsoft.com/office/drawing/2014/main" id="{913C4CFC-30F8-FC45-AC0A-CD7CB801A947}"/>
              </a:ext>
            </a:extLst>
          </p:cNvPr>
          <p:cNvSpPr txBox="1">
            <a:spLocks noChangeArrowheads="1"/>
          </p:cNvSpPr>
          <p:nvPr/>
        </p:nvSpPr>
        <p:spPr bwMode="auto">
          <a:xfrm>
            <a:off x="1016434" y="196619"/>
            <a:ext cx="1170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1400">
                <a:solidFill>
                  <a:srgbClr val="FFFFFF"/>
                </a:solidFill>
                <a:latin typeface="Times" charset="0"/>
                <a:ea typeface="ヒラギノ明朝 Pro W3" charset="-128"/>
                <a:sym typeface="Times" charset="0"/>
              </a:defRPr>
            </a:lvl1pPr>
            <a:lvl2pPr marL="742950" indent="-285750" defTabSz="457200">
              <a:defRPr kumimoji="1" sz="1400">
                <a:solidFill>
                  <a:srgbClr val="FFFFFF"/>
                </a:solidFill>
                <a:latin typeface="Times" charset="0"/>
                <a:ea typeface="ヒラギノ明朝 Pro W3" charset="-128"/>
                <a:sym typeface="Times" charset="0"/>
              </a:defRPr>
            </a:lvl2pPr>
            <a:lvl3pPr marL="1143000" indent="-228600" defTabSz="457200">
              <a:defRPr kumimoji="1" sz="1400">
                <a:solidFill>
                  <a:srgbClr val="FFFFFF"/>
                </a:solidFill>
                <a:latin typeface="Times" charset="0"/>
                <a:ea typeface="ヒラギノ明朝 Pro W3" charset="-128"/>
                <a:sym typeface="Times" charset="0"/>
              </a:defRPr>
            </a:lvl3pPr>
            <a:lvl4pPr marL="1600200" indent="-228600" defTabSz="457200">
              <a:defRPr kumimoji="1" sz="1400">
                <a:solidFill>
                  <a:srgbClr val="FFFFFF"/>
                </a:solidFill>
                <a:latin typeface="Times" charset="0"/>
                <a:ea typeface="ヒラギノ明朝 Pro W3" charset="-128"/>
                <a:sym typeface="Times" charset="0"/>
              </a:defRPr>
            </a:lvl4pPr>
            <a:lvl5pPr marL="2057400" indent="-228600" defTabSz="457200">
              <a:defRPr kumimoji="1" sz="1400">
                <a:solidFill>
                  <a:srgbClr val="FFFFFF"/>
                </a:solidFill>
                <a:latin typeface="Times" charset="0"/>
                <a:ea typeface="ヒラギノ明朝 Pro W3" charset="-128"/>
                <a:sym typeface="Times" charset="0"/>
              </a:defRPr>
            </a:lvl5pPr>
            <a:lvl6pPr marL="25146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6pPr>
            <a:lvl7pPr marL="29718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7pPr>
            <a:lvl8pPr marL="34290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8pPr>
            <a:lvl9pPr marL="38862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9pPr>
          </a:lstStyle>
          <a:p>
            <a:pPr eaLnBrk="1" hangingPunct="1"/>
            <a:r>
              <a:rPr lang="en-US" altLang="ja-JP" sz="1100" dirty="0">
                <a:solidFill>
                  <a:srgbClr val="000000"/>
                </a:solidFill>
                <a:latin typeface="Arial" panose="020B0604020202020204" pitchFamily="34" charset="0"/>
                <a:ea typeface="メイリオ" charset="-128"/>
                <a:cs typeface="Arial" panose="020B0604020202020204" pitchFamily="34" charset="0"/>
              </a:rPr>
              <a:t>Natural extracts</a:t>
            </a:r>
          </a:p>
          <a:p>
            <a:pPr algn="ctr" eaLnBrk="1" hangingPunct="1"/>
            <a:r>
              <a:rPr lang="en-US" altLang="ja-JP" sz="1100" b="1" dirty="0">
                <a:solidFill>
                  <a:srgbClr val="000000"/>
                </a:solidFill>
                <a:latin typeface="Arial" panose="020B0604020202020204" pitchFamily="34" charset="0"/>
                <a:ea typeface="メイリオ" charset="-128"/>
                <a:cs typeface="Arial" panose="020B0604020202020204" pitchFamily="34" charset="0"/>
              </a:rPr>
              <a:t>3,922</a:t>
            </a:r>
            <a:endParaRPr lang="ja-JP" altLang="en-US" sz="1100" b="1" dirty="0">
              <a:solidFill>
                <a:srgbClr val="000000"/>
              </a:solidFill>
              <a:latin typeface="Arial" panose="020B0604020202020204" pitchFamily="34" charset="0"/>
              <a:ea typeface="メイリオ" charset="-128"/>
              <a:cs typeface="Arial" panose="020B0604020202020204" pitchFamily="34" charset="0"/>
            </a:endParaRPr>
          </a:p>
        </p:txBody>
      </p:sp>
      <p:grpSp>
        <p:nvGrpSpPr>
          <p:cNvPr id="24" name="図形グループ 10">
            <a:extLst>
              <a:ext uri="{FF2B5EF4-FFF2-40B4-BE49-F238E27FC236}">
                <a16:creationId xmlns:a16="http://schemas.microsoft.com/office/drawing/2014/main" id="{559FC32F-2507-5A48-A214-B4D8B8DCD070}"/>
              </a:ext>
            </a:extLst>
          </p:cNvPr>
          <p:cNvGrpSpPr>
            <a:grpSpLocks/>
          </p:cNvGrpSpPr>
          <p:nvPr/>
        </p:nvGrpSpPr>
        <p:grpSpPr bwMode="auto">
          <a:xfrm>
            <a:off x="963598" y="451222"/>
            <a:ext cx="1377950" cy="912813"/>
            <a:chOff x="4668546" y="823144"/>
            <a:chExt cx="1003125" cy="492218"/>
          </a:xfrm>
        </p:grpSpPr>
        <p:pic>
          <p:nvPicPr>
            <p:cNvPr id="25" name="図 11">
              <a:extLst>
                <a:ext uri="{FF2B5EF4-FFF2-40B4-BE49-F238E27FC236}">
                  <a16:creationId xmlns:a16="http://schemas.microsoft.com/office/drawing/2014/main" id="{F3A7360A-8A47-EA4F-88B1-9CA79C974B8A}"/>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flipV="1">
              <a:off x="5172313" y="1128784"/>
              <a:ext cx="176628" cy="81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12">
              <a:extLst>
                <a:ext uri="{FF2B5EF4-FFF2-40B4-BE49-F238E27FC236}">
                  <a16:creationId xmlns:a16="http://schemas.microsoft.com/office/drawing/2014/main" id="{C95AC9C3-8ACD-8842-8B74-A7753D8E66F9}"/>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4668546" y="881135"/>
              <a:ext cx="539750" cy="1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図 13">
              <a:extLst>
                <a:ext uri="{FF2B5EF4-FFF2-40B4-BE49-F238E27FC236}">
                  <a16:creationId xmlns:a16="http://schemas.microsoft.com/office/drawing/2014/main" id="{56A17220-B537-964E-BF8C-88CA338A41B3}"/>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5126895" y="823144"/>
              <a:ext cx="444092" cy="20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図 14">
              <a:extLst>
                <a:ext uri="{FF2B5EF4-FFF2-40B4-BE49-F238E27FC236}">
                  <a16:creationId xmlns:a16="http://schemas.microsoft.com/office/drawing/2014/main" id="{1DA0D43D-72E9-BC49-AAEB-98BCBAD6647C}"/>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5348941" y="1004417"/>
              <a:ext cx="322730" cy="24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図 15">
              <a:extLst>
                <a:ext uri="{FF2B5EF4-FFF2-40B4-BE49-F238E27FC236}">
                  <a16:creationId xmlns:a16="http://schemas.microsoft.com/office/drawing/2014/main" id="{5FDA5F63-782D-3F41-9106-6CE26C570280}"/>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flipH="1">
              <a:off x="4806886" y="1104287"/>
              <a:ext cx="447684" cy="21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 name="テキスト ボックス 16">
            <a:extLst>
              <a:ext uri="{FF2B5EF4-FFF2-40B4-BE49-F238E27FC236}">
                <a16:creationId xmlns:a16="http://schemas.microsoft.com/office/drawing/2014/main" id="{2BB7DB07-1080-264D-97FB-2C6D49418449}"/>
              </a:ext>
            </a:extLst>
          </p:cNvPr>
          <p:cNvSpPr txBox="1">
            <a:spLocks noChangeArrowheads="1"/>
          </p:cNvSpPr>
          <p:nvPr/>
        </p:nvSpPr>
        <p:spPr bwMode="auto">
          <a:xfrm>
            <a:off x="588775" y="1393087"/>
            <a:ext cx="20208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kumimoji="1" sz="1400">
                <a:solidFill>
                  <a:srgbClr val="FFFFFF"/>
                </a:solidFill>
                <a:latin typeface="Times" charset="0"/>
                <a:ea typeface="ヒラギノ明朝 Pro W3" charset="-128"/>
                <a:sym typeface="Times" charset="0"/>
              </a:defRPr>
            </a:lvl1pPr>
            <a:lvl2pPr marL="742950" indent="-285750" defTabSz="457200">
              <a:defRPr kumimoji="1" sz="1400">
                <a:solidFill>
                  <a:srgbClr val="FFFFFF"/>
                </a:solidFill>
                <a:latin typeface="Times" charset="0"/>
                <a:ea typeface="ヒラギノ明朝 Pro W3" charset="-128"/>
                <a:sym typeface="Times" charset="0"/>
              </a:defRPr>
            </a:lvl2pPr>
            <a:lvl3pPr marL="1143000" indent="-228600" defTabSz="457200">
              <a:defRPr kumimoji="1" sz="1400">
                <a:solidFill>
                  <a:srgbClr val="FFFFFF"/>
                </a:solidFill>
                <a:latin typeface="Times" charset="0"/>
                <a:ea typeface="ヒラギノ明朝 Pro W3" charset="-128"/>
                <a:sym typeface="Times" charset="0"/>
              </a:defRPr>
            </a:lvl3pPr>
            <a:lvl4pPr marL="1600200" indent="-228600" defTabSz="457200">
              <a:defRPr kumimoji="1" sz="1400">
                <a:solidFill>
                  <a:srgbClr val="FFFFFF"/>
                </a:solidFill>
                <a:latin typeface="Times" charset="0"/>
                <a:ea typeface="ヒラギノ明朝 Pro W3" charset="-128"/>
                <a:sym typeface="Times" charset="0"/>
              </a:defRPr>
            </a:lvl4pPr>
            <a:lvl5pPr marL="2057400" indent="-228600" defTabSz="457200">
              <a:defRPr kumimoji="1" sz="1400">
                <a:solidFill>
                  <a:srgbClr val="FFFFFF"/>
                </a:solidFill>
                <a:latin typeface="Times" charset="0"/>
                <a:ea typeface="ヒラギノ明朝 Pro W3" charset="-128"/>
                <a:sym typeface="Times" charset="0"/>
              </a:defRPr>
            </a:lvl5pPr>
            <a:lvl6pPr marL="25146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6pPr>
            <a:lvl7pPr marL="29718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7pPr>
            <a:lvl8pPr marL="34290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8pPr>
            <a:lvl9pPr marL="38862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9pPr>
          </a:lstStyle>
          <a:p>
            <a:pPr algn="ctr" eaLnBrk="1" hangingPunct="1"/>
            <a:r>
              <a:rPr lang="en-US" altLang="ja-JP" sz="1100" dirty="0">
                <a:solidFill>
                  <a:srgbClr val="000000"/>
                </a:solidFill>
                <a:latin typeface="Arial" panose="020B0604020202020204" pitchFamily="34" charset="0"/>
                <a:ea typeface="メイリオ" charset="-128"/>
                <a:cs typeface="Arial" panose="020B0604020202020204" pitchFamily="34" charset="0"/>
              </a:rPr>
              <a:t>GFP-LC3-expressing</a:t>
            </a:r>
          </a:p>
          <a:p>
            <a:pPr algn="ctr" eaLnBrk="1" hangingPunct="1"/>
            <a:r>
              <a:rPr lang="en-US" altLang="ja-JP" sz="1100" dirty="0">
                <a:solidFill>
                  <a:srgbClr val="000000"/>
                </a:solidFill>
                <a:latin typeface="Arial" panose="020B0604020202020204" pitchFamily="34" charset="0"/>
                <a:ea typeface="メイリオ" charset="-128"/>
                <a:cs typeface="Arial" panose="020B0604020202020204" pitchFamily="34" charset="0"/>
              </a:rPr>
              <a:t>MEFs</a:t>
            </a:r>
            <a:endParaRPr lang="ja-JP" altLang="en-US" sz="1100" dirty="0">
              <a:solidFill>
                <a:srgbClr val="000000"/>
              </a:solidFill>
              <a:latin typeface="Arial" panose="020B0604020202020204" pitchFamily="34" charset="0"/>
              <a:ea typeface="メイリオ" charset="-128"/>
              <a:cs typeface="Arial" panose="020B0604020202020204" pitchFamily="34" charset="0"/>
            </a:endParaRPr>
          </a:p>
        </p:txBody>
      </p:sp>
      <p:sp>
        <p:nvSpPr>
          <p:cNvPr id="31" name="下矢印 30">
            <a:extLst>
              <a:ext uri="{FF2B5EF4-FFF2-40B4-BE49-F238E27FC236}">
                <a16:creationId xmlns:a16="http://schemas.microsoft.com/office/drawing/2014/main" id="{6ADE5B2B-CD44-B64D-B13A-B5E85733AA7E}"/>
              </a:ext>
            </a:extLst>
          </p:cNvPr>
          <p:cNvSpPr>
            <a:spLocks noChangeArrowheads="1"/>
          </p:cNvSpPr>
          <p:nvPr/>
        </p:nvSpPr>
        <p:spPr bwMode="auto">
          <a:xfrm>
            <a:off x="1463308" y="1970342"/>
            <a:ext cx="276767" cy="301795"/>
          </a:xfrm>
          <a:prstGeom prst="downArrow">
            <a:avLst>
              <a:gd name="adj1" fmla="val 50000"/>
              <a:gd name="adj2" fmla="val 50000"/>
            </a:avLst>
          </a:prstGeom>
          <a:solidFill>
            <a:schemeClr val="tx1"/>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457200" eaLnBrk="1" hangingPunct="1">
              <a:defRPr/>
            </a:pPr>
            <a:endParaRPr lang="ja-JP" altLang="en-US" sz="1100">
              <a:latin typeface="Arial" panose="020B0604020202020204" pitchFamily="34" charset="0"/>
              <a:ea typeface="ＭＳ Ｐゴシック"/>
              <a:cs typeface="Arial" panose="020B0604020202020204" pitchFamily="34" charset="0"/>
            </a:endParaRPr>
          </a:p>
        </p:txBody>
      </p:sp>
      <p:sp>
        <p:nvSpPr>
          <p:cNvPr id="32" name="テキスト ボックス 51">
            <a:extLst>
              <a:ext uri="{FF2B5EF4-FFF2-40B4-BE49-F238E27FC236}">
                <a16:creationId xmlns:a16="http://schemas.microsoft.com/office/drawing/2014/main" id="{81028E79-3771-6246-AC41-82B86584109B}"/>
              </a:ext>
            </a:extLst>
          </p:cNvPr>
          <p:cNvSpPr txBox="1">
            <a:spLocks noChangeArrowheads="1"/>
          </p:cNvSpPr>
          <p:nvPr/>
        </p:nvSpPr>
        <p:spPr bwMode="auto">
          <a:xfrm>
            <a:off x="435346" y="2213897"/>
            <a:ext cx="23326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sz="1400">
                <a:solidFill>
                  <a:srgbClr val="FFFFFF"/>
                </a:solidFill>
                <a:latin typeface="Times" charset="0"/>
                <a:ea typeface="ヒラギノ明朝 Pro W3" charset="-128"/>
                <a:sym typeface="Times" charset="0"/>
              </a:defRPr>
            </a:lvl1pPr>
            <a:lvl2pPr marL="742950" indent="-285750" defTabSz="457200">
              <a:defRPr kumimoji="1" sz="1400">
                <a:solidFill>
                  <a:srgbClr val="FFFFFF"/>
                </a:solidFill>
                <a:latin typeface="Times" charset="0"/>
                <a:ea typeface="ヒラギノ明朝 Pro W3" charset="-128"/>
                <a:sym typeface="Times" charset="0"/>
              </a:defRPr>
            </a:lvl2pPr>
            <a:lvl3pPr marL="1143000" indent="-228600" defTabSz="457200">
              <a:defRPr kumimoji="1" sz="1400">
                <a:solidFill>
                  <a:srgbClr val="FFFFFF"/>
                </a:solidFill>
                <a:latin typeface="Times" charset="0"/>
                <a:ea typeface="ヒラギノ明朝 Pro W3" charset="-128"/>
                <a:sym typeface="Times" charset="0"/>
              </a:defRPr>
            </a:lvl3pPr>
            <a:lvl4pPr marL="1600200" indent="-228600" defTabSz="457200">
              <a:defRPr kumimoji="1" sz="1400">
                <a:solidFill>
                  <a:srgbClr val="FFFFFF"/>
                </a:solidFill>
                <a:latin typeface="Times" charset="0"/>
                <a:ea typeface="ヒラギノ明朝 Pro W3" charset="-128"/>
                <a:sym typeface="Times" charset="0"/>
              </a:defRPr>
            </a:lvl4pPr>
            <a:lvl5pPr marL="2057400" indent="-228600" defTabSz="457200">
              <a:defRPr kumimoji="1" sz="1400">
                <a:solidFill>
                  <a:srgbClr val="FFFFFF"/>
                </a:solidFill>
                <a:latin typeface="Times" charset="0"/>
                <a:ea typeface="ヒラギノ明朝 Pro W3" charset="-128"/>
                <a:sym typeface="Times" charset="0"/>
              </a:defRPr>
            </a:lvl5pPr>
            <a:lvl6pPr marL="25146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6pPr>
            <a:lvl7pPr marL="29718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7pPr>
            <a:lvl8pPr marL="34290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8pPr>
            <a:lvl9pPr marL="38862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9pPr>
          </a:lstStyle>
          <a:p>
            <a:pPr algn="ctr" eaLnBrk="1" hangingPunct="1"/>
            <a:r>
              <a:rPr lang="en-US" altLang="ja-JP" sz="1100" dirty="0">
                <a:solidFill>
                  <a:srgbClr val="000000"/>
                </a:solidFill>
                <a:latin typeface="Arial" panose="020B0604020202020204" pitchFamily="34" charset="0"/>
                <a:ea typeface="メイリオ" charset="-128"/>
                <a:cs typeface="Arial" panose="020B0604020202020204" pitchFamily="34" charset="0"/>
              </a:rPr>
              <a:t>High-throughput Screening </a:t>
            </a:r>
          </a:p>
          <a:p>
            <a:pPr algn="ctr" eaLnBrk="1" hangingPunct="1"/>
            <a:r>
              <a:rPr lang="en-US" altLang="ja-JP" sz="1100" dirty="0">
                <a:solidFill>
                  <a:srgbClr val="000000"/>
                </a:solidFill>
                <a:latin typeface="Arial" panose="020B0604020202020204" pitchFamily="34" charset="0"/>
                <a:ea typeface="メイリオ" charset="-128"/>
                <a:cs typeface="Arial" panose="020B0604020202020204" pitchFamily="34" charset="0"/>
              </a:rPr>
              <a:t>using GFP-LC3-expressing MEFs </a:t>
            </a:r>
          </a:p>
        </p:txBody>
      </p:sp>
      <p:sp>
        <p:nvSpPr>
          <p:cNvPr id="33" name="テキスト ボックス 32">
            <a:extLst>
              <a:ext uri="{FF2B5EF4-FFF2-40B4-BE49-F238E27FC236}">
                <a16:creationId xmlns:a16="http://schemas.microsoft.com/office/drawing/2014/main" id="{F90C6AD4-998A-A44B-8F99-D61F245F48AD}"/>
              </a:ext>
            </a:extLst>
          </p:cNvPr>
          <p:cNvSpPr txBox="1"/>
          <p:nvPr/>
        </p:nvSpPr>
        <p:spPr>
          <a:xfrm>
            <a:off x="5981767" y="3293809"/>
            <a:ext cx="780983" cy="261610"/>
          </a:xfrm>
          <a:prstGeom prst="rect">
            <a:avLst/>
          </a:prstGeom>
          <a:noFill/>
        </p:spPr>
        <p:txBody>
          <a:bodyPr wrap="none" rtlCol="0">
            <a:spAutoFit/>
          </a:bodyPr>
          <a:lstStyle/>
          <a:p>
            <a:r>
              <a:rPr kumimoji="1" lang="en-US" altLang="ja-JP" sz="1100" dirty="0">
                <a:solidFill>
                  <a:schemeClr val="accent6"/>
                </a:solidFill>
                <a:latin typeface="Arial" panose="020B0604020202020204" pitchFamily="34" charset="0"/>
                <a:cs typeface="Arial" panose="020B0604020202020204" pitchFamily="34" charset="0"/>
              </a:rPr>
              <a:t>GFP-LC3</a:t>
            </a:r>
            <a:endParaRPr kumimoji="1" lang="ja-JP" altLang="en-US" sz="1100">
              <a:solidFill>
                <a:schemeClr val="accent6"/>
              </a:solidFill>
              <a:latin typeface="Arial" panose="020B0604020202020204" pitchFamily="34" charset="0"/>
              <a:cs typeface="Arial" panose="020B0604020202020204" pitchFamily="34" charset="0"/>
            </a:endParaRPr>
          </a:p>
        </p:txBody>
      </p:sp>
      <p:sp>
        <p:nvSpPr>
          <p:cNvPr id="34" name="テキスト ボックス 33">
            <a:extLst>
              <a:ext uri="{FF2B5EF4-FFF2-40B4-BE49-F238E27FC236}">
                <a16:creationId xmlns:a16="http://schemas.microsoft.com/office/drawing/2014/main" id="{D7DC3351-AECE-7D42-8A20-762002863149}"/>
              </a:ext>
            </a:extLst>
          </p:cNvPr>
          <p:cNvSpPr txBox="1"/>
          <p:nvPr/>
        </p:nvSpPr>
        <p:spPr>
          <a:xfrm>
            <a:off x="3231733" y="2380611"/>
            <a:ext cx="1204176" cy="261610"/>
          </a:xfrm>
          <a:prstGeom prst="rect">
            <a:avLst/>
          </a:prstGeom>
          <a:noFill/>
        </p:spPr>
        <p:txBody>
          <a:bodyPr wrap="none" rtlCol="0">
            <a:spAutoFit/>
          </a:bodyPr>
          <a:lstStyle/>
          <a:p>
            <a:r>
              <a:rPr kumimoji="1" lang="en-US" altLang="ja-JP" sz="1100" dirty="0">
                <a:latin typeface="Arial" charset="0"/>
                <a:ea typeface="Arial" charset="0"/>
                <a:cs typeface="Arial" charset="0"/>
              </a:rPr>
              <a:t>Negative control</a:t>
            </a:r>
          </a:p>
        </p:txBody>
      </p:sp>
      <p:grpSp>
        <p:nvGrpSpPr>
          <p:cNvPr id="35" name="図形グループ 32">
            <a:extLst>
              <a:ext uri="{FF2B5EF4-FFF2-40B4-BE49-F238E27FC236}">
                <a16:creationId xmlns:a16="http://schemas.microsoft.com/office/drawing/2014/main" id="{45E47A24-8E5D-0E49-9003-2DDDFE54A75D}"/>
              </a:ext>
            </a:extLst>
          </p:cNvPr>
          <p:cNvGrpSpPr/>
          <p:nvPr/>
        </p:nvGrpSpPr>
        <p:grpSpPr>
          <a:xfrm>
            <a:off x="3231734" y="249974"/>
            <a:ext cx="2936635" cy="2077460"/>
            <a:chOff x="3676547" y="244518"/>
            <a:chExt cx="2936635" cy="2077460"/>
          </a:xfrm>
        </p:grpSpPr>
        <p:pic>
          <p:nvPicPr>
            <p:cNvPr id="36" name="図 35">
              <a:extLst>
                <a:ext uri="{FF2B5EF4-FFF2-40B4-BE49-F238E27FC236}">
                  <a16:creationId xmlns:a16="http://schemas.microsoft.com/office/drawing/2014/main" id="{31DB7DD9-6FD4-B04B-B07E-85354F041CF6}"/>
                </a:ext>
              </a:extLst>
            </p:cNvPr>
            <p:cNvPicPr>
              <a:picLocks noChangeAspect="1"/>
            </p:cNvPicPr>
            <p:nvPr/>
          </p:nvPicPr>
          <p:blipFill>
            <a:blip r:embed="rId10"/>
            <a:stretch>
              <a:fillRect/>
            </a:stretch>
          </p:blipFill>
          <p:spPr>
            <a:xfrm>
              <a:off x="3923350" y="455420"/>
              <a:ext cx="2689832" cy="1604948"/>
            </a:xfrm>
            <a:prstGeom prst="rect">
              <a:avLst/>
            </a:prstGeom>
          </p:spPr>
        </p:pic>
        <p:sp>
          <p:nvSpPr>
            <p:cNvPr id="37" name="テキスト ボックス 36">
              <a:extLst>
                <a:ext uri="{FF2B5EF4-FFF2-40B4-BE49-F238E27FC236}">
                  <a16:creationId xmlns:a16="http://schemas.microsoft.com/office/drawing/2014/main" id="{00C6CBA9-6F21-284F-9C54-F52E4FF71AA1}"/>
                </a:ext>
              </a:extLst>
            </p:cNvPr>
            <p:cNvSpPr txBox="1"/>
            <p:nvPr/>
          </p:nvSpPr>
          <p:spPr>
            <a:xfrm>
              <a:off x="5860371" y="1929563"/>
              <a:ext cx="498855" cy="261610"/>
            </a:xfrm>
            <a:prstGeom prst="rect">
              <a:avLst/>
            </a:prstGeom>
            <a:noFill/>
          </p:spPr>
          <p:txBody>
            <a:bodyPr wrap="none" rtlCol="0">
              <a:spAutoFit/>
            </a:bodyPr>
            <a:lstStyle/>
            <a:p>
              <a:r>
                <a:rPr kumimoji="1" lang="en-US" altLang="ja-JP" sz="1100" dirty="0">
                  <a:latin typeface="Arial" charset="0"/>
                  <a:ea typeface="Arial" charset="0"/>
                  <a:cs typeface="Arial" charset="0"/>
                </a:rPr>
                <a:t>3922</a:t>
              </a:r>
              <a:endParaRPr kumimoji="1" lang="ja-JP" altLang="en-US" sz="1100" dirty="0">
                <a:latin typeface="Arial" charset="0"/>
                <a:ea typeface="Arial" charset="0"/>
                <a:cs typeface="Arial" charset="0"/>
              </a:endParaRPr>
            </a:p>
          </p:txBody>
        </p:sp>
        <p:sp>
          <p:nvSpPr>
            <p:cNvPr id="38" name="テキスト ボックス 37">
              <a:extLst>
                <a:ext uri="{FF2B5EF4-FFF2-40B4-BE49-F238E27FC236}">
                  <a16:creationId xmlns:a16="http://schemas.microsoft.com/office/drawing/2014/main" id="{63B21E81-ECD7-D74B-98E8-0C88112E81C7}"/>
                </a:ext>
              </a:extLst>
            </p:cNvPr>
            <p:cNvSpPr txBox="1"/>
            <p:nvPr/>
          </p:nvSpPr>
          <p:spPr>
            <a:xfrm>
              <a:off x="4369251" y="244518"/>
              <a:ext cx="341760" cy="261610"/>
            </a:xfrm>
            <a:prstGeom prst="rect">
              <a:avLst/>
            </a:prstGeom>
            <a:noFill/>
          </p:spPr>
          <p:txBody>
            <a:bodyPr wrap="none" rtlCol="0">
              <a:spAutoFit/>
            </a:bodyPr>
            <a:lstStyle/>
            <a:p>
              <a:r>
                <a:rPr kumimoji="1" lang="en-US" altLang="ja-JP" sz="1100" dirty="0">
                  <a:latin typeface="Arial" charset="0"/>
                  <a:ea typeface="Arial" charset="0"/>
                  <a:cs typeface="Arial" charset="0"/>
                </a:rPr>
                <a:t>33</a:t>
              </a:r>
              <a:endParaRPr kumimoji="1" lang="ja-JP" altLang="en-US" sz="1100" dirty="0">
                <a:latin typeface="Arial" charset="0"/>
                <a:ea typeface="Arial" charset="0"/>
                <a:cs typeface="Arial" charset="0"/>
              </a:endParaRPr>
            </a:p>
          </p:txBody>
        </p:sp>
        <p:cxnSp>
          <p:nvCxnSpPr>
            <p:cNvPr id="39" name="直線矢印コネクタ 38">
              <a:extLst>
                <a:ext uri="{FF2B5EF4-FFF2-40B4-BE49-F238E27FC236}">
                  <a16:creationId xmlns:a16="http://schemas.microsoft.com/office/drawing/2014/main" id="{902ED43F-8084-B643-A77C-2838163352E1}"/>
                </a:ext>
              </a:extLst>
            </p:cNvPr>
            <p:cNvCxnSpPr/>
            <p:nvPr/>
          </p:nvCxnSpPr>
          <p:spPr>
            <a:xfrm>
              <a:off x="4461831" y="516680"/>
              <a:ext cx="16525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5BC0AC68-7252-114D-82C5-600EBDB7D0E6}"/>
                </a:ext>
              </a:extLst>
            </p:cNvPr>
            <p:cNvCxnSpPr/>
            <p:nvPr/>
          </p:nvCxnSpPr>
          <p:spPr>
            <a:xfrm flipV="1">
              <a:off x="4540131" y="636786"/>
              <a:ext cx="0" cy="1273675"/>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46C3E2A0-F4F6-F743-8C51-C56AC141971A}"/>
                </a:ext>
              </a:extLst>
            </p:cNvPr>
            <p:cNvSpPr txBox="1"/>
            <p:nvPr/>
          </p:nvSpPr>
          <p:spPr>
            <a:xfrm>
              <a:off x="4790206" y="2060368"/>
              <a:ext cx="1319592" cy="261610"/>
            </a:xfrm>
            <a:prstGeom prst="rect">
              <a:avLst/>
            </a:prstGeom>
            <a:noFill/>
          </p:spPr>
          <p:txBody>
            <a:bodyPr wrap="none" rtlCol="0">
              <a:spAutoFit/>
            </a:bodyPr>
            <a:lstStyle/>
            <a:p>
              <a:r>
                <a:rPr kumimoji="1" lang="en-US" altLang="ja-JP" sz="1100" dirty="0">
                  <a:latin typeface="Arial" charset="0"/>
                  <a:ea typeface="Arial" charset="0"/>
                  <a:cs typeface="Arial" charset="0"/>
                </a:rPr>
                <a:t>Screened extracts</a:t>
              </a:r>
              <a:endParaRPr kumimoji="1" lang="ja-JP" altLang="en-US" sz="1100" dirty="0">
                <a:latin typeface="Arial" charset="0"/>
                <a:ea typeface="Arial" charset="0"/>
                <a:cs typeface="Arial" charset="0"/>
              </a:endParaRPr>
            </a:p>
          </p:txBody>
        </p:sp>
        <p:sp>
          <p:nvSpPr>
            <p:cNvPr id="42" name="テキスト ボックス 41">
              <a:extLst>
                <a:ext uri="{FF2B5EF4-FFF2-40B4-BE49-F238E27FC236}">
                  <a16:creationId xmlns:a16="http://schemas.microsoft.com/office/drawing/2014/main" id="{6F347012-E41D-5D46-87D7-6519B4B79341}"/>
                </a:ext>
              </a:extLst>
            </p:cNvPr>
            <p:cNvSpPr txBox="1"/>
            <p:nvPr/>
          </p:nvSpPr>
          <p:spPr>
            <a:xfrm rot="16200000">
              <a:off x="3315871" y="1022321"/>
              <a:ext cx="982961" cy="261610"/>
            </a:xfrm>
            <a:prstGeom prst="rect">
              <a:avLst/>
            </a:prstGeom>
            <a:noFill/>
          </p:spPr>
          <p:txBody>
            <a:bodyPr wrap="none" rtlCol="0">
              <a:spAutoFit/>
            </a:bodyPr>
            <a:lstStyle/>
            <a:p>
              <a:r>
                <a:rPr kumimoji="1" lang="en-US" altLang="ja-JP" sz="1100">
                  <a:latin typeface="Arial" charset="0"/>
                  <a:ea typeface="Arial" charset="0"/>
                  <a:cs typeface="Arial" charset="0"/>
                </a:rPr>
                <a:t>Arbitrary unit</a:t>
              </a:r>
              <a:endParaRPr kumimoji="1" lang="ja-JP" altLang="en-US" sz="1100" dirty="0">
                <a:latin typeface="Arial" charset="0"/>
                <a:ea typeface="Arial" charset="0"/>
                <a:cs typeface="Arial" charset="0"/>
              </a:endParaRPr>
            </a:p>
          </p:txBody>
        </p:sp>
      </p:grpSp>
      <p:sp>
        <p:nvSpPr>
          <p:cNvPr id="43" name="テキスト ボックス 16">
            <a:extLst>
              <a:ext uri="{FF2B5EF4-FFF2-40B4-BE49-F238E27FC236}">
                <a16:creationId xmlns:a16="http://schemas.microsoft.com/office/drawing/2014/main" id="{F33B1E2B-7FED-B84F-8F16-1ACBB8D902EA}"/>
              </a:ext>
            </a:extLst>
          </p:cNvPr>
          <p:cNvSpPr txBox="1">
            <a:spLocks noChangeArrowheads="1"/>
          </p:cNvSpPr>
          <p:nvPr/>
        </p:nvSpPr>
        <p:spPr bwMode="auto">
          <a:xfrm>
            <a:off x="234119" y="3029267"/>
            <a:ext cx="27717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kumimoji="1" sz="1400">
                <a:solidFill>
                  <a:srgbClr val="FFFFFF"/>
                </a:solidFill>
                <a:latin typeface="Times" charset="0"/>
                <a:ea typeface="ヒラギノ明朝 Pro W3" charset="-128"/>
                <a:sym typeface="Times" charset="0"/>
              </a:defRPr>
            </a:lvl1pPr>
            <a:lvl2pPr marL="742950" indent="-285750" defTabSz="457200">
              <a:defRPr kumimoji="1" sz="1400">
                <a:solidFill>
                  <a:srgbClr val="FFFFFF"/>
                </a:solidFill>
                <a:latin typeface="Times" charset="0"/>
                <a:ea typeface="ヒラギノ明朝 Pro W3" charset="-128"/>
                <a:sym typeface="Times" charset="0"/>
              </a:defRPr>
            </a:lvl2pPr>
            <a:lvl3pPr marL="1143000" indent="-228600" defTabSz="457200">
              <a:defRPr kumimoji="1" sz="1400">
                <a:solidFill>
                  <a:srgbClr val="FFFFFF"/>
                </a:solidFill>
                <a:latin typeface="Times" charset="0"/>
                <a:ea typeface="ヒラギノ明朝 Pro W3" charset="-128"/>
                <a:sym typeface="Times" charset="0"/>
              </a:defRPr>
            </a:lvl3pPr>
            <a:lvl4pPr marL="1600200" indent="-228600" defTabSz="457200">
              <a:defRPr kumimoji="1" sz="1400">
                <a:solidFill>
                  <a:srgbClr val="FFFFFF"/>
                </a:solidFill>
                <a:latin typeface="Times" charset="0"/>
                <a:ea typeface="ヒラギノ明朝 Pro W3" charset="-128"/>
                <a:sym typeface="Times" charset="0"/>
              </a:defRPr>
            </a:lvl4pPr>
            <a:lvl5pPr marL="2057400" indent="-228600" defTabSz="457200">
              <a:defRPr kumimoji="1" sz="1400">
                <a:solidFill>
                  <a:srgbClr val="FFFFFF"/>
                </a:solidFill>
                <a:latin typeface="Times" charset="0"/>
                <a:ea typeface="ヒラギノ明朝 Pro W3" charset="-128"/>
                <a:sym typeface="Times" charset="0"/>
              </a:defRPr>
            </a:lvl5pPr>
            <a:lvl6pPr marL="25146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6pPr>
            <a:lvl7pPr marL="29718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7pPr>
            <a:lvl8pPr marL="34290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8pPr>
            <a:lvl9pPr marL="3886200" indent="-228600" defTabSz="457200" eaLnBrk="0" fontAlgn="base" hangingPunct="0">
              <a:spcBef>
                <a:spcPct val="0"/>
              </a:spcBef>
              <a:spcAft>
                <a:spcPct val="0"/>
              </a:spcAft>
              <a:defRPr kumimoji="1" sz="1400">
                <a:solidFill>
                  <a:srgbClr val="FFFFFF"/>
                </a:solidFill>
                <a:latin typeface="Times" charset="0"/>
                <a:ea typeface="ヒラギノ明朝 Pro W3" charset="-128"/>
                <a:sym typeface="Times" charset="0"/>
              </a:defRPr>
            </a:lvl9pPr>
          </a:lstStyle>
          <a:p>
            <a:pPr algn="ctr" eaLnBrk="1" hangingPunct="1"/>
            <a:r>
              <a:rPr lang="en-US" altLang="ja-JP" sz="1100" dirty="0">
                <a:solidFill>
                  <a:schemeClr val="tx1"/>
                </a:solidFill>
                <a:latin typeface="Arial" panose="020B0604020202020204" pitchFamily="34" charset="0"/>
                <a:ea typeface="メイリオ" charset="-128"/>
                <a:cs typeface="Arial" panose="020B0604020202020204" pitchFamily="34" charset="0"/>
              </a:rPr>
              <a:t>Autophagy-inducing natural extracts </a:t>
            </a:r>
          </a:p>
          <a:p>
            <a:pPr algn="ctr" eaLnBrk="1" hangingPunct="1"/>
            <a:r>
              <a:rPr lang="en-US" altLang="ja-JP" sz="1100" b="1" u="sng" dirty="0">
                <a:solidFill>
                  <a:schemeClr val="tx1"/>
                </a:solidFill>
                <a:latin typeface="Arial" panose="020B0604020202020204" pitchFamily="34" charset="0"/>
                <a:ea typeface="メイリオ" charset="-128"/>
                <a:cs typeface="Arial" panose="020B0604020202020204" pitchFamily="34" charset="0"/>
              </a:rPr>
              <a:t>33</a:t>
            </a:r>
            <a:r>
              <a:rPr lang="ja-JP" altLang="en-US" sz="1100" dirty="0">
                <a:solidFill>
                  <a:schemeClr val="tx1"/>
                </a:solidFill>
                <a:latin typeface="Arial" panose="020B0604020202020204" pitchFamily="34" charset="0"/>
                <a:ea typeface="メイリオ" charset="-128"/>
                <a:cs typeface="Arial" panose="020B0604020202020204" pitchFamily="34" charset="0"/>
              </a:rPr>
              <a:t>　</a:t>
            </a:r>
          </a:p>
        </p:txBody>
      </p:sp>
      <p:sp>
        <p:nvSpPr>
          <p:cNvPr id="44" name="下矢印 43">
            <a:extLst>
              <a:ext uri="{FF2B5EF4-FFF2-40B4-BE49-F238E27FC236}">
                <a16:creationId xmlns:a16="http://schemas.microsoft.com/office/drawing/2014/main" id="{3DBC5605-1491-F848-9B73-E52A9225C031}"/>
              </a:ext>
            </a:extLst>
          </p:cNvPr>
          <p:cNvSpPr>
            <a:spLocks noChangeArrowheads="1"/>
          </p:cNvSpPr>
          <p:nvPr/>
        </p:nvSpPr>
        <p:spPr bwMode="auto">
          <a:xfrm>
            <a:off x="1463308" y="2699760"/>
            <a:ext cx="276767" cy="301795"/>
          </a:xfrm>
          <a:prstGeom prst="downArrow">
            <a:avLst>
              <a:gd name="adj1" fmla="val 50000"/>
              <a:gd name="adj2" fmla="val 50000"/>
            </a:avLst>
          </a:prstGeom>
          <a:solidFill>
            <a:schemeClr val="tx1"/>
          </a:solidFill>
          <a:ln>
            <a:noFill/>
          </a:ln>
          <a:effectLst>
            <a:outerShdw blurRad="40000" dist="23000" dir="5400000" rotWithShape="0">
              <a:srgbClr val="00000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457200" eaLnBrk="1" hangingPunct="1">
              <a:defRPr/>
            </a:pPr>
            <a:endParaRPr lang="ja-JP" altLang="en-US" sz="1100">
              <a:latin typeface="Arial" panose="020B0604020202020204" pitchFamily="34" charset="0"/>
              <a:ea typeface="ＭＳ Ｐゴシック"/>
              <a:cs typeface="Arial" panose="020B0604020202020204" pitchFamily="34" charset="0"/>
            </a:endParaRPr>
          </a:p>
        </p:txBody>
      </p:sp>
    </p:spTree>
    <p:extLst>
      <p:ext uri="{BB962C8B-B14F-4D97-AF65-F5344CB8AC3E}">
        <p14:creationId xmlns:p14="http://schemas.microsoft.com/office/powerpoint/2010/main" val="947878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840DF03-130B-FC46-9FAA-9AC7F45114F3}"/>
              </a:ext>
            </a:extLst>
          </p:cNvPr>
          <p:cNvSpPr txBox="1"/>
          <p:nvPr/>
        </p:nvSpPr>
        <p:spPr>
          <a:xfrm>
            <a:off x="5028653" y="77788"/>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S2</a:t>
            </a:r>
            <a:endParaRPr kumimoji="1" lang="ja-JP" altLang="en-US" sz="110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34D4C662-069B-104B-98A5-5E34AE2493D0}"/>
              </a:ext>
            </a:extLst>
          </p:cNvPr>
          <p:cNvSpPr txBox="1"/>
          <p:nvPr/>
        </p:nvSpPr>
        <p:spPr>
          <a:xfrm>
            <a:off x="124915" y="3659093"/>
            <a:ext cx="529312" cy="261610"/>
          </a:xfrm>
          <a:prstGeom prst="rect">
            <a:avLst/>
          </a:prstGeom>
          <a:noFill/>
          <a:ln>
            <a:noFill/>
          </a:ln>
        </p:spPr>
        <p:txBody>
          <a:bodyPr wrap="none" rtlCol="0">
            <a:spAutoFit/>
          </a:bodyPr>
          <a:lstStyle/>
          <a:p>
            <a:r>
              <a:rPr kumimoji="1" lang="en-US" altLang="ja-JP" sz="1100" dirty="0">
                <a:latin typeface="Arial" panose="020B0604020202020204" pitchFamily="34" charset="0"/>
                <a:cs typeface="Arial" panose="020B0604020202020204" pitchFamily="34" charset="0"/>
              </a:rPr>
              <a:t>Heart</a:t>
            </a:r>
            <a:endParaRPr kumimoji="1" lang="ja-JP" altLang="en-US" sz="110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61F3484C-0176-C644-A133-58681B9342A1}"/>
              </a:ext>
            </a:extLst>
          </p:cNvPr>
          <p:cNvSpPr txBox="1"/>
          <p:nvPr/>
        </p:nvSpPr>
        <p:spPr>
          <a:xfrm>
            <a:off x="143137" y="5572585"/>
            <a:ext cx="651140" cy="261610"/>
          </a:xfrm>
          <a:prstGeom prst="rect">
            <a:avLst/>
          </a:prstGeom>
          <a:noFill/>
          <a:ln>
            <a:noFill/>
          </a:ln>
        </p:spPr>
        <p:txBody>
          <a:bodyPr wrap="square" rtlCol="0">
            <a:spAutoFit/>
          </a:bodyPr>
          <a:lstStyle>
            <a:defPPr>
              <a:defRPr lang="ja-JP"/>
            </a:defPPr>
            <a:lvl1pPr>
              <a:defRPr sz="1600"/>
            </a:lvl1pPr>
          </a:lstStyle>
          <a:p>
            <a:r>
              <a:rPr lang="en-US" altLang="ja-JP" sz="1100" dirty="0">
                <a:latin typeface="Arial" panose="020B0604020202020204" pitchFamily="34" charset="0"/>
                <a:cs typeface="Arial" panose="020B0604020202020204" pitchFamily="34" charset="0"/>
              </a:rPr>
              <a:t>Liver</a:t>
            </a:r>
            <a:endParaRPr lang="ja-JP" altLang="en-US" sz="1100">
              <a:latin typeface="Arial" panose="020B0604020202020204" pitchFamily="34" charset="0"/>
              <a:cs typeface="Arial" panose="020B0604020202020204" pitchFamily="34" charset="0"/>
            </a:endParaRPr>
          </a:p>
        </p:txBody>
      </p:sp>
      <p:sp>
        <p:nvSpPr>
          <p:cNvPr id="7" name="テキスト ボックス 6">
            <a:extLst>
              <a:ext uri="{FF2B5EF4-FFF2-40B4-BE49-F238E27FC236}">
                <a16:creationId xmlns:a16="http://schemas.microsoft.com/office/drawing/2014/main" id="{D4B80488-469C-3E4F-8822-6F2D8C208338}"/>
              </a:ext>
            </a:extLst>
          </p:cNvPr>
          <p:cNvSpPr txBox="1"/>
          <p:nvPr/>
        </p:nvSpPr>
        <p:spPr>
          <a:xfrm>
            <a:off x="0" y="4593563"/>
            <a:ext cx="833644" cy="261610"/>
          </a:xfrm>
          <a:prstGeom prst="rect">
            <a:avLst/>
          </a:prstGeom>
          <a:noFill/>
          <a:ln>
            <a:noFill/>
          </a:ln>
        </p:spPr>
        <p:txBody>
          <a:bodyPr wrap="square" rtlCol="0">
            <a:spAutoFit/>
          </a:bodyPr>
          <a:lstStyle>
            <a:defPPr>
              <a:defRPr lang="ja-JP"/>
            </a:defPPr>
          </a:lstStyle>
          <a:p>
            <a:pPr algn="ctr"/>
            <a:r>
              <a:rPr lang="en-US" altLang="ja-JP" sz="1100" dirty="0">
                <a:latin typeface="Arial" panose="020B0604020202020204" pitchFamily="34" charset="0"/>
                <a:cs typeface="Arial" panose="020B0604020202020204" pitchFamily="34" charset="0"/>
              </a:rPr>
              <a:t>Kidney</a:t>
            </a:r>
            <a:endParaRPr lang="ja-JP" altLang="en-US" sz="1100">
              <a:latin typeface="Arial" panose="020B0604020202020204" pitchFamily="34" charset="0"/>
              <a:cs typeface="Arial" panose="020B0604020202020204" pitchFamily="34" charset="0"/>
            </a:endParaRPr>
          </a:p>
        </p:txBody>
      </p:sp>
      <p:pic>
        <p:nvPicPr>
          <p:cNvPr id="9" name="図 8">
            <a:extLst>
              <a:ext uri="{FF2B5EF4-FFF2-40B4-BE49-F238E27FC236}">
                <a16:creationId xmlns:a16="http://schemas.microsoft.com/office/drawing/2014/main" id="{F01E838B-E303-D641-9BB7-8D437DCEB18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933556" y="5228476"/>
            <a:ext cx="1202633" cy="901975"/>
          </a:xfrm>
          <a:prstGeom prst="rect">
            <a:avLst/>
          </a:prstGeom>
        </p:spPr>
      </p:pic>
      <p:cxnSp>
        <p:nvCxnSpPr>
          <p:cNvPr id="10" name="直線コネクタ 9">
            <a:extLst>
              <a:ext uri="{FF2B5EF4-FFF2-40B4-BE49-F238E27FC236}">
                <a16:creationId xmlns:a16="http://schemas.microsoft.com/office/drawing/2014/main" id="{64329401-304B-0C47-B9AD-2A66AF9162EC}"/>
              </a:ext>
            </a:extLst>
          </p:cNvPr>
          <p:cNvCxnSpPr>
            <a:cxnSpLocks/>
          </p:cNvCxnSpPr>
          <p:nvPr/>
        </p:nvCxnSpPr>
        <p:spPr>
          <a:xfrm>
            <a:off x="708571" y="3035714"/>
            <a:ext cx="242101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EA28A2EA-E4F4-C849-A8D6-A85129BD4599}"/>
              </a:ext>
            </a:extLst>
          </p:cNvPr>
          <p:cNvSpPr txBox="1"/>
          <p:nvPr/>
        </p:nvSpPr>
        <p:spPr>
          <a:xfrm>
            <a:off x="1485643" y="2776360"/>
            <a:ext cx="866871" cy="261610"/>
          </a:xfrm>
          <a:prstGeom prst="rect">
            <a:avLst/>
          </a:prstGeom>
          <a:noFill/>
        </p:spPr>
        <p:txBody>
          <a:bodyPr wrap="square" rtlCol="0">
            <a:spAutoFit/>
          </a:bodyPr>
          <a:lstStyle>
            <a:defPPr>
              <a:defRPr lang="ja-JP"/>
            </a:defPPr>
            <a:lvl1pPr algn="ctr">
              <a:defRPr sz="1350">
                <a:latin typeface="Times New Roman" panose="02020603050405020304" pitchFamily="18" charset="0"/>
                <a:cs typeface="Times New Roman" panose="02020603050405020304" pitchFamily="18" charset="0"/>
              </a:defRPr>
            </a:lvl1pPr>
          </a:lstStyle>
          <a:p>
            <a:r>
              <a:rPr lang="en-US" altLang="ja-JP" sz="1100" dirty="0">
                <a:latin typeface="Arial" panose="020B0604020202020204" pitchFamily="34" charset="0"/>
                <a:cs typeface="Arial" panose="020B0604020202020204" pitchFamily="34" charset="0"/>
              </a:rPr>
              <a:t>DSS</a:t>
            </a:r>
            <a:endParaRPr lang="ja-JP" altLang="en-US" sz="1100">
              <a:latin typeface="Arial" panose="020B0604020202020204" pitchFamily="34" charset="0"/>
              <a:cs typeface="Arial" panose="020B0604020202020204" pitchFamily="34" charset="0"/>
            </a:endParaRPr>
          </a:p>
        </p:txBody>
      </p:sp>
      <p:sp>
        <p:nvSpPr>
          <p:cNvPr id="12" name="テキスト ボックス 11">
            <a:extLst>
              <a:ext uri="{FF2B5EF4-FFF2-40B4-BE49-F238E27FC236}">
                <a16:creationId xmlns:a16="http://schemas.microsoft.com/office/drawing/2014/main" id="{3C6652B8-AF9C-1240-84B0-E013231A16C0}"/>
              </a:ext>
            </a:extLst>
          </p:cNvPr>
          <p:cNvSpPr txBox="1"/>
          <p:nvPr/>
        </p:nvSpPr>
        <p:spPr>
          <a:xfrm>
            <a:off x="1061747" y="3082413"/>
            <a:ext cx="620151" cy="261610"/>
          </a:xfrm>
          <a:prstGeom prst="rect">
            <a:avLst/>
          </a:prstGeom>
          <a:noFill/>
        </p:spPr>
        <p:txBody>
          <a:bodyPr wrap="square" rtlCol="0">
            <a:spAutoFit/>
          </a:bodyPr>
          <a:lstStyle/>
          <a:p>
            <a:pPr algn="ctr"/>
            <a:r>
              <a:rPr lang="en-US" altLang="ja-JP" sz="1100" dirty="0">
                <a:latin typeface="Arial" panose="020B0604020202020204" pitchFamily="34" charset="0"/>
                <a:cs typeface="Arial" panose="020B0604020202020204" pitchFamily="34" charset="0"/>
              </a:rPr>
              <a:t>(-)</a:t>
            </a:r>
            <a:endParaRPr kumimoji="1" lang="ja-JP" altLang="en-US" sz="1100" dirty="0">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55903008-EA9B-EB40-9D93-96023B15562A}"/>
              </a:ext>
            </a:extLst>
          </p:cNvPr>
          <p:cNvSpPr txBox="1"/>
          <p:nvPr/>
        </p:nvSpPr>
        <p:spPr>
          <a:xfrm>
            <a:off x="2372965" y="3077647"/>
            <a:ext cx="705018" cy="261610"/>
          </a:xfrm>
          <a:prstGeom prst="rect">
            <a:avLst/>
          </a:prstGeom>
          <a:noFill/>
        </p:spPr>
        <p:txBody>
          <a:bodyPr wrap="square" rtlCol="0">
            <a:spAutoFit/>
          </a:bodyPr>
          <a:lstStyle/>
          <a:p>
            <a:r>
              <a:rPr lang="en-US" altLang="ja-JP" sz="1100" dirty="0">
                <a:latin typeface="Arial" panose="020B0604020202020204" pitchFamily="34" charset="0"/>
                <a:cs typeface="Arial" panose="020B0604020202020204" pitchFamily="34" charset="0"/>
              </a:rPr>
              <a:t>SO</a:t>
            </a:r>
            <a:endParaRPr kumimoji="1" lang="ja-JP" altLang="en-US" sz="1100" dirty="0">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C3313FA-032A-D14D-8F32-08CB758B4E20}"/>
              </a:ext>
            </a:extLst>
          </p:cNvPr>
          <p:cNvSpPr txBox="1"/>
          <p:nvPr/>
        </p:nvSpPr>
        <p:spPr>
          <a:xfrm>
            <a:off x="142833" y="2736098"/>
            <a:ext cx="293670"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9EF86296-36F8-934B-A718-47BAEA76A8C8}"/>
              </a:ext>
            </a:extLst>
          </p:cNvPr>
          <p:cNvSpPr txBox="1"/>
          <p:nvPr/>
        </p:nvSpPr>
        <p:spPr>
          <a:xfrm>
            <a:off x="3711385" y="2736098"/>
            <a:ext cx="284052"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c</a:t>
            </a:r>
            <a:endParaRPr kumimoji="1" lang="ja-JP" altLang="en-US" sz="1400" b="1" dirty="0">
              <a:latin typeface="Arial" panose="020B0604020202020204" pitchFamily="34" charset="0"/>
              <a:cs typeface="Arial" panose="020B0604020202020204" pitchFamily="34" charset="0"/>
            </a:endParaRPr>
          </a:p>
        </p:txBody>
      </p:sp>
      <p:grpSp>
        <p:nvGrpSpPr>
          <p:cNvPr id="16" name="グループ化 15">
            <a:extLst>
              <a:ext uri="{FF2B5EF4-FFF2-40B4-BE49-F238E27FC236}">
                <a16:creationId xmlns:a16="http://schemas.microsoft.com/office/drawing/2014/main" id="{49E7B7EA-63F3-DB43-BA72-45D5BE71ABAE}"/>
              </a:ext>
            </a:extLst>
          </p:cNvPr>
          <p:cNvGrpSpPr/>
          <p:nvPr/>
        </p:nvGrpSpPr>
        <p:grpSpPr>
          <a:xfrm>
            <a:off x="708320" y="5223524"/>
            <a:ext cx="1194979" cy="906928"/>
            <a:chOff x="1025409" y="6292256"/>
            <a:chExt cx="1194979" cy="906928"/>
          </a:xfrm>
        </p:grpSpPr>
        <p:pic>
          <p:nvPicPr>
            <p:cNvPr id="17" name="図 16">
              <a:extLst>
                <a:ext uri="{FF2B5EF4-FFF2-40B4-BE49-F238E27FC236}">
                  <a16:creationId xmlns:a16="http://schemas.microsoft.com/office/drawing/2014/main" id="{46D6E97D-231B-E04A-BA2E-D637FC1F62C1}"/>
                </a:ext>
              </a:extLst>
            </p:cNvPr>
            <p:cNvPicPr>
              <a:picLocks noChangeAspect="1"/>
            </p:cNvPicPr>
            <p:nvPr/>
          </p:nvPicPr>
          <p:blipFill>
            <a:blip r:embed="rId4" cstate="hqprint">
              <a:extLst>
                <a:ext uri="{BEBA8EAE-BF5A-486C-A8C5-ECC9F3942E4B}">
                  <a14:imgProps xmlns:a14="http://schemas.microsoft.com/office/drawing/2010/main">
                    <a14:imgLayer r:embed="rId5">
                      <a14:imgEffect>
                        <a14:sharpenSoften amount="2000"/>
                      </a14:imgEffect>
                      <a14:imgEffect>
                        <a14:brightnessContrast bright="25000"/>
                      </a14:imgEffect>
                    </a14:imgLayer>
                  </a14:imgProps>
                </a:ext>
                <a:ext uri="{28A0092B-C50C-407E-A947-70E740481C1C}">
                  <a14:useLocalDpi xmlns:a14="http://schemas.microsoft.com/office/drawing/2010/main"/>
                </a:ext>
              </a:extLst>
            </a:blip>
            <a:stretch>
              <a:fillRect/>
            </a:stretch>
          </p:blipFill>
          <p:spPr>
            <a:xfrm>
              <a:off x="1025409" y="6292256"/>
              <a:ext cx="1194979" cy="906928"/>
            </a:xfrm>
            <a:prstGeom prst="rect">
              <a:avLst/>
            </a:prstGeom>
          </p:spPr>
        </p:pic>
        <p:cxnSp>
          <p:nvCxnSpPr>
            <p:cNvPr id="18" name="直線コネクタ 17">
              <a:extLst>
                <a:ext uri="{FF2B5EF4-FFF2-40B4-BE49-F238E27FC236}">
                  <a16:creationId xmlns:a16="http://schemas.microsoft.com/office/drawing/2014/main" id="{AD360134-1B5A-1A4F-85F3-808A018B429D}"/>
                </a:ext>
              </a:extLst>
            </p:cNvPr>
            <p:cNvCxnSpPr>
              <a:cxnSpLocks/>
            </p:cNvCxnSpPr>
            <p:nvPr/>
          </p:nvCxnSpPr>
          <p:spPr>
            <a:xfrm>
              <a:off x="1967693" y="7107835"/>
              <a:ext cx="1669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8AB4AF73-4839-834A-BC31-6495E3B335AC}"/>
              </a:ext>
            </a:extLst>
          </p:cNvPr>
          <p:cNvGrpSpPr/>
          <p:nvPr/>
        </p:nvGrpSpPr>
        <p:grpSpPr>
          <a:xfrm>
            <a:off x="1933556" y="4294389"/>
            <a:ext cx="1198655" cy="898992"/>
            <a:chOff x="2250645" y="5363121"/>
            <a:chExt cx="1198655" cy="898992"/>
          </a:xfrm>
        </p:grpSpPr>
        <p:pic>
          <p:nvPicPr>
            <p:cNvPr id="21" name="図 20">
              <a:extLst>
                <a:ext uri="{FF2B5EF4-FFF2-40B4-BE49-F238E27FC236}">
                  <a16:creationId xmlns:a16="http://schemas.microsoft.com/office/drawing/2014/main" id="{D32E9514-FA22-8B4E-8953-25A339A469DF}"/>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2250645" y="5363121"/>
              <a:ext cx="1198655" cy="898992"/>
            </a:xfrm>
            <a:prstGeom prst="rect">
              <a:avLst/>
            </a:prstGeom>
          </p:spPr>
        </p:pic>
        <p:cxnSp>
          <p:nvCxnSpPr>
            <p:cNvPr id="22" name="直線コネクタ 21">
              <a:extLst>
                <a:ext uri="{FF2B5EF4-FFF2-40B4-BE49-F238E27FC236}">
                  <a16:creationId xmlns:a16="http://schemas.microsoft.com/office/drawing/2014/main" id="{63DAC8EB-928E-C843-B15B-0E6DA3A4BD37}"/>
                </a:ext>
              </a:extLst>
            </p:cNvPr>
            <p:cNvCxnSpPr>
              <a:cxnSpLocks/>
            </p:cNvCxnSpPr>
            <p:nvPr/>
          </p:nvCxnSpPr>
          <p:spPr>
            <a:xfrm>
              <a:off x="3119283" y="6212485"/>
              <a:ext cx="1669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1F460616-02AD-1248-977A-EFAD93F671E0}"/>
              </a:ext>
            </a:extLst>
          </p:cNvPr>
          <p:cNvGrpSpPr/>
          <p:nvPr/>
        </p:nvGrpSpPr>
        <p:grpSpPr>
          <a:xfrm>
            <a:off x="708319" y="3367222"/>
            <a:ext cx="1196031" cy="897024"/>
            <a:chOff x="1025408" y="4435954"/>
            <a:chExt cx="1196031" cy="897024"/>
          </a:xfrm>
        </p:grpSpPr>
        <p:pic>
          <p:nvPicPr>
            <p:cNvPr id="30" name="図 29">
              <a:extLst>
                <a:ext uri="{FF2B5EF4-FFF2-40B4-BE49-F238E27FC236}">
                  <a16:creationId xmlns:a16="http://schemas.microsoft.com/office/drawing/2014/main" id="{989278BA-1056-1546-BD86-C37222EAF75B}"/>
                </a:ext>
              </a:extLst>
            </p:cNvPr>
            <p:cNvPicPr>
              <a:picLocks noChangeAspect="1"/>
            </p:cNvPicPr>
            <p:nvPr/>
          </p:nvPicPr>
          <p:blipFill>
            <a:blip r:embed="rId7" cstate="hqprint">
              <a:extLst>
                <a:ext uri="{BEBA8EAE-BF5A-486C-A8C5-ECC9F3942E4B}">
                  <a14:imgProps xmlns:a14="http://schemas.microsoft.com/office/drawing/2010/main">
                    <a14:imgLayer r:embed="rId8">
                      <a14:imgEffect>
                        <a14:brightnessContrast bright="13000"/>
                      </a14:imgEffect>
                    </a14:imgLayer>
                  </a14:imgProps>
                </a:ext>
                <a:ext uri="{28A0092B-C50C-407E-A947-70E740481C1C}">
                  <a14:useLocalDpi xmlns:a14="http://schemas.microsoft.com/office/drawing/2010/main"/>
                </a:ext>
              </a:extLst>
            </a:blip>
            <a:stretch>
              <a:fillRect/>
            </a:stretch>
          </p:blipFill>
          <p:spPr>
            <a:xfrm>
              <a:off x="1025408" y="4435954"/>
              <a:ext cx="1196031" cy="897024"/>
            </a:xfrm>
            <a:prstGeom prst="rect">
              <a:avLst/>
            </a:prstGeom>
          </p:spPr>
        </p:pic>
        <p:cxnSp>
          <p:nvCxnSpPr>
            <p:cNvPr id="31" name="直線コネクタ 30">
              <a:extLst>
                <a:ext uri="{FF2B5EF4-FFF2-40B4-BE49-F238E27FC236}">
                  <a16:creationId xmlns:a16="http://schemas.microsoft.com/office/drawing/2014/main" id="{43888B44-14F6-954B-AC42-EED88264DAC2}"/>
                </a:ext>
              </a:extLst>
            </p:cNvPr>
            <p:cNvCxnSpPr>
              <a:cxnSpLocks/>
            </p:cNvCxnSpPr>
            <p:nvPr/>
          </p:nvCxnSpPr>
          <p:spPr>
            <a:xfrm>
              <a:off x="1967693" y="5234585"/>
              <a:ext cx="1669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0E81A422-6FF8-D043-8E22-09B0D56C11E5}"/>
              </a:ext>
            </a:extLst>
          </p:cNvPr>
          <p:cNvGrpSpPr/>
          <p:nvPr/>
        </p:nvGrpSpPr>
        <p:grpSpPr>
          <a:xfrm>
            <a:off x="1933556" y="3367222"/>
            <a:ext cx="1196031" cy="897023"/>
            <a:chOff x="2250645" y="4435954"/>
            <a:chExt cx="1196031" cy="897023"/>
          </a:xfrm>
        </p:grpSpPr>
        <p:pic>
          <p:nvPicPr>
            <p:cNvPr id="33" name="図 32">
              <a:extLst>
                <a:ext uri="{FF2B5EF4-FFF2-40B4-BE49-F238E27FC236}">
                  <a16:creationId xmlns:a16="http://schemas.microsoft.com/office/drawing/2014/main" id="{869B9CD9-0060-1442-8A06-BF4B76E3E202}"/>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2250645" y="4435954"/>
              <a:ext cx="1196031" cy="897023"/>
            </a:xfrm>
            <a:prstGeom prst="rect">
              <a:avLst/>
            </a:prstGeom>
          </p:spPr>
        </p:pic>
        <p:cxnSp>
          <p:nvCxnSpPr>
            <p:cNvPr id="34" name="直線コネクタ 33">
              <a:extLst>
                <a:ext uri="{FF2B5EF4-FFF2-40B4-BE49-F238E27FC236}">
                  <a16:creationId xmlns:a16="http://schemas.microsoft.com/office/drawing/2014/main" id="{1AD25827-005A-574E-B7DD-B2670ACDACB9}"/>
                </a:ext>
              </a:extLst>
            </p:cNvPr>
            <p:cNvCxnSpPr>
              <a:cxnSpLocks/>
            </p:cNvCxnSpPr>
            <p:nvPr/>
          </p:nvCxnSpPr>
          <p:spPr>
            <a:xfrm>
              <a:off x="3144617" y="5236770"/>
              <a:ext cx="1669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グループ化 34">
            <a:extLst>
              <a:ext uri="{FF2B5EF4-FFF2-40B4-BE49-F238E27FC236}">
                <a16:creationId xmlns:a16="http://schemas.microsoft.com/office/drawing/2014/main" id="{7FDD5497-9654-9B4D-B3BC-0236B88BF9B0}"/>
              </a:ext>
            </a:extLst>
          </p:cNvPr>
          <p:cNvGrpSpPr/>
          <p:nvPr/>
        </p:nvGrpSpPr>
        <p:grpSpPr>
          <a:xfrm>
            <a:off x="703668" y="4294389"/>
            <a:ext cx="1199631" cy="899724"/>
            <a:chOff x="1020757" y="5363121"/>
            <a:chExt cx="1199631" cy="899724"/>
          </a:xfrm>
        </p:grpSpPr>
        <p:pic>
          <p:nvPicPr>
            <p:cNvPr id="36" name="図 35">
              <a:extLst>
                <a:ext uri="{FF2B5EF4-FFF2-40B4-BE49-F238E27FC236}">
                  <a16:creationId xmlns:a16="http://schemas.microsoft.com/office/drawing/2014/main" id="{7EF64795-E736-6847-B9F1-7CEAC51A8CB4}"/>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20757" y="5363121"/>
              <a:ext cx="1199631" cy="899724"/>
            </a:xfrm>
            <a:prstGeom prst="rect">
              <a:avLst/>
            </a:prstGeom>
          </p:spPr>
        </p:pic>
        <p:cxnSp>
          <p:nvCxnSpPr>
            <p:cNvPr id="37" name="直線コネクタ 36">
              <a:extLst>
                <a:ext uri="{FF2B5EF4-FFF2-40B4-BE49-F238E27FC236}">
                  <a16:creationId xmlns:a16="http://schemas.microsoft.com/office/drawing/2014/main" id="{FE0DA7BF-0C3A-4E4E-8463-AAEA04EBD783}"/>
                </a:ext>
              </a:extLst>
            </p:cNvPr>
            <p:cNvCxnSpPr>
              <a:cxnSpLocks/>
            </p:cNvCxnSpPr>
            <p:nvPr/>
          </p:nvCxnSpPr>
          <p:spPr>
            <a:xfrm>
              <a:off x="1967693" y="6167920"/>
              <a:ext cx="1669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 name="図 7">
            <a:extLst>
              <a:ext uri="{FF2B5EF4-FFF2-40B4-BE49-F238E27FC236}">
                <a16:creationId xmlns:a16="http://schemas.microsoft.com/office/drawing/2014/main" id="{3A240437-3BF6-E34E-956C-A2A4138A563B}"/>
              </a:ext>
            </a:extLst>
          </p:cNvPr>
          <p:cNvPicPr>
            <a:picLocks noChangeAspect="1"/>
          </p:cNvPicPr>
          <p:nvPr/>
        </p:nvPicPr>
        <p:blipFill>
          <a:blip r:embed="rId11"/>
          <a:stretch>
            <a:fillRect/>
          </a:stretch>
        </p:blipFill>
        <p:spPr>
          <a:xfrm>
            <a:off x="3640489" y="3327492"/>
            <a:ext cx="2387600" cy="2235200"/>
          </a:xfrm>
          <a:prstGeom prst="rect">
            <a:avLst/>
          </a:prstGeom>
        </p:spPr>
      </p:pic>
      <p:sp>
        <p:nvSpPr>
          <p:cNvPr id="38" name="テキスト ボックス 37">
            <a:extLst>
              <a:ext uri="{FF2B5EF4-FFF2-40B4-BE49-F238E27FC236}">
                <a16:creationId xmlns:a16="http://schemas.microsoft.com/office/drawing/2014/main" id="{DB248218-29F1-F64C-9614-86A2D5715490}"/>
              </a:ext>
            </a:extLst>
          </p:cNvPr>
          <p:cNvSpPr txBox="1"/>
          <p:nvPr/>
        </p:nvSpPr>
        <p:spPr>
          <a:xfrm>
            <a:off x="133363" y="432643"/>
            <a:ext cx="219648" cy="307777"/>
          </a:xfrm>
          <a:prstGeom prst="rect">
            <a:avLst/>
          </a:prstGeom>
          <a:noFill/>
        </p:spPr>
        <p:txBody>
          <a:bodyPr wrap="square" rtlCol="0">
            <a:spAutoFit/>
          </a:bodyPr>
          <a:lstStyle/>
          <a:p>
            <a:r>
              <a:rPr kumimoji="1"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pic>
        <p:nvPicPr>
          <p:cNvPr id="23" name="図 22">
            <a:extLst>
              <a:ext uri="{FF2B5EF4-FFF2-40B4-BE49-F238E27FC236}">
                <a16:creationId xmlns:a16="http://schemas.microsoft.com/office/drawing/2014/main" id="{8B037F70-9B31-E04D-89C3-AAA577D4AAE0}"/>
              </a:ext>
            </a:extLst>
          </p:cNvPr>
          <p:cNvPicPr>
            <a:picLocks noChangeAspect="1"/>
          </p:cNvPicPr>
          <p:nvPr/>
        </p:nvPicPr>
        <p:blipFill>
          <a:blip r:embed="rId12"/>
          <a:stretch>
            <a:fillRect/>
          </a:stretch>
        </p:blipFill>
        <p:spPr>
          <a:xfrm>
            <a:off x="269413" y="344862"/>
            <a:ext cx="2641600" cy="2159000"/>
          </a:xfrm>
          <a:prstGeom prst="rect">
            <a:avLst/>
          </a:prstGeom>
        </p:spPr>
      </p:pic>
      <p:pic>
        <p:nvPicPr>
          <p:cNvPr id="25" name="図 24">
            <a:extLst>
              <a:ext uri="{FF2B5EF4-FFF2-40B4-BE49-F238E27FC236}">
                <a16:creationId xmlns:a16="http://schemas.microsoft.com/office/drawing/2014/main" id="{08B51F92-2680-6C49-B4F7-0F29E4FA4B30}"/>
              </a:ext>
            </a:extLst>
          </p:cNvPr>
          <p:cNvPicPr>
            <a:picLocks noChangeAspect="1"/>
          </p:cNvPicPr>
          <p:nvPr/>
        </p:nvPicPr>
        <p:blipFill>
          <a:blip r:embed="rId13"/>
          <a:stretch>
            <a:fillRect/>
          </a:stretch>
        </p:blipFill>
        <p:spPr>
          <a:xfrm>
            <a:off x="3465513" y="353639"/>
            <a:ext cx="2324100" cy="2159000"/>
          </a:xfrm>
          <a:prstGeom prst="rect">
            <a:avLst/>
          </a:prstGeom>
        </p:spPr>
      </p:pic>
    </p:spTree>
    <p:extLst>
      <p:ext uri="{BB962C8B-B14F-4D97-AF65-F5344CB8AC3E}">
        <p14:creationId xmlns:p14="http://schemas.microsoft.com/office/powerpoint/2010/main" val="2348252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30ADBB1-C43E-4040-9E16-655DCC980CA2}"/>
              </a:ext>
            </a:extLst>
          </p:cNvPr>
          <p:cNvSpPr txBox="1"/>
          <p:nvPr/>
        </p:nvSpPr>
        <p:spPr>
          <a:xfrm>
            <a:off x="186384" y="142885"/>
            <a:ext cx="255871" cy="307777"/>
          </a:xfrm>
          <a:prstGeom prst="rect">
            <a:avLst/>
          </a:prstGeom>
          <a:noFill/>
        </p:spPr>
        <p:txBody>
          <a:bodyPr wrap="square" rtlCol="0">
            <a:spAutoFit/>
          </a:bodyPr>
          <a:lstStyle/>
          <a:p>
            <a:r>
              <a:rPr kumimoji="1"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C90FD0C-9AFB-A446-89C1-C2AECB659402}"/>
              </a:ext>
            </a:extLst>
          </p:cNvPr>
          <p:cNvSpPr txBox="1"/>
          <p:nvPr/>
        </p:nvSpPr>
        <p:spPr>
          <a:xfrm>
            <a:off x="172551" y="2768541"/>
            <a:ext cx="219648" cy="307777"/>
          </a:xfrm>
          <a:prstGeom prst="rect">
            <a:avLst/>
          </a:prstGeom>
          <a:noFill/>
        </p:spPr>
        <p:txBody>
          <a:bodyPr wrap="square" rtlCol="0">
            <a:spAutoFit/>
          </a:bodyPr>
          <a:lstStyle/>
          <a:p>
            <a:r>
              <a:rPr kumimoji="1"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3A2ABEB3-3373-3F4B-A09F-538D955D06B2}"/>
              </a:ext>
            </a:extLst>
          </p:cNvPr>
          <p:cNvSpPr txBox="1"/>
          <p:nvPr/>
        </p:nvSpPr>
        <p:spPr>
          <a:xfrm>
            <a:off x="5028653" y="77788"/>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S3</a:t>
            </a:r>
            <a:endParaRPr kumimoji="1" lang="ja-JP" altLang="en-US" sz="1100">
              <a:latin typeface="Arial" panose="020B0604020202020204" pitchFamily="34" charset="0"/>
              <a:cs typeface="Arial" panose="020B0604020202020204" pitchFamily="34" charset="0"/>
            </a:endParaRPr>
          </a:p>
        </p:txBody>
      </p:sp>
      <p:pic>
        <p:nvPicPr>
          <p:cNvPr id="7" name="図 6">
            <a:extLst>
              <a:ext uri="{FF2B5EF4-FFF2-40B4-BE49-F238E27FC236}">
                <a16:creationId xmlns:a16="http://schemas.microsoft.com/office/drawing/2014/main" id="{06E51404-51AA-8D46-9CE7-2C093F72B595}"/>
              </a:ext>
            </a:extLst>
          </p:cNvPr>
          <p:cNvPicPr>
            <a:picLocks noChangeAspect="1"/>
          </p:cNvPicPr>
          <p:nvPr/>
        </p:nvPicPr>
        <p:blipFill>
          <a:blip r:embed="rId3"/>
          <a:stretch>
            <a:fillRect/>
          </a:stretch>
        </p:blipFill>
        <p:spPr>
          <a:xfrm>
            <a:off x="314319" y="357163"/>
            <a:ext cx="3517900" cy="2197100"/>
          </a:xfrm>
          <a:prstGeom prst="rect">
            <a:avLst/>
          </a:prstGeom>
        </p:spPr>
      </p:pic>
      <p:pic>
        <p:nvPicPr>
          <p:cNvPr id="11" name="図 10">
            <a:extLst>
              <a:ext uri="{FF2B5EF4-FFF2-40B4-BE49-F238E27FC236}">
                <a16:creationId xmlns:a16="http://schemas.microsoft.com/office/drawing/2014/main" id="{D51DBAB0-65B8-0E4B-B14D-798AEE7BF545}"/>
              </a:ext>
            </a:extLst>
          </p:cNvPr>
          <p:cNvPicPr>
            <a:picLocks noChangeAspect="1"/>
          </p:cNvPicPr>
          <p:nvPr/>
        </p:nvPicPr>
        <p:blipFill>
          <a:blip r:embed="rId4"/>
          <a:stretch>
            <a:fillRect/>
          </a:stretch>
        </p:blipFill>
        <p:spPr>
          <a:xfrm>
            <a:off x="314319" y="2922429"/>
            <a:ext cx="3441700" cy="2260600"/>
          </a:xfrm>
          <a:prstGeom prst="rect">
            <a:avLst/>
          </a:prstGeom>
        </p:spPr>
      </p:pic>
    </p:spTree>
    <p:extLst>
      <p:ext uri="{BB962C8B-B14F-4D97-AF65-F5344CB8AC3E}">
        <p14:creationId xmlns:p14="http://schemas.microsoft.com/office/powerpoint/2010/main" val="3450927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図 133">
            <a:extLst>
              <a:ext uri="{FF2B5EF4-FFF2-40B4-BE49-F238E27FC236}">
                <a16:creationId xmlns:a16="http://schemas.microsoft.com/office/drawing/2014/main" id="{65E178C8-14D8-C04C-BEFD-D32CBBA2E4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627895" y="8067756"/>
            <a:ext cx="977596" cy="973624"/>
          </a:xfrm>
          <a:prstGeom prst="rect">
            <a:avLst/>
          </a:prstGeom>
        </p:spPr>
      </p:pic>
      <p:pic>
        <p:nvPicPr>
          <p:cNvPr id="135" name="図 134">
            <a:extLst>
              <a:ext uri="{FF2B5EF4-FFF2-40B4-BE49-F238E27FC236}">
                <a16:creationId xmlns:a16="http://schemas.microsoft.com/office/drawing/2014/main" id="{B1D0E45D-6E7C-034C-9EFB-61F656A2CFA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701998" y="8071212"/>
            <a:ext cx="1047339" cy="973624"/>
          </a:xfrm>
          <a:prstGeom prst="rect">
            <a:avLst/>
          </a:prstGeom>
        </p:spPr>
      </p:pic>
      <p:pic>
        <p:nvPicPr>
          <p:cNvPr id="132" name="図 131">
            <a:extLst>
              <a:ext uri="{FF2B5EF4-FFF2-40B4-BE49-F238E27FC236}">
                <a16:creationId xmlns:a16="http://schemas.microsoft.com/office/drawing/2014/main" id="{BA003F75-A0EF-264F-97A4-6522CFE07492}"/>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1621448" y="7109750"/>
            <a:ext cx="978912" cy="942380"/>
          </a:xfrm>
          <a:prstGeom prst="rect">
            <a:avLst/>
          </a:prstGeom>
        </p:spPr>
      </p:pic>
      <p:pic>
        <p:nvPicPr>
          <p:cNvPr id="133" name="図 132">
            <a:extLst>
              <a:ext uri="{FF2B5EF4-FFF2-40B4-BE49-F238E27FC236}">
                <a16:creationId xmlns:a16="http://schemas.microsoft.com/office/drawing/2014/main" id="{47E8EF06-6900-1245-B2F7-1FBC780684F7}"/>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2701998" y="7106333"/>
            <a:ext cx="1040100" cy="942380"/>
          </a:xfrm>
          <a:prstGeom prst="rect">
            <a:avLst/>
          </a:prstGeom>
        </p:spPr>
      </p:pic>
      <p:pic>
        <p:nvPicPr>
          <p:cNvPr id="113" name="図 112">
            <a:extLst>
              <a:ext uri="{FF2B5EF4-FFF2-40B4-BE49-F238E27FC236}">
                <a16:creationId xmlns:a16="http://schemas.microsoft.com/office/drawing/2014/main" id="{E7EEE2BE-EBCD-9048-BACD-65FE112F8B3C}"/>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2671045" y="5849645"/>
            <a:ext cx="1040100" cy="941632"/>
          </a:xfrm>
          <a:prstGeom prst="rect">
            <a:avLst/>
          </a:prstGeom>
        </p:spPr>
      </p:pic>
      <p:pic>
        <p:nvPicPr>
          <p:cNvPr id="107" name="図 106">
            <a:extLst>
              <a:ext uri="{FF2B5EF4-FFF2-40B4-BE49-F238E27FC236}">
                <a16:creationId xmlns:a16="http://schemas.microsoft.com/office/drawing/2014/main" id="{8DC8D33F-10E8-7B42-8652-D32BFD906027}"/>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1571776" y="5834589"/>
            <a:ext cx="1006660" cy="941632"/>
          </a:xfrm>
          <a:prstGeom prst="rect">
            <a:avLst/>
          </a:prstGeom>
        </p:spPr>
      </p:pic>
      <p:pic>
        <p:nvPicPr>
          <p:cNvPr id="106" name="図 105">
            <a:extLst>
              <a:ext uri="{FF2B5EF4-FFF2-40B4-BE49-F238E27FC236}">
                <a16:creationId xmlns:a16="http://schemas.microsoft.com/office/drawing/2014/main" id="{522ADD5F-C593-BC4D-9605-D35D521BF560}"/>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2669704" y="4875490"/>
            <a:ext cx="1014163" cy="939370"/>
          </a:xfrm>
          <a:prstGeom prst="rect">
            <a:avLst/>
          </a:prstGeom>
        </p:spPr>
      </p:pic>
      <p:pic>
        <p:nvPicPr>
          <p:cNvPr id="105" name="図 104">
            <a:extLst>
              <a:ext uri="{FF2B5EF4-FFF2-40B4-BE49-F238E27FC236}">
                <a16:creationId xmlns:a16="http://schemas.microsoft.com/office/drawing/2014/main" id="{FE42C898-4B8E-804B-93F2-6D9C188B33BF}"/>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1577584" y="4873845"/>
            <a:ext cx="982728" cy="939370"/>
          </a:xfrm>
          <a:prstGeom prst="rect">
            <a:avLst/>
          </a:prstGeom>
        </p:spPr>
      </p:pic>
      <p:pic>
        <p:nvPicPr>
          <p:cNvPr id="101" name="図 100">
            <a:extLst>
              <a:ext uri="{FF2B5EF4-FFF2-40B4-BE49-F238E27FC236}">
                <a16:creationId xmlns:a16="http://schemas.microsoft.com/office/drawing/2014/main" id="{86822AD1-261D-5143-AE1C-2F91599C8950}"/>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1650893" y="3585245"/>
            <a:ext cx="911588" cy="939633"/>
          </a:xfrm>
          <a:prstGeom prst="rect">
            <a:avLst/>
          </a:prstGeom>
        </p:spPr>
      </p:pic>
      <p:pic>
        <p:nvPicPr>
          <p:cNvPr id="104" name="図 103">
            <a:extLst>
              <a:ext uri="{FF2B5EF4-FFF2-40B4-BE49-F238E27FC236}">
                <a16:creationId xmlns:a16="http://schemas.microsoft.com/office/drawing/2014/main" id="{731D8FC8-F5AB-9744-8419-27AC1272EA44}"/>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a:stretch/>
        </p:blipFill>
        <p:spPr>
          <a:xfrm>
            <a:off x="2676747" y="3582236"/>
            <a:ext cx="1040978" cy="939633"/>
          </a:xfrm>
          <a:prstGeom prst="rect">
            <a:avLst/>
          </a:prstGeom>
        </p:spPr>
      </p:pic>
      <p:pic>
        <p:nvPicPr>
          <p:cNvPr id="99" name="図 98">
            <a:extLst>
              <a:ext uri="{FF2B5EF4-FFF2-40B4-BE49-F238E27FC236}">
                <a16:creationId xmlns:a16="http://schemas.microsoft.com/office/drawing/2014/main" id="{313A627B-0046-4A48-B224-E2FB59886EC1}"/>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a:stretch/>
        </p:blipFill>
        <p:spPr>
          <a:xfrm>
            <a:off x="2622403" y="2619011"/>
            <a:ext cx="1054904" cy="919076"/>
          </a:xfrm>
          <a:prstGeom prst="rect">
            <a:avLst/>
          </a:prstGeom>
        </p:spPr>
      </p:pic>
      <p:pic>
        <p:nvPicPr>
          <p:cNvPr id="97" name="図 96">
            <a:extLst>
              <a:ext uri="{FF2B5EF4-FFF2-40B4-BE49-F238E27FC236}">
                <a16:creationId xmlns:a16="http://schemas.microsoft.com/office/drawing/2014/main" id="{E7624B4E-BF59-4647-A800-D497CDEE58FE}"/>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1612967" y="2621408"/>
            <a:ext cx="947345" cy="919076"/>
          </a:xfrm>
          <a:prstGeom prst="rect">
            <a:avLst/>
          </a:prstGeom>
        </p:spPr>
      </p:pic>
      <p:pic>
        <p:nvPicPr>
          <p:cNvPr id="96" name="図 95">
            <a:extLst>
              <a:ext uri="{FF2B5EF4-FFF2-40B4-BE49-F238E27FC236}">
                <a16:creationId xmlns:a16="http://schemas.microsoft.com/office/drawing/2014/main" id="{BEBA263C-3695-6D48-89AA-DFAA720BD22D}"/>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a:stretch/>
        </p:blipFill>
        <p:spPr>
          <a:xfrm>
            <a:off x="3677307" y="1392042"/>
            <a:ext cx="1036027" cy="930054"/>
          </a:xfrm>
          <a:prstGeom prst="rect">
            <a:avLst/>
          </a:prstGeom>
        </p:spPr>
      </p:pic>
      <p:pic>
        <p:nvPicPr>
          <p:cNvPr id="93" name="図 92">
            <a:extLst>
              <a:ext uri="{FF2B5EF4-FFF2-40B4-BE49-F238E27FC236}">
                <a16:creationId xmlns:a16="http://schemas.microsoft.com/office/drawing/2014/main" id="{64010F82-3B44-BB44-ABCF-806BD43A2E78}"/>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a:stretch/>
        </p:blipFill>
        <p:spPr>
          <a:xfrm>
            <a:off x="2615519" y="1389868"/>
            <a:ext cx="960739" cy="930054"/>
          </a:xfrm>
          <a:prstGeom prst="rect">
            <a:avLst/>
          </a:prstGeom>
        </p:spPr>
      </p:pic>
      <p:pic>
        <p:nvPicPr>
          <p:cNvPr id="91" name="図 90">
            <a:extLst>
              <a:ext uri="{FF2B5EF4-FFF2-40B4-BE49-F238E27FC236}">
                <a16:creationId xmlns:a16="http://schemas.microsoft.com/office/drawing/2014/main" id="{4CFC7358-6A05-9B42-BF14-791019B59B75}"/>
              </a:ext>
            </a:extLst>
          </p:cNvPr>
          <p:cNvPicPr>
            <a:picLocks noChangeAspect="1"/>
          </p:cNvPicPr>
          <p:nvPr/>
        </p:nvPicPr>
        <p:blipFill rotWithShape="1">
          <a:blip r:embed="rId17" cstate="hqprint">
            <a:extLst>
              <a:ext uri="{28A0092B-C50C-407E-A947-70E740481C1C}">
                <a14:useLocalDpi xmlns:a14="http://schemas.microsoft.com/office/drawing/2010/main"/>
              </a:ext>
            </a:extLst>
          </a:blip>
          <a:srcRect/>
          <a:stretch/>
        </p:blipFill>
        <p:spPr>
          <a:xfrm>
            <a:off x="1610120" y="1386114"/>
            <a:ext cx="941678" cy="930054"/>
          </a:xfrm>
          <a:prstGeom prst="rect">
            <a:avLst/>
          </a:prstGeom>
        </p:spPr>
      </p:pic>
      <p:pic>
        <p:nvPicPr>
          <p:cNvPr id="90" name="図 89">
            <a:extLst>
              <a:ext uri="{FF2B5EF4-FFF2-40B4-BE49-F238E27FC236}">
                <a16:creationId xmlns:a16="http://schemas.microsoft.com/office/drawing/2014/main" id="{565159D0-3CDD-6E49-B42D-1A45F546670A}"/>
              </a:ext>
            </a:extLst>
          </p:cNvPr>
          <p:cNvPicPr>
            <a:picLocks noChangeAspect="1"/>
          </p:cNvPicPr>
          <p:nvPr/>
        </p:nvPicPr>
        <p:blipFill rotWithShape="1">
          <a:blip r:embed="rId18" cstate="hqprint">
            <a:extLst>
              <a:ext uri="{28A0092B-C50C-407E-A947-70E740481C1C}">
                <a14:useLocalDpi xmlns:a14="http://schemas.microsoft.com/office/drawing/2010/main"/>
              </a:ext>
            </a:extLst>
          </a:blip>
          <a:srcRect/>
          <a:stretch/>
        </p:blipFill>
        <p:spPr>
          <a:xfrm>
            <a:off x="3710658" y="487289"/>
            <a:ext cx="996319" cy="891599"/>
          </a:xfrm>
          <a:prstGeom prst="rect">
            <a:avLst/>
          </a:prstGeom>
        </p:spPr>
      </p:pic>
      <p:pic>
        <p:nvPicPr>
          <p:cNvPr id="88" name="図 87">
            <a:extLst>
              <a:ext uri="{FF2B5EF4-FFF2-40B4-BE49-F238E27FC236}">
                <a16:creationId xmlns:a16="http://schemas.microsoft.com/office/drawing/2014/main" id="{175218F1-5D6C-2149-8CCC-4E5962498540}"/>
              </a:ext>
            </a:extLst>
          </p:cNvPr>
          <p:cNvPicPr>
            <a:picLocks noChangeAspect="1"/>
          </p:cNvPicPr>
          <p:nvPr/>
        </p:nvPicPr>
        <p:blipFill rotWithShape="1">
          <a:blip r:embed="rId19" cstate="hqprint">
            <a:extLst>
              <a:ext uri="{28A0092B-C50C-407E-A947-70E740481C1C}">
                <a14:useLocalDpi xmlns:a14="http://schemas.microsoft.com/office/drawing/2010/main"/>
              </a:ext>
            </a:extLst>
          </a:blip>
          <a:srcRect/>
          <a:stretch/>
        </p:blipFill>
        <p:spPr>
          <a:xfrm>
            <a:off x="2683030" y="492585"/>
            <a:ext cx="962930" cy="891599"/>
          </a:xfrm>
          <a:prstGeom prst="rect">
            <a:avLst/>
          </a:prstGeom>
        </p:spPr>
      </p:pic>
      <p:pic>
        <p:nvPicPr>
          <p:cNvPr id="120" name="図 119">
            <a:extLst>
              <a:ext uri="{FF2B5EF4-FFF2-40B4-BE49-F238E27FC236}">
                <a16:creationId xmlns:a16="http://schemas.microsoft.com/office/drawing/2014/main" id="{8082A48D-D8B9-4848-93B8-9BB7F56DBDBE}"/>
              </a:ext>
            </a:extLst>
          </p:cNvPr>
          <p:cNvPicPr>
            <a:picLocks noChangeAspect="1"/>
          </p:cNvPicPr>
          <p:nvPr/>
        </p:nvPicPr>
        <p:blipFill rotWithShape="1">
          <a:blip r:embed="rId20" cstate="hqprint">
            <a:extLst>
              <a:ext uri="{28A0092B-C50C-407E-A947-70E740481C1C}">
                <a14:useLocalDpi xmlns:a14="http://schemas.microsoft.com/office/drawing/2010/main"/>
              </a:ext>
            </a:extLst>
          </a:blip>
          <a:srcRect/>
          <a:stretch/>
        </p:blipFill>
        <p:spPr>
          <a:xfrm>
            <a:off x="649533" y="3582236"/>
            <a:ext cx="847366" cy="939633"/>
          </a:xfrm>
          <a:prstGeom prst="rect">
            <a:avLst/>
          </a:prstGeom>
        </p:spPr>
      </p:pic>
      <p:pic>
        <p:nvPicPr>
          <p:cNvPr id="119" name="図 118">
            <a:extLst>
              <a:ext uri="{FF2B5EF4-FFF2-40B4-BE49-F238E27FC236}">
                <a16:creationId xmlns:a16="http://schemas.microsoft.com/office/drawing/2014/main" id="{C638B10D-2A3C-AC43-AAE3-C9233575E1F7}"/>
              </a:ext>
            </a:extLst>
          </p:cNvPr>
          <p:cNvPicPr>
            <a:picLocks noChangeAspect="1"/>
          </p:cNvPicPr>
          <p:nvPr/>
        </p:nvPicPr>
        <p:blipFill rotWithShape="1">
          <a:blip r:embed="rId21" cstate="hqprint">
            <a:extLst>
              <a:ext uri="{28A0092B-C50C-407E-A947-70E740481C1C}">
                <a14:useLocalDpi xmlns:a14="http://schemas.microsoft.com/office/drawing/2010/main"/>
              </a:ext>
            </a:extLst>
          </a:blip>
          <a:srcRect/>
          <a:stretch/>
        </p:blipFill>
        <p:spPr>
          <a:xfrm>
            <a:off x="639945" y="2626266"/>
            <a:ext cx="883031" cy="919076"/>
          </a:xfrm>
          <a:prstGeom prst="rect">
            <a:avLst/>
          </a:prstGeom>
        </p:spPr>
      </p:pic>
      <p:pic>
        <p:nvPicPr>
          <p:cNvPr id="63" name="図 62">
            <a:extLst>
              <a:ext uri="{FF2B5EF4-FFF2-40B4-BE49-F238E27FC236}">
                <a16:creationId xmlns:a16="http://schemas.microsoft.com/office/drawing/2014/main" id="{9E8C6FC2-BCA2-254C-898A-7EDA23F37D4F}"/>
              </a:ext>
            </a:extLst>
          </p:cNvPr>
          <p:cNvPicPr>
            <a:picLocks noChangeAspect="1"/>
          </p:cNvPicPr>
          <p:nvPr/>
        </p:nvPicPr>
        <p:blipFill rotWithShape="1">
          <a:blip r:embed="rId22" cstate="hqprint">
            <a:extLst>
              <a:ext uri="{28A0092B-C50C-407E-A947-70E740481C1C}">
                <a14:useLocalDpi xmlns:a14="http://schemas.microsoft.com/office/drawing/2010/main"/>
              </a:ext>
            </a:extLst>
          </a:blip>
          <a:srcRect/>
          <a:stretch/>
        </p:blipFill>
        <p:spPr>
          <a:xfrm>
            <a:off x="630362" y="499804"/>
            <a:ext cx="842538" cy="891599"/>
          </a:xfrm>
          <a:prstGeom prst="rect">
            <a:avLst/>
          </a:prstGeom>
        </p:spPr>
      </p:pic>
      <p:pic>
        <p:nvPicPr>
          <p:cNvPr id="4" name="図 3">
            <a:extLst>
              <a:ext uri="{FF2B5EF4-FFF2-40B4-BE49-F238E27FC236}">
                <a16:creationId xmlns:a16="http://schemas.microsoft.com/office/drawing/2014/main" id="{58203D90-A8F6-C04F-888B-F94530D66917}"/>
              </a:ext>
            </a:extLst>
          </p:cNvPr>
          <p:cNvPicPr>
            <a:picLocks noChangeAspect="1"/>
          </p:cNvPicPr>
          <p:nvPr/>
        </p:nvPicPr>
        <p:blipFill rotWithShape="1">
          <a:blip r:embed="rId23" cstate="hqprint">
            <a:extLst>
              <a:ext uri="{28A0092B-C50C-407E-A947-70E740481C1C}">
                <a14:useLocalDpi xmlns:a14="http://schemas.microsoft.com/office/drawing/2010/main"/>
              </a:ext>
            </a:extLst>
          </a:blip>
          <a:srcRect/>
          <a:stretch/>
        </p:blipFill>
        <p:spPr>
          <a:xfrm>
            <a:off x="628298" y="1383226"/>
            <a:ext cx="844601" cy="930054"/>
          </a:xfrm>
          <a:prstGeom prst="rect">
            <a:avLst/>
          </a:prstGeom>
        </p:spPr>
      </p:pic>
      <p:sp>
        <p:nvSpPr>
          <p:cNvPr id="34" name="テキスト ボックス 33">
            <a:extLst>
              <a:ext uri="{FF2B5EF4-FFF2-40B4-BE49-F238E27FC236}">
                <a16:creationId xmlns:a16="http://schemas.microsoft.com/office/drawing/2014/main" id="{1ED9BE63-BBE5-F943-954F-D1E75457E236}"/>
              </a:ext>
            </a:extLst>
          </p:cNvPr>
          <p:cNvSpPr txBox="1"/>
          <p:nvPr/>
        </p:nvSpPr>
        <p:spPr>
          <a:xfrm>
            <a:off x="188736" y="207420"/>
            <a:ext cx="284052"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sp>
        <p:nvSpPr>
          <p:cNvPr id="35" name="テキスト ボックス 34">
            <a:extLst>
              <a:ext uri="{FF2B5EF4-FFF2-40B4-BE49-F238E27FC236}">
                <a16:creationId xmlns:a16="http://schemas.microsoft.com/office/drawing/2014/main" id="{864BD637-F03F-734F-B35E-81F97C67E716}"/>
              </a:ext>
            </a:extLst>
          </p:cNvPr>
          <p:cNvSpPr txBox="1"/>
          <p:nvPr/>
        </p:nvSpPr>
        <p:spPr>
          <a:xfrm>
            <a:off x="2246872" y="169502"/>
            <a:ext cx="184731" cy="369332"/>
          </a:xfrm>
          <a:prstGeom prst="rect">
            <a:avLst/>
          </a:prstGeom>
          <a:noFill/>
        </p:spPr>
        <p:txBody>
          <a:bodyPr wrap="none" rtlCol="0">
            <a:spAutoFit/>
          </a:bodyPr>
          <a:lstStyle/>
          <a:p>
            <a:endParaRPr kumimoji="1" lang="ja-JP" altLang="en-US"/>
          </a:p>
        </p:txBody>
      </p:sp>
      <p:pic>
        <p:nvPicPr>
          <p:cNvPr id="37" name="図 36">
            <a:extLst>
              <a:ext uri="{FF2B5EF4-FFF2-40B4-BE49-F238E27FC236}">
                <a16:creationId xmlns:a16="http://schemas.microsoft.com/office/drawing/2014/main" id="{FE3A23B5-6D27-1844-933E-6EA3B6147BFB}"/>
              </a:ext>
            </a:extLst>
          </p:cNvPr>
          <p:cNvPicPr>
            <a:picLocks noChangeAspect="1"/>
          </p:cNvPicPr>
          <p:nvPr/>
        </p:nvPicPr>
        <p:blipFill rotWithShape="1">
          <a:blip r:embed="rId24" cstate="hqprint">
            <a:extLst>
              <a:ext uri="{28A0092B-C50C-407E-A947-70E740481C1C}">
                <a14:useLocalDpi xmlns:a14="http://schemas.microsoft.com/office/drawing/2010/main"/>
              </a:ext>
            </a:extLst>
          </a:blip>
          <a:srcRect l="9749" t="17872" r="14148" b="33369"/>
          <a:stretch/>
        </p:blipFill>
        <p:spPr>
          <a:xfrm>
            <a:off x="2079225" y="599459"/>
            <a:ext cx="357610" cy="148617"/>
          </a:xfrm>
          <a:prstGeom prst="rect">
            <a:avLst/>
          </a:prstGeom>
        </p:spPr>
      </p:pic>
      <p:sp>
        <p:nvSpPr>
          <p:cNvPr id="39" name="テキスト ボックス 38">
            <a:extLst>
              <a:ext uri="{FF2B5EF4-FFF2-40B4-BE49-F238E27FC236}">
                <a16:creationId xmlns:a16="http://schemas.microsoft.com/office/drawing/2014/main" id="{54B2AB65-D29E-D24C-A964-E15C313614C3}"/>
              </a:ext>
            </a:extLst>
          </p:cNvPr>
          <p:cNvSpPr txBox="1"/>
          <p:nvPr/>
        </p:nvSpPr>
        <p:spPr>
          <a:xfrm>
            <a:off x="188730" y="771399"/>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40" name="テキスト ボックス 39">
            <a:extLst>
              <a:ext uri="{FF2B5EF4-FFF2-40B4-BE49-F238E27FC236}">
                <a16:creationId xmlns:a16="http://schemas.microsoft.com/office/drawing/2014/main" id="{AE76CA6C-28D5-AA46-B5CC-55CA0A22F15D}"/>
              </a:ext>
            </a:extLst>
          </p:cNvPr>
          <p:cNvSpPr txBox="1"/>
          <p:nvPr/>
        </p:nvSpPr>
        <p:spPr>
          <a:xfrm>
            <a:off x="199445" y="1679200"/>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42" name="テキスト ボックス 41">
            <a:extLst>
              <a:ext uri="{FF2B5EF4-FFF2-40B4-BE49-F238E27FC236}">
                <a16:creationId xmlns:a16="http://schemas.microsoft.com/office/drawing/2014/main" id="{36D1A56D-5D5A-0C40-86EF-EB1266C695C3}"/>
              </a:ext>
            </a:extLst>
          </p:cNvPr>
          <p:cNvSpPr txBox="1"/>
          <p:nvPr/>
        </p:nvSpPr>
        <p:spPr>
          <a:xfrm rot="16200000">
            <a:off x="342060" y="1686452"/>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pic>
        <p:nvPicPr>
          <p:cNvPr id="45" name="図 44">
            <a:extLst>
              <a:ext uri="{FF2B5EF4-FFF2-40B4-BE49-F238E27FC236}">
                <a16:creationId xmlns:a16="http://schemas.microsoft.com/office/drawing/2014/main" id="{2C1F3156-EAF4-7B4C-87D8-2A991FD11F35}"/>
              </a:ext>
            </a:extLst>
          </p:cNvPr>
          <p:cNvPicPr>
            <a:picLocks noChangeAspect="1"/>
          </p:cNvPicPr>
          <p:nvPr/>
        </p:nvPicPr>
        <p:blipFill rotWithShape="1">
          <a:blip r:embed="rId25" cstate="hqprint">
            <a:extLst>
              <a:ext uri="{28A0092B-C50C-407E-A947-70E740481C1C}">
                <a14:useLocalDpi xmlns:a14="http://schemas.microsoft.com/office/drawing/2010/main"/>
              </a:ext>
            </a:extLst>
          </a:blip>
          <a:srcRect l="8291" t="16303" r="16414" b="34799"/>
          <a:stretch/>
        </p:blipFill>
        <p:spPr>
          <a:xfrm>
            <a:off x="2067875" y="1466949"/>
            <a:ext cx="353813" cy="149038"/>
          </a:xfrm>
          <a:prstGeom prst="rect">
            <a:avLst/>
          </a:prstGeom>
        </p:spPr>
      </p:pic>
      <p:sp>
        <p:nvSpPr>
          <p:cNvPr id="47" name="テキスト ボックス 46">
            <a:extLst>
              <a:ext uri="{FF2B5EF4-FFF2-40B4-BE49-F238E27FC236}">
                <a16:creationId xmlns:a16="http://schemas.microsoft.com/office/drawing/2014/main" id="{24DB39E9-DC85-0649-A90D-31E54383302F}"/>
              </a:ext>
            </a:extLst>
          </p:cNvPr>
          <p:cNvSpPr txBox="1"/>
          <p:nvPr/>
        </p:nvSpPr>
        <p:spPr>
          <a:xfrm>
            <a:off x="849279" y="2166513"/>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49" name="テキスト ボックス 48">
            <a:extLst>
              <a:ext uri="{FF2B5EF4-FFF2-40B4-BE49-F238E27FC236}">
                <a16:creationId xmlns:a16="http://schemas.microsoft.com/office/drawing/2014/main" id="{17D7C831-BE75-264C-A21D-D5DA4FB63150}"/>
              </a:ext>
            </a:extLst>
          </p:cNvPr>
          <p:cNvSpPr txBox="1"/>
          <p:nvPr/>
        </p:nvSpPr>
        <p:spPr>
          <a:xfrm rot="16200000">
            <a:off x="1372254" y="1692940"/>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51" name="テキスト ボックス 50">
            <a:extLst>
              <a:ext uri="{FF2B5EF4-FFF2-40B4-BE49-F238E27FC236}">
                <a16:creationId xmlns:a16="http://schemas.microsoft.com/office/drawing/2014/main" id="{FEC48D1D-08D1-E942-8F3F-95D8FA2BF637}"/>
              </a:ext>
            </a:extLst>
          </p:cNvPr>
          <p:cNvSpPr txBox="1"/>
          <p:nvPr/>
        </p:nvSpPr>
        <p:spPr>
          <a:xfrm>
            <a:off x="1868043" y="2131731"/>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53" name="テキスト ボックス 52">
            <a:extLst>
              <a:ext uri="{FF2B5EF4-FFF2-40B4-BE49-F238E27FC236}">
                <a16:creationId xmlns:a16="http://schemas.microsoft.com/office/drawing/2014/main" id="{583C8D70-D5D5-2843-8011-157C9F0A20E5}"/>
              </a:ext>
            </a:extLst>
          </p:cNvPr>
          <p:cNvSpPr txBox="1"/>
          <p:nvPr/>
        </p:nvSpPr>
        <p:spPr>
          <a:xfrm rot="16200000">
            <a:off x="2424800" y="1686920"/>
            <a:ext cx="54534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F4/80</a:t>
            </a:r>
            <a:endParaRPr kumimoji="1" lang="ja-JP" altLang="en-US" sz="1100">
              <a:latin typeface="Arial" panose="020B0604020202020204" pitchFamily="34" charset="0"/>
              <a:cs typeface="Arial" panose="020B0604020202020204" pitchFamily="34" charset="0"/>
            </a:endParaRPr>
          </a:p>
        </p:txBody>
      </p:sp>
      <p:sp>
        <p:nvSpPr>
          <p:cNvPr id="55" name="テキスト ボックス 54">
            <a:extLst>
              <a:ext uri="{FF2B5EF4-FFF2-40B4-BE49-F238E27FC236}">
                <a16:creationId xmlns:a16="http://schemas.microsoft.com/office/drawing/2014/main" id="{28A04CFB-7EA4-F847-BCB9-A958655EFAD1}"/>
              </a:ext>
            </a:extLst>
          </p:cNvPr>
          <p:cNvSpPr txBox="1"/>
          <p:nvPr/>
        </p:nvSpPr>
        <p:spPr>
          <a:xfrm>
            <a:off x="2848333" y="2129816"/>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pic>
        <p:nvPicPr>
          <p:cNvPr id="61" name="図 60">
            <a:extLst>
              <a:ext uri="{FF2B5EF4-FFF2-40B4-BE49-F238E27FC236}">
                <a16:creationId xmlns:a16="http://schemas.microsoft.com/office/drawing/2014/main" id="{AED46696-0D2C-E04E-8634-62089CFAFAA8}"/>
              </a:ext>
            </a:extLst>
          </p:cNvPr>
          <p:cNvPicPr>
            <a:picLocks noChangeAspect="1"/>
          </p:cNvPicPr>
          <p:nvPr/>
        </p:nvPicPr>
        <p:blipFill rotWithShape="1">
          <a:blip r:embed="rId26" cstate="hqprint">
            <a:extLst>
              <a:ext uri="{28A0092B-C50C-407E-A947-70E740481C1C}">
                <a14:useLocalDpi xmlns:a14="http://schemas.microsoft.com/office/drawing/2010/main"/>
              </a:ext>
            </a:extLst>
          </a:blip>
          <a:srcRect l="14995" t="7614" r="17122" b="21423"/>
          <a:stretch/>
        </p:blipFill>
        <p:spPr>
          <a:xfrm>
            <a:off x="956466" y="1710948"/>
            <a:ext cx="318980" cy="216294"/>
          </a:xfrm>
          <a:prstGeom prst="rect">
            <a:avLst/>
          </a:prstGeom>
        </p:spPr>
      </p:pic>
      <p:sp>
        <p:nvSpPr>
          <p:cNvPr id="64" name="テキスト ボックス 63">
            <a:extLst>
              <a:ext uri="{FF2B5EF4-FFF2-40B4-BE49-F238E27FC236}">
                <a16:creationId xmlns:a16="http://schemas.microsoft.com/office/drawing/2014/main" id="{37F4A5DB-5CFA-6E47-B1E7-54117C12F2A0}"/>
              </a:ext>
            </a:extLst>
          </p:cNvPr>
          <p:cNvSpPr txBox="1"/>
          <p:nvPr/>
        </p:nvSpPr>
        <p:spPr>
          <a:xfrm>
            <a:off x="5028653" y="77788"/>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S4</a:t>
            </a:r>
            <a:endParaRPr kumimoji="1" lang="ja-JP" altLang="en-US" sz="1100">
              <a:latin typeface="Arial" panose="020B0604020202020204" pitchFamily="34" charset="0"/>
              <a:cs typeface="Arial" panose="020B0604020202020204" pitchFamily="34" charset="0"/>
            </a:endParaRPr>
          </a:p>
        </p:txBody>
      </p:sp>
      <p:pic>
        <p:nvPicPr>
          <p:cNvPr id="70" name="図 69">
            <a:extLst>
              <a:ext uri="{FF2B5EF4-FFF2-40B4-BE49-F238E27FC236}">
                <a16:creationId xmlns:a16="http://schemas.microsoft.com/office/drawing/2014/main" id="{1E15C515-2B56-9E4F-BFD5-200BE69AAE8D}"/>
              </a:ext>
            </a:extLst>
          </p:cNvPr>
          <p:cNvPicPr>
            <a:picLocks noChangeAspect="1"/>
          </p:cNvPicPr>
          <p:nvPr/>
        </p:nvPicPr>
        <p:blipFill rotWithShape="1">
          <a:blip r:embed="rId27" cstate="hqprint">
            <a:extLst>
              <a:ext uri="{28A0092B-C50C-407E-A947-70E740481C1C}">
                <a14:useLocalDpi xmlns:a14="http://schemas.microsoft.com/office/drawing/2010/main"/>
              </a:ext>
            </a:extLst>
          </a:blip>
          <a:srcRect l="12024" t="9516" r="16942" b="27579"/>
          <a:stretch/>
        </p:blipFill>
        <p:spPr>
          <a:xfrm>
            <a:off x="931673" y="878905"/>
            <a:ext cx="333787" cy="191729"/>
          </a:xfrm>
          <a:prstGeom prst="rect">
            <a:avLst/>
          </a:prstGeom>
        </p:spPr>
      </p:pic>
      <p:sp>
        <p:nvSpPr>
          <p:cNvPr id="71" name="テキスト ボックス 70">
            <a:extLst>
              <a:ext uri="{FF2B5EF4-FFF2-40B4-BE49-F238E27FC236}">
                <a16:creationId xmlns:a16="http://schemas.microsoft.com/office/drawing/2014/main" id="{6D50412A-D17E-D84A-ABAC-252E93CAF18A}"/>
              </a:ext>
            </a:extLst>
          </p:cNvPr>
          <p:cNvSpPr txBox="1"/>
          <p:nvPr/>
        </p:nvSpPr>
        <p:spPr>
          <a:xfrm>
            <a:off x="3914604" y="2129816"/>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sp>
        <p:nvSpPr>
          <p:cNvPr id="74" name="テキスト ボックス 73">
            <a:extLst>
              <a:ext uri="{FF2B5EF4-FFF2-40B4-BE49-F238E27FC236}">
                <a16:creationId xmlns:a16="http://schemas.microsoft.com/office/drawing/2014/main" id="{A340BB8D-7EF1-C849-AD8D-549E8D403577}"/>
              </a:ext>
            </a:extLst>
          </p:cNvPr>
          <p:cNvSpPr txBox="1"/>
          <p:nvPr/>
        </p:nvSpPr>
        <p:spPr>
          <a:xfrm rot="16200000">
            <a:off x="3408525" y="1694052"/>
            <a:ext cx="647934" cy="261610"/>
          </a:xfrm>
          <a:prstGeom prst="rect">
            <a:avLst/>
          </a:prstGeom>
          <a:noFill/>
        </p:spPr>
        <p:txBody>
          <a:bodyPr wrap="none" rtlCol="0">
            <a:spAutoFit/>
          </a:bodyPr>
          <a:lstStyle/>
          <a:p>
            <a:r>
              <a:rPr kumimoji="1" lang="en-US" altLang="ja-JP" sz="1100" dirty="0" err="1">
                <a:latin typeface="Arial" panose="020B0604020202020204" pitchFamily="34" charset="0"/>
                <a:cs typeface="Arial" panose="020B0604020202020204" pitchFamily="34" charset="0"/>
              </a:rPr>
              <a:t>MHCⅡ</a:t>
            </a:r>
            <a:endParaRPr kumimoji="1" lang="ja-JP" altLang="en-US" sz="1100">
              <a:latin typeface="Arial" panose="020B0604020202020204" pitchFamily="34" charset="0"/>
              <a:cs typeface="Arial" panose="020B0604020202020204" pitchFamily="34" charset="0"/>
            </a:endParaRPr>
          </a:p>
        </p:txBody>
      </p:sp>
      <p:pic>
        <p:nvPicPr>
          <p:cNvPr id="76" name="図 75">
            <a:extLst>
              <a:ext uri="{FF2B5EF4-FFF2-40B4-BE49-F238E27FC236}">
                <a16:creationId xmlns:a16="http://schemas.microsoft.com/office/drawing/2014/main" id="{2363977E-E2F0-A44B-A443-6F6B12CC1809}"/>
              </a:ext>
            </a:extLst>
          </p:cNvPr>
          <p:cNvPicPr>
            <a:picLocks noChangeAspect="1"/>
          </p:cNvPicPr>
          <p:nvPr/>
        </p:nvPicPr>
        <p:blipFill rotWithShape="1">
          <a:blip r:embed="rId28" cstate="hqprint">
            <a:extLst>
              <a:ext uri="{28A0092B-C50C-407E-A947-70E740481C1C}">
                <a14:useLocalDpi xmlns:a14="http://schemas.microsoft.com/office/drawing/2010/main"/>
              </a:ext>
            </a:extLst>
          </a:blip>
          <a:srcRect l="16653" t="17653" r="21143" b="32385"/>
          <a:stretch/>
        </p:blipFill>
        <p:spPr>
          <a:xfrm>
            <a:off x="2971661" y="1990195"/>
            <a:ext cx="308098" cy="158629"/>
          </a:xfrm>
          <a:prstGeom prst="rect">
            <a:avLst/>
          </a:prstGeom>
        </p:spPr>
      </p:pic>
      <p:pic>
        <p:nvPicPr>
          <p:cNvPr id="78" name="図 77">
            <a:extLst>
              <a:ext uri="{FF2B5EF4-FFF2-40B4-BE49-F238E27FC236}">
                <a16:creationId xmlns:a16="http://schemas.microsoft.com/office/drawing/2014/main" id="{819C3689-E1E7-2444-93DC-780240172A25}"/>
              </a:ext>
            </a:extLst>
          </p:cNvPr>
          <p:cNvPicPr>
            <a:picLocks noChangeAspect="1"/>
          </p:cNvPicPr>
          <p:nvPr/>
        </p:nvPicPr>
        <p:blipFill rotWithShape="1">
          <a:blip r:embed="rId29" cstate="hqprint">
            <a:extLst>
              <a:ext uri="{28A0092B-C50C-407E-A947-70E740481C1C}">
                <a14:useLocalDpi xmlns:a14="http://schemas.microsoft.com/office/drawing/2010/main"/>
              </a:ext>
            </a:extLst>
          </a:blip>
          <a:srcRect l="15453" t="21341" r="10650" b="29466"/>
          <a:stretch/>
        </p:blipFill>
        <p:spPr>
          <a:xfrm>
            <a:off x="3027130" y="1129868"/>
            <a:ext cx="347244" cy="149939"/>
          </a:xfrm>
          <a:prstGeom prst="rect">
            <a:avLst/>
          </a:prstGeom>
          <a:solidFill>
            <a:schemeClr val="bg1"/>
          </a:solidFill>
        </p:spPr>
      </p:pic>
      <p:pic>
        <p:nvPicPr>
          <p:cNvPr id="79" name="図 78">
            <a:extLst>
              <a:ext uri="{FF2B5EF4-FFF2-40B4-BE49-F238E27FC236}">
                <a16:creationId xmlns:a16="http://schemas.microsoft.com/office/drawing/2014/main" id="{B75CAB33-CFEF-DF4D-A712-A52597534861}"/>
              </a:ext>
            </a:extLst>
          </p:cNvPr>
          <p:cNvPicPr>
            <a:picLocks noChangeAspect="1"/>
          </p:cNvPicPr>
          <p:nvPr/>
        </p:nvPicPr>
        <p:blipFill rotWithShape="1">
          <a:blip r:embed="rId30" cstate="hqprint">
            <a:extLst>
              <a:ext uri="{28A0092B-C50C-407E-A947-70E740481C1C}">
                <a14:useLocalDpi xmlns:a14="http://schemas.microsoft.com/office/drawing/2010/main"/>
              </a:ext>
            </a:extLst>
          </a:blip>
          <a:srcRect l="13173" t="-10234" r="12582" b="14941"/>
          <a:stretch/>
        </p:blipFill>
        <p:spPr>
          <a:xfrm>
            <a:off x="3859940" y="576726"/>
            <a:ext cx="348877" cy="290451"/>
          </a:xfrm>
          <a:prstGeom prst="rect">
            <a:avLst/>
          </a:prstGeom>
          <a:solidFill>
            <a:schemeClr val="bg1"/>
          </a:solidFill>
        </p:spPr>
      </p:pic>
      <p:pic>
        <p:nvPicPr>
          <p:cNvPr id="80" name="図 79">
            <a:extLst>
              <a:ext uri="{FF2B5EF4-FFF2-40B4-BE49-F238E27FC236}">
                <a16:creationId xmlns:a16="http://schemas.microsoft.com/office/drawing/2014/main" id="{485581DF-CDFF-B745-8A13-79A733FA40F2}"/>
              </a:ext>
            </a:extLst>
          </p:cNvPr>
          <p:cNvPicPr>
            <a:picLocks noChangeAspect="1"/>
          </p:cNvPicPr>
          <p:nvPr/>
        </p:nvPicPr>
        <p:blipFill rotWithShape="1">
          <a:blip r:embed="rId31" cstate="hqprint">
            <a:extLst>
              <a:ext uri="{28A0092B-C50C-407E-A947-70E740481C1C}">
                <a14:useLocalDpi xmlns:a14="http://schemas.microsoft.com/office/drawing/2010/main"/>
              </a:ext>
            </a:extLst>
          </a:blip>
          <a:srcRect l="11070" t="18067" r="14049" b="24379"/>
          <a:stretch/>
        </p:blipFill>
        <p:spPr>
          <a:xfrm>
            <a:off x="3856955" y="1477939"/>
            <a:ext cx="351862" cy="192340"/>
          </a:xfrm>
          <a:prstGeom prst="rect">
            <a:avLst/>
          </a:prstGeom>
          <a:solidFill>
            <a:schemeClr val="bg1"/>
          </a:solidFill>
        </p:spPr>
      </p:pic>
      <p:sp>
        <p:nvSpPr>
          <p:cNvPr id="83" name="テキスト ボックス 82">
            <a:extLst>
              <a:ext uri="{FF2B5EF4-FFF2-40B4-BE49-F238E27FC236}">
                <a16:creationId xmlns:a16="http://schemas.microsoft.com/office/drawing/2014/main" id="{F2E7A585-2271-6045-9FDC-0A3623738073}"/>
              </a:ext>
            </a:extLst>
          </p:cNvPr>
          <p:cNvSpPr txBox="1"/>
          <p:nvPr/>
        </p:nvSpPr>
        <p:spPr>
          <a:xfrm>
            <a:off x="179867" y="2408474"/>
            <a:ext cx="293670"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sp>
        <p:nvSpPr>
          <p:cNvPr id="84" name="テキスト ボックス 83">
            <a:extLst>
              <a:ext uri="{FF2B5EF4-FFF2-40B4-BE49-F238E27FC236}">
                <a16:creationId xmlns:a16="http://schemas.microsoft.com/office/drawing/2014/main" id="{F7756C9A-44A9-1C4B-A9AA-46CEC77E547E}"/>
              </a:ext>
            </a:extLst>
          </p:cNvPr>
          <p:cNvSpPr txBox="1"/>
          <p:nvPr/>
        </p:nvSpPr>
        <p:spPr>
          <a:xfrm>
            <a:off x="2281067" y="2531679"/>
            <a:ext cx="184731" cy="369332"/>
          </a:xfrm>
          <a:prstGeom prst="rect">
            <a:avLst/>
          </a:prstGeom>
          <a:noFill/>
        </p:spPr>
        <p:txBody>
          <a:bodyPr wrap="none" rtlCol="0">
            <a:spAutoFit/>
          </a:bodyPr>
          <a:lstStyle/>
          <a:p>
            <a:endParaRPr kumimoji="1" lang="ja-JP" altLang="en-US"/>
          </a:p>
        </p:txBody>
      </p:sp>
      <p:sp>
        <p:nvSpPr>
          <p:cNvPr id="86" name="テキスト ボックス 85">
            <a:extLst>
              <a:ext uri="{FF2B5EF4-FFF2-40B4-BE49-F238E27FC236}">
                <a16:creationId xmlns:a16="http://schemas.microsoft.com/office/drawing/2014/main" id="{AB5BD655-ADD8-7C4F-9982-4479F1D4C040}"/>
              </a:ext>
            </a:extLst>
          </p:cNvPr>
          <p:cNvSpPr txBox="1"/>
          <p:nvPr/>
        </p:nvSpPr>
        <p:spPr>
          <a:xfrm>
            <a:off x="188730" y="3024898"/>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87" name="テキスト ボックス 86">
            <a:extLst>
              <a:ext uri="{FF2B5EF4-FFF2-40B4-BE49-F238E27FC236}">
                <a16:creationId xmlns:a16="http://schemas.microsoft.com/office/drawing/2014/main" id="{94C9E603-E9D0-6042-96F7-A6E6FF8FA723}"/>
              </a:ext>
            </a:extLst>
          </p:cNvPr>
          <p:cNvSpPr txBox="1"/>
          <p:nvPr/>
        </p:nvSpPr>
        <p:spPr>
          <a:xfrm>
            <a:off x="199445" y="3886296"/>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89" name="テキスト ボックス 88">
            <a:extLst>
              <a:ext uri="{FF2B5EF4-FFF2-40B4-BE49-F238E27FC236}">
                <a16:creationId xmlns:a16="http://schemas.microsoft.com/office/drawing/2014/main" id="{E312B92B-3F18-284B-9A68-8B69040D617D}"/>
              </a:ext>
            </a:extLst>
          </p:cNvPr>
          <p:cNvSpPr txBox="1"/>
          <p:nvPr/>
        </p:nvSpPr>
        <p:spPr>
          <a:xfrm rot="16200000">
            <a:off x="347914" y="3892878"/>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sp>
        <p:nvSpPr>
          <p:cNvPr id="92" name="テキスト ボックス 91">
            <a:extLst>
              <a:ext uri="{FF2B5EF4-FFF2-40B4-BE49-F238E27FC236}">
                <a16:creationId xmlns:a16="http://schemas.microsoft.com/office/drawing/2014/main" id="{34B87EFD-309A-FC47-A38E-60AB66A3B612}"/>
              </a:ext>
            </a:extLst>
          </p:cNvPr>
          <p:cNvSpPr txBox="1"/>
          <p:nvPr/>
        </p:nvSpPr>
        <p:spPr>
          <a:xfrm>
            <a:off x="884021" y="4370995"/>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94" name="テキスト ボックス 93">
            <a:extLst>
              <a:ext uri="{FF2B5EF4-FFF2-40B4-BE49-F238E27FC236}">
                <a16:creationId xmlns:a16="http://schemas.microsoft.com/office/drawing/2014/main" id="{211B497D-CD54-3B43-834D-7EB09CC36190}"/>
              </a:ext>
            </a:extLst>
          </p:cNvPr>
          <p:cNvSpPr txBox="1"/>
          <p:nvPr/>
        </p:nvSpPr>
        <p:spPr>
          <a:xfrm rot="16200000">
            <a:off x="1398380" y="3884170"/>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95" name="テキスト ボックス 94">
            <a:extLst>
              <a:ext uri="{FF2B5EF4-FFF2-40B4-BE49-F238E27FC236}">
                <a16:creationId xmlns:a16="http://schemas.microsoft.com/office/drawing/2014/main" id="{4FA407D2-9CD1-F442-9731-BACB7BB9776F}"/>
              </a:ext>
            </a:extLst>
          </p:cNvPr>
          <p:cNvSpPr txBox="1"/>
          <p:nvPr/>
        </p:nvSpPr>
        <p:spPr>
          <a:xfrm>
            <a:off x="1898859" y="4378717"/>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98" name="テキスト ボックス 97">
            <a:extLst>
              <a:ext uri="{FF2B5EF4-FFF2-40B4-BE49-F238E27FC236}">
                <a16:creationId xmlns:a16="http://schemas.microsoft.com/office/drawing/2014/main" id="{0C741593-7AA5-8741-A513-62CFAA1133F5}"/>
              </a:ext>
            </a:extLst>
          </p:cNvPr>
          <p:cNvSpPr txBox="1"/>
          <p:nvPr/>
        </p:nvSpPr>
        <p:spPr>
          <a:xfrm rot="16200000">
            <a:off x="2459080" y="3871256"/>
            <a:ext cx="521297"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Ly6G</a:t>
            </a:r>
            <a:endParaRPr kumimoji="1" lang="ja-JP" altLang="en-US" sz="1100">
              <a:latin typeface="Arial" panose="020B0604020202020204" pitchFamily="34" charset="0"/>
              <a:cs typeface="Arial" panose="020B0604020202020204" pitchFamily="34" charset="0"/>
            </a:endParaRPr>
          </a:p>
        </p:txBody>
      </p:sp>
      <p:sp>
        <p:nvSpPr>
          <p:cNvPr id="100" name="テキスト ボックス 99">
            <a:extLst>
              <a:ext uri="{FF2B5EF4-FFF2-40B4-BE49-F238E27FC236}">
                <a16:creationId xmlns:a16="http://schemas.microsoft.com/office/drawing/2014/main" id="{A34B1B66-B4BE-5B46-9836-A075EC3C5544}"/>
              </a:ext>
            </a:extLst>
          </p:cNvPr>
          <p:cNvSpPr txBox="1"/>
          <p:nvPr/>
        </p:nvSpPr>
        <p:spPr>
          <a:xfrm>
            <a:off x="2910618" y="4370995"/>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pic>
        <p:nvPicPr>
          <p:cNvPr id="121" name="図 120">
            <a:extLst>
              <a:ext uri="{FF2B5EF4-FFF2-40B4-BE49-F238E27FC236}">
                <a16:creationId xmlns:a16="http://schemas.microsoft.com/office/drawing/2014/main" id="{E8C20633-BE8C-464F-B5B5-4EC35CD49BDD}"/>
              </a:ext>
            </a:extLst>
          </p:cNvPr>
          <p:cNvPicPr>
            <a:picLocks noChangeAspect="1"/>
          </p:cNvPicPr>
          <p:nvPr/>
        </p:nvPicPr>
        <p:blipFill rotWithShape="1">
          <a:blip r:embed="rId32" cstate="hqprint">
            <a:extLst>
              <a:ext uri="{28A0092B-C50C-407E-A947-70E740481C1C}">
                <a14:useLocalDpi xmlns:a14="http://schemas.microsoft.com/office/drawing/2010/main"/>
              </a:ext>
            </a:extLst>
          </a:blip>
          <a:srcRect l="14473" t="14604" r="14399" b="16210"/>
          <a:stretch/>
        </p:blipFill>
        <p:spPr>
          <a:xfrm>
            <a:off x="891596" y="3066165"/>
            <a:ext cx="325195" cy="219667"/>
          </a:xfrm>
          <a:prstGeom prst="rect">
            <a:avLst/>
          </a:prstGeom>
          <a:solidFill>
            <a:schemeClr val="bg1"/>
          </a:solidFill>
        </p:spPr>
      </p:pic>
      <p:pic>
        <p:nvPicPr>
          <p:cNvPr id="122" name="図 121">
            <a:extLst>
              <a:ext uri="{FF2B5EF4-FFF2-40B4-BE49-F238E27FC236}">
                <a16:creationId xmlns:a16="http://schemas.microsoft.com/office/drawing/2014/main" id="{A0A65692-F5F8-6249-8F34-E93C4F743457}"/>
              </a:ext>
            </a:extLst>
          </p:cNvPr>
          <p:cNvPicPr>
            <a:picLocks noChangeAspect="1"/>
          </p:cNvPicPr>
          <p:nvPr/>
        </p:nvPicPr>
        <p:blipFill rotWithShape="1">
          <a:blip r:embed="rId33" cstate="hqprint">
            <a:extLst>
              <a:ext uri="{28A0092B-C50C-407E-A947-70E740481C1C}">
                <a14:useLocalDpi xmlns:a14="http://schemas.microsoft.com/office/drawing/2010/main"/>
              </a:ext>
            </a:extLst>
          </a:blip>
          <a:srcRect l="11985" t="6412" r="16887" b="15827"/>
          <a:stretch/>
        </p:blipFill>
        <p:spPr>
          <a:xfrm>
            <a:off x="875405" y="3917035"/>
            <a:ext cx="325195" cy="246885"/>
          </a:xfrm>
          <a:prstGeom prst="rect">
            <a:avLst/>
          </a:prstGeom>
          <a:solidFill>
            <a:schemeClr val="bg1"/>
          </a:solidFill>
        </p:spPr>
      </p:pic>
      <p:pic>
        <p:nvPicPr>
          <p:cNvPr id="123" name="図 122">
            <a:extLst>
              <a:ext uri="{FF2B5EF4-FFF2-40B4-BE49-F238E27FC236}">
                <a16:creationId xmlns:a16="http://schemas.microsoft.com/office/drawing/2014/main" id="{EBD295A3-C0E3-3347-8695-D18DD74C47A2}"/>
              </a:ext>
            </a:extLst>
          </p:cNvPr>
          <p:cNvPicPr>
            <a:picLocks noChangeAspect="1"/>
          </p:cNvPicPr>
          <p:nvPr/>
        </p:nvPicPr>
        <p:blipFill rotWithShape="1">
          <a:blip r:embed="rId34" cstate="hqprint">
            <a:extLst>
              <a:ext uri="{28A0092B-C50C-407E-A947-70E740481C1C}">
                <a14:useLocalDpi xmlns:a14="http://schemas.microsoft.com/office/drawing/2010/main"/>
              </a:ext>
            </a:extLst>
          </a:blip>
          <a:srcRect l="7827" t="15385" r="23421" b="25112"/>
          <a:stretch/>
        </p:blipFill>
        <p:spPr>
          <a:xfrm>
            <a:off x="2006817" y="2773274"/>
            <a:ext cx="314333" cy="188922"/>
          </a:xfrm>
          <a:prstGeom prst="rect">
            <a:avLst/>
          </a:prstGeom>
          <a:solidFill>
            <a:schemeClr val="bg1"/>
          </a:solidFill>
        </p:spPr>
      </p:pic>
      <p:pic>
        <p:nvPicPr>
          <p:cNvPr id="124" name="図 123">
            <a:extLst>
              <a:ext uri="{FF2B5EF4-FFF2-40B4-BE49-F238E27FC236}">
                <a16:creationId xmlns:a16="http://schemas.microsoft.com/office/drawing/2014/main" id="{78DB02F6-9092-2C4D-A3E6-3F01C0CBBB66}"/>
              </a:ext>
            </a:extLst>
          </p:cNvPr>
          <p:cNvPicPr>
            <a:picLocks noChangeAspect="1"/>
          </p:cNvPicPr>
          <p:nvPr/>
        </p:nvPicPr>
        <p:blipFill rotWithShape="1">
          <a:blip r:embed="rId35" cstate="hqprint">
            <a:extLst>
              <a:ext uri="{28A0092B-C50C-407E-A947-70E740481C1C}">
                <a14:useLocalDpi xmlns:a14="http://schemas.microsoft.com/office/drawing/2010/main"/>
              </a:ext>
            </a:extLst>
          </a:blip>
          <a:srcRect l="20195" t="19464" r="15119" b="25224"/>
          <a:stretch/>
        </p:blipFill>
        <p:spPr>
          <a:xfrm>
            <a:off x="2058740" y="3639080"/>
            <a:ext cx="295746" cy="175612"/>
          </a:xfrm>
          <a:prstGeom prst="rect">
            <a:avLst/>
          </a:prstGeom>
          <a:solidFill>
            <a:schemeClr val="bg1"/>
          </a:solidFill>
        </p:spPr>
      </p:pic>
      <p:pic>
        <p:nvPicPr>
          <p:cNvPr id="125" name="図 124">
            <a:extLst>
              <a:ext uri="{FF2B5EF4-FFF2-40B4-BE49-F238E27FC236}">
                <a16:creationId xmlns:a16="http://schemas.microsoft.com/office/drawing/2014/main" id="{F1BEB195-EFA7-3A47-8AD8-0E9D6FAFB1AB}"/>
              </a:ext>
            </a:extLst>
          </p:cNvPr>
          <p:cNvPicPr>
            <a:picLocks noChangeAspect="1"/>
          </p:cNvPicPr>
          <p:nvPr/>
        </p:nvPicPr>
        <p:blipFill rotWithShape="1">
          <a:blip r:embed="rId36" cstate="hqprint">
            <a:extLst>
              <a:ext uri="{28A0092B-C50C-407E-A947-70E740481C1C}">
                <a14:useLocalDpi xmlns:a14="http://schemas.microsoft.com/office/drawing/2010/main"/>
              </a:ext>
            </a:extLst>
          </a:blip>
          <a:srcRect l="6670" t="9972" r="17380" b="18104"/>
          <a:stretch/>
        </p:blipFill>
        <p:spPr>
          <a:xfrm>
            <a:off x="2999759" y="2772694"/>
            <a:ext cx="347244" cy="228360"/>
          </a:xfrm>
          <a:prstGeom prst="rect">
            <a:avLst/>
          </a:prstGeom>
          <a:solidFill>
            <a:schemeClr val="bg1"/>
          </a:solidFill>
        </p:spPr>
      </p:pic>
      <p:pic>
        <p:nvPicPr>
          <p:cNvPr id="126" name="図 125">
            <a:extLst>
              <a:ext uri="{FF2B5EF4-FFF2-40B4-BE49-F238E27FC236}">
                <a16:creationId xmlns:a16="http://schemas.microsoft.com/office/drawing/2014/main" id="{A18FB4CB-7D3A-E847-8E2A-F975D4CDE349}"/>
              </a:ext>
            </a:extLst>
          </p:cNvPr>
          <p:cNvPicPr>
            <a:picLocks noChangeAspect="1"/>
          </p:cNvPicPr>
          <p:nvPr/>
        </p:nvPicPr>
        <p:blipFill rotWithShape="1">
          <a:blip r:embed="rId37" cstate="hqprint">
            <a:extLst>
              <a:ext uri="{28A0092B-C50C-407E-A947-70E740481C1C}">
                <a14:useLocalDpi xmlns:a14="http://schemas.microsoft.com/office/drawing/2010/main"/>
              </a:ext>
            </a:extLst>
          </a:blip>
          <a:srcRect l="6201" t="13014" r="14967" b="31735"/>
          <a:stretch/>
        </p:blipFill>
        <p:spPr>
          <a:xfrm>
            <a:off x="2971628" y="3688847"/>
            <a:ext cx="360416" cy="175424"/>
          </a:xfrm>
          <a:prstGeom prst="rect">
            <a:avLst/>
          </a:prstGeom>
          <a:solidFill>
            <a:schemeClr val="bg1"/>
          </a:solidFill>
        </p:spPr>
      </p:pic>
      <p:pic>
        <p:nvPicPr>
          <p:cNvPr id="128" name="図 127">
            <a:extLst>
              <a:ext uri="{FF2B5EF4-FFF2-40B4-BE49-F238E27FC236}">
                <a16:creationId xmlns:a16="http://schemas.microsoft.com/office/drawing/2014/main" id="{5D99DF61-440F-6945-8023-5F0042171842}"/>
              </a:ext>
            </a:extLst>
          </p:cNvPr>
          <p:cNvPicPr>
            <a:picLocks noChangeAspect="1"/>
          </p:cNvPicPr>
          <p:nvPr/>
        </p:nvPicPr>
        <p:blipFill rotWithShape="1">
          <a:blip r:embed="rId38" cstate="hqprint">
            <a:extLst>
              <a:ext uri="{28A0092B-C50C-407E-A947-70E740481C1C}">
                <a14:useLocalDpi xmlns:a14="http://schemas.microsoft.com/office/drawing/2010/main"/>
              </a:ext>
            </a:extLst>
          </a:blip>
          <a:srcRect/>
          <a:stretch/>
        </p:blipFill>
        <p:spPr>
          <a:xfrm>
            <a:off x="623407" y="4870469"/>
            <a:ext cx="885339" cy="939370"/>
          </a:xfrm>
          <a:prstGeom prst="rect">
            <a:avLst/>
          </a:prstGeom>
        </p:spPr>
      </p:pic>
      <p:sp>
        <p:nvSpPr>
          <p:cNvPr id="129" name="テキスト ボックス 128">
            <a:extLst>
              <a:ext uri="{FF2B5EF4-FFF2-40B4-BE49-F238E27FC236}">
                <a16:creationId xmlns:a16="http://schemas.microsoft.com/office/drawing/2014/main" id="{18CE052E-AF91-1542-8F40-CFC2CFEDE42D}"/>
              </a:ext>
            </a:extLst>
          </p:cNvPr>
          <p:cNvSpPr txBox="1"/>
          <p:nvPr/>
        </p:nvSpPr>
        <p:spPr>
          <a:xfrm>
            <a:off x="183074" y="4634104"/>
            <a:ext cx="284052"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c</a:t>
            </a:r>
            <a:endParaRPr kumimoji="1" lang="ja-JP" altLang="en-US" sz="1400" b="1" dirty="0">
              <a:latin typeface="Arial" panose="020B0604020202020204" pitchFamily="34" charset="0"/>
              <a:cs typeface="Arial" panose="020B0604020202020204" pitchFamily="34" charset="0"/>
            </a:endParaRPr>
          </a:p>
        </p:txBody>
      </p:sp>
      <p:pic>
        <p:nvPicPr>
          <p:cNvPr id="130" name="図 129">
            <a:extLst>
              <a:ext uri="{FF2B5EF4-FFF2-40B4-BE49-F238E27FC236}">
                <a16:creationId xmlns:a16="http://schemas.microsoft.com/office/drawing/2014/main" id="{63C2944C-AEE3-0B49-9F51-917CEDAA77DC}"/>
              </a:ext>
            </a:extLst>
          </p:cNvPr>
          <p:cNvPicPr>
            <a:picLocks noChangeAspect="1"/>
          </p:cNvPicPr>
          <p:nvPr/>
        </p:nvPicPr>
        <p:blipFill rotWithShape="1">
          <a:blip r:embed="rId39" cstate="hqprint">
            <a:extLst>
              <a:ext uri="{28A0092B-C50C-407E-A947-70E740481C1C}">
                <a14:useLocalDpi xmlns:a14="http://schemas.microsoft.com/office/drawing/2010/main"/>
              </a:ext>
            </a:extLst>
          </a:blip>
          <a:srcRect/>
          <a:stretch/>
        </p:blipFill>
        <p:spPr>
          <a:xfrm>
            <a:off x="623407" y="5827205"/>
            <a:ext cx="860742" cy="941632"/>
          </a:xfrm>
          <a:prstGeom prst="rect">
            <a:avLst/>
          </a:prstGeom>
        </p:spPr>
      </p:pic>
      <p:sp>
        <p:nvSpPr>
          <p:cNvPr id="131" name="テキスト ボックス 130">
            <a:extLst>
              <a:ext uri="{FF2B5EF4-FFF2-40B4-BE49-F238E27FC236}">
                <a16:creationId xmlns:a16="http://schemas.microsoft.com/office/drawing/2014/main" id="{41ED225D-B8A6-2B44-AB3E-910D1954D4A4}"/>
              </a:ext>
            </a:extLst>
          </p:cNvPr>
          <p:cNvSpPr txBox="1"/>
          <p:nvPr/>
        </p:nvSpPr>
        <p:spPr>
          <a:xfrm>
            <a:off x="202924" y="5203498"/>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141" name="テキスト ボックス 140">
            <a:extLst>
              <a:ext uri="{FF2B5EF4-FFF2-40B4-BE49-F238E27FC236}">
                <a16:creationId xmlns:a16="http://schemas.microsoft.com/office/drawing/2014/main" id="{EA633F53-78F3-4A49-ADFB-C4E532C4CCE6}"/>
              </a:ext>
            </a:extLst>
          </p:cNvPr>
          <p:cNvSpPr txBox="1"/>
          <p:nvPr/>
        </p:nvSpPr>
        <p:spPr>
          <a:xfrm>
            <a:off x="216948" y="6095562"/>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142" name="テキスト ボックス 141">
            <a:extLst>
              <a:ext uri="{FF2B5EF4-FFF2-40B4-BE49-F238E27FC236}">
                <a16:creationId xmlns:a16="http://schemas.microsoft.com/office/drawing/2014/main" id="{FFD4CB4F-D1B5-914C-9BA4-3A31FDD3A101}"/>
              </a:ext>
            </a:extLst>
          </p:cNvPr>
          <p:cNvSpPr txBox="1"/>
          <p:nvPr/>
        </p:nvSpPr>
        <p:spPr>
          <a:xfrm rot="16200000">
            <a:off x="345232" y="6135129"/>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sp>
        <p:nvSpPr>
          <p:cNvPr id="143" name="テキスト ボックス 142">
            <a:extLst>
              <a:ext uri="{FF2B5EF4-FFF2-40B4-BE49-F238E27FC236}">
                <a16:creationId xmlns:a16="http://schemas.microsoft.com/office/drawing/2014/main" id="{32CC25B6-5D2B-834B-8A64-EC2DDDB5EFA1}"/>
              </a:ext>
            </a:extLst>
          </p:cNvPr>
          <p:cNvSpPr txBox="1"/>
          <p:nvPr/>
        </p:nvSpPr>
        <p:spPr>
          <a:xfrm>
            <a:off x="881757" y="6619977"/>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144" name="テキスト ボックス 143">
            <a:extLst>
              <a:ext uri="{FF2B5EF4-FFF2-40B4-BE49-F238E27FC236}">
                <a16:creationId xmlns:a16="http://schemas.microsoft.com/office/drawing/2014/main" id="{7E5A1AFC-BF5C-BC45-9BC3-698E86E5068B}"/>
              </a:ext>
            </a:extLst>
          </p:cNvPr>
          <p:cNvSpPr txBox="1"/>
          <p:nvPr/>
        </p:nvSpPr>
        <p:spPr>
          <a:xfrm rot="16200000">
            <a:off x="1371694" y="6150731"/>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145" name="テキスト ボックス 144">
            <a:extLst>
              <a:ext uri="{FF2B5EF4-FFF2-40B4-BE49-F238E27FC236}">
                <a16:creationId xmlns:a16="http://schemas.microsoft.com/office/drawing/2014/main" id="{A36A9781-67A4-4C44-BDB0-2533749849AE}"/>
              </a:ext>
            </a:extLst>
          </p:cNvPr>
          <p:cNvSpPr txBox="1"/>
          <p:nvPr/>
        </p:nvSpPr>
        <p:spPr>
          <a:xfrm>
            <a:off x="1865676" y="6627279"/>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147" name="テキスト ボックス 146">
            <a:extLst>
              <a:ext uri="{FF2B5EF4-FFF2-40B4-BE49-F238E27FC236}">
                <a16:creationId xmlns:a16="http://schemas.microsoft.com/office/drawing/2014/main" id="{FEE9034D-37B8-9F4C-9A6A-467A3575EE4A}"/>
              </a:ext>
            </a:extLst>
          </p:cNvPr>
          <p:cNvSpPr txBox="1"/>
          <p:nvPr/>
        </p:nvSpPr>
        <p:spPr>
          <a:xfrm>
            <a:off x="2884492" y="6645416"/>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sp>
        <p:nvSpPr>
          <p:cNvPr id="153" name="テキスト ボックス 152">
            <a:extLst>
              <a:ext uri="{FF2B5EF4-FFF2-40B4-BE49-F238E27FC236}">
                <a16:creationId xmlns:a16="http://schemas.microsoft.com/office/drawing/2014/main" id="{8E5CF758-2BE2-B44F-AF2D-5AF0210F6136}"/>
              </a:ext>
            </a:extLst>
          </p:cNvPr>
          <p:cNvSpPr txBox="1"/>
          <p:nvPr/>
        </p:nvSpPr>
        <p:spPr>
          <a:xfrm rot="16200000">
            <a:off x="2349979" y="6175830"/>
            <a:ext cx="704039" cy="261610"/>
          </a:xfrm>
          <a:prstGeom prst="rect">
            <a:avLst/>
          </a:prstGeom>
          <a:noFill/>
        </p:spPr>
        <p:txBody>
          <a:bodyPr wrap="none" rtlCol="0">
            <a:spAutoFit/>
          </a:bodyPr>
          <a:lstStyle/>
          <a:p>
            <a:r>
              <a:rPr kumimoji="1" lang="en-US" altLang="ja-JP" sz="1100" dirty="0" err="1">
                <a:latin typeface="Arial" panose="020B0604020202020204" pitchFamily="34" charset="0"/>
                <a:cs typeface="Arial" panose="020B0604020202020204" pitchFamily="34" charset="0"/>
              </a:rPr>
              <a:t>Siglec</a:t>
            </a:r>
            <a:r>
              <a:rPr kumimoji="1" lang="en-US" altLang="ja-JP" sz="1100" dirty="0">
                <a:latin typeface="Arial" panose="020B0604020202020204" pitchFamily="34" charset="0"/>
                <a:cs typeface="Arial" panose="020B0604020202020204" pitchFamily="34" charset="0"/>
              </a:rPr>
              <a:t>-F</a:t>
            </a:r>
            <a:endParaRPr kumimoji="1" lang="ja-JP" altLang="en-US" sz="1100">
              <a:latin typeface="Arial" panose="020B0604020202020204" pitchFamily="34" charset="0"/>
              <a:cs typeface="Arial" panose="020B0604020202020204" pitchFamily="34" charset="0"/>
            </a:endParaRPr>
          </a:p>
        </p:txBody>
      </p:sp>
      <p:pic>
        <p:nvPicPr>
          <p:cNvPr id="154" name="図 153">
            <a:extLst>
              <a:ext uri="{FF2B5EF4-FFF2-40B4-BE49-F238E27FC236}">
                <a16:creationId xmlns:a16="http://schemas.microsoft.com/office/drawing/2014/main" id="{72FFEA70-93CC-E142-82A9-0B330A17F7CB}"/>
              </a:ext>
            </a:extLst>
          </p:cNvPr>
          <p:cNvPicPr>
            <a:picLocks noChangeAspect="1"/>
          </p:cNvPicPr>
          <p:nvPr/>
        </p:nvPicPr>
        <p:blipFill rotWithShape="1">
          <a:blip r:embed="rId40" cstate="hqprint">
            <a:extLst>
              <a:ext uri="{28A0092B-C50C-407E-A947-70E740481C1C}">
                <a14:useLocalDpi xmlns:a14="http://schemas.microsoft.com/office/drawing/2010/main"/>
              </a:ext>
            </a:extLst>
          </a:blip>
          <a:srcRect l="16951" t="11613" r="18178" b="20173"/>
          <a:stretch/>
        </p:blipFill>
        <p:spPr>
          <a:xfrm>
            <a:off x="863582" y="5396365"/>
            <a:ext cx="296588" cy="207918"/>
          </a:xfrm>
          <a:prstGeom prst="rect">
            <a:avLst/>
          </a:prstGeom>
          <a:solidFill>
            <a:schemeClr val="bg1"/>
          </a:solidFill>
        </p:spPr>
      </p:pic>
      <p:pic>
        <p:nvPicPr>
          <p:cNvPr id="155" name="図 154">
            <a:extLst>
              <a:ext uri="{FF2B5EF4-FFF2-40B4-BE49-F238E27FC236}">
                <a16:creationId xmlns:a16="http://schemas.microsoft.com/office/drawing/2014/main" id="{85E4EE86-605D-1E48-8A3E-E8C4412D63D6}"/>
              </a:ext>
            </a:extLst>
          </p:cNvPr>
          <p:cNvPicPr>
            <a:picLocks noChangeAspect="1"/>
          </p:cNvPicPr>
          <p:nvPr/>
        </p:nvPicPr>
        <p:blipFill rotWithShape="1">
          <a:blip r:embed="rId41" cstate="hqprint">
            <a:extLst>
              <a:ext uri="{28A0092B-C50C-407E-A947-70E740481C1C}">
                <a14:useLocalDpi xmlns:a14="http://schemas.microsoft.com/office/drawing/2010/main"/>
              </a:ext>
            </a:extLst>
          </a:blip>
          <a:srcRect l="14669" t="22237" r="20461" b="22004"/>
          <a:stretch/>
        </p:blipFill>
        <p:spPr>
          <a:xfrm>
            <a:off x="871596" y="6292836"/>
            <a:ext cx="296588" cy="169950"/>
          </a:xfrm>
          <a:prstGeom prst="rect">
            <a:avLst/>
          </a:prstGeom>
          <a:solidFill>
            <a:schemeClr val="bg1"/>
          </a:solidFill>
        </p:spPr>
      </p:pic>
      <p:pic>
        <p:nvPicPr>
          <p:cNvPr id="156" name="図 155">
            <a:extLst>
              <a:ext uri="{FF2B5EF4-FFF2-40B4-BE49-F238E27FC236}">
                <a16:creationId xmlns:a16="http://schemas.microsoft.com/office/drawing/2014/main" id="{78B0D0C7-415D-1648-97EB-4BE8D9E38374}"/>
              </a:ext>
            </a:extLst>
          </p:cNvPr>
          <p:cNvPicPr>
            <a:picLocks noChangeAspect="1"/>
          </p:cNvPicPr>
          <p:nvPr/>
        </p:nvPicPr>
        <p:blipFill rotWithShape="1">
          <a:blip r:embed="rId42" cstate="hqprint">
            <a:extLst>
              <a:ext uri="{28A0092B-C50C-407E-A947-70E740481C1C}">
                <a14:useLocalDpi xmlns:a14="http://schemas.microsoft.com/office/drawing/2010/main"/>
              </a:ext>
            </a:extLst>
          </a:blip>
          <a:srcRect l="18055" t="16842" r="20282" b="33667"/>
          <a:stretch/>
        </p:blipFill>
        <p:spPr>
          <a:xfrm>
            <a:off x="2005898" y="4999083"/>
            <a:ext cx="281921" cy="150847"/>
          </a:xfrm>
          <a:prstGeom prst="rect">
            <a:avLst/>
          </a:prstGeom>
          <a:solidFill>
            <a:schemeClr val="bg1"/>
          </a:solidFill>
        </p:spPr>
      </p:pic>
      <p:pic>
        <p:nvPicPr>
          <p:cNvPr id="157" name="図 156">
            <a:extLst>
              <a:ext uri="{FF2B5EF4-FFF2-40B4-BE49-F238E27FC236}">
                <a16:creationId xmlns:a16="http://schemas.microsoft.com/office/drawing/2014/main" id="{B40217F6-8FB3-D148-87E0-888259218923}"/>
              </a:ext>
            </a:extLst>
          </p:cNvPr>
          <p:cNvPicPr>
            <a:picLocks noChangeAspect="1"/>
          </p:cNvPicPr>
          <p:nvPr/>
        </p:nvPicPr>
        <p:blipFill rotWithShape="1">
          <a:blip r:embed="rId43" cstate="hqprint">
            <a:extLst>
              <a:ext uri="{28A0092B-C50C-407E-A947-70E740481C1C}">
                <a14:useLocalDpi xmlns:a14="http://schemas.microsoft.com/office/drawing/2010/main"/>
              </a:ext>
            </a:extLst>
          </a:blip>
          <a:srcRect l="13092" t="16397" r="16859" b="29832"/>
          <a:stretch/>
        </p:blipFill>
        <p:spPr>
          <a:xfrm>
            <a:off x="1988182" y="5875146"/>
            <a:ext cx="320266" cy="163894"/>
          </a:xfrm>
          <a:prstGeom prst="rect">
            <a:avLst/>
          </a:prstGeom>
          <a:solidFill>
            <a:schemeClr val="bg1"/>
          </a:solidFill>
        </p:spPr>
      </p:pic>
      <p:pic>
        <p:nvPicPr>
          <p:cNvPr id="158" name="図 157">
            <a:extLst>
              <a:ext uri="{FF2B5EF4-FFF2-40B4-BE49-F238E27FC236}">
                <a16:creationId xmlns:a16="http://schemas.microsoft.com/office/drawing/2014/main" id="{39B21B99-1583-5148-AE0E-5DEB557D09DB}"/>
              </a:ext>
            </a:extLst>
          </p:cNvPr>
          <p:cNvPicPr>
            <a:picLocks noChangeAspect="1"/>
          </p:cNvPicPr>
          <p:nvPr/>
        </p:nvPicPr>
        <p:blipFill rotWithShape="1">
          <a:blip r:embed="rId44" cstate="hqprint">
            <a:extLst>
              <a:ext uri="{28A0092B-C50C-407E-A947-70E740481C1C}">
                <a14:useLocalDpi xmlns:a14="http://schemas.microsoft.com/office/drawing/2010/main"/>
              </a:ext>
            </a:extLst>
          </a:blip>
          <a:srcRect l="14382" t="19643" r="10777" b="24861"/>
          <a:stretch/>
        </p:blipFill>
        <p:spPr>
          <a:xfrm>
            <a:off x="2883433" y="5220397"/>
            <a:ext cx="342175" cy="169155"/>
          </a:xfrm>
          <a:prstGeom prst="rect">
            <a:avLst/>
          </a:prstGeom>
          <a:solidFill>
            <a:schemeClr val="bg1"/>
          </a:solidFill>
        </p:spPr>
      </p:pic>
      <p:pic>
        <p:nvPicPr>
          <p:cNvPr id="159" name="図 158">
            <a:extLst>
              <a:ext uri="{FF2B5EF4-FFF2-40B4-BE49-F238E27FC236}">
                <a16:creationId xmlns:a16="http://schemas.microsoft.com/office/drawing/2014/main" id="{4B2C4BF9-856A-5E4C-B5A2-91A971AC11D3}"/>
              </a:ext>
            </a:extLst>
          </p:cNvPr>
          <p:cNvPicPr>
            <a:picLocks noChangeAspect="1"/>
          </p:cNvPicPr>
          <p:nvPr/>
        </p:nvPicPr>
        <p:blipFill rotWithShape="1">
          <a:blip r:embed="rId45" cstate="hqprint">
            <a:extLst>
              <a:ext uri="{28A0092B-C50C-407E-A947-70E740481C1C}">
                <a14:useLocalDpi xmlns:a14="http://schemas.microsoft.com/office/drawing/2010/main"/>
              </a:ext>
            </a:extLst>
          </a:blip>
          <a:srcRect l="17389" t="25620" r="19968" b="31349"/>
          <a:stretch/>
        </p:blipFill>
        <p:spPr>
          <a:xfrm>
            <a:off x="2963705" y="6134938"/>
            <a:ext cx="286405" cy="131159"/>
          </a:xfrm>
          <a:prstGeom prst="rect">
            <a:avLst/>
          </a:prstGeom>
          <a:solidFill>
            <a:schemeClr val="bg1"/>
          </a:solidFill>
        </p:spPr>
      </p:pic>
      <p:sp>
        <p:nvSpPr>
          <p:cNvPr id="102" name="テキスト ボックス 101">
            <a:extLst>
              <a:ext uri="{FF2B5EF4-FFF2-40B4-BE49-F238E27FC236}">
                <a16:creationId xmlns:a16="http://schemas.microsoft.com/office/drawing/2014/main" id="{CCFA570C-5AB3-B149-AA7A-548B6B431D69}"/>
              </a:ext>
            </a:extLst>
          </p:cNvPr>
          <p:cNvSpPr txBox="1"/>
          <p:nvPr/>
        </p:nvSpPr>
        <p:spPr>
          <a:xfrm>
            <a:off x="2216700" y="7560384"/>
            <a:ext cx="184731" cy="261610"/>
          </a:xfrm>
          <a:prstGeom prst="rect">
            <a:avLst/>
          </a:prstGeom>
          <a:noFill/>
        </p:spPr>
        <p:txBody>
          <a:bodyPr wrap="none" rtlCol="0">
            <a:spAutoFit/>
          </a:bodyPr>
          <a:lstStyle/>
          <a:p>
            <a:endParaRPr kumimoji="1" lang="ja-JP" altLang="en-US" sz="1100"/>
          </a:p>
        </p:txBody>
      </p:sp>
      <p:pic>
        <p:nvPicPr>
          <p:cNvPr id="103" name="図 102">
            <a:extLst>
              <a:ext uri="{FF2B5EF4-FFF2-40B4-BE49-F238E27FC236}">
                <a16:creationId xmlns:a16="http://schemas.microsoft.com/office/drawing/2014/main" id="{4ECECD03-D621-7243-8F6F-F89E741A7267}"/>
              </a:ext>
            </a:extLst>
          </p:cNvPr>
          <p:cNvPicPr>
            <a:picLocks noChangeAspect="1"/>
          </p:cNvPicPr>
          <p:nvPr/>
        </p:nvPicPr>
        <p:blipFill rotWithShape="1">
          <a:blip r:embed="rId46" cstate="hqprint">
            <a:extLst>
              <a:ext uri="{28A0092B-C50C-407E-A947-70E740481C1C}">
                <a14:useLocalDpi xmlns:a14="http://schemas.microsoft.com/office/drawing/2010/main"/>
              </a:ext>
            </a:extLst>
          </a:blip>
          <a:srcRect/>
          <a:stretch/>
        </p:blipFill>
        <p:spPr>
          <a:xfrm>
            <a:off x="623407" y="7106333"/>
            <a:ext cx="919881" cy="942380"/>
          </a:xfrm>
          <a:prstGeom prst="rect">
            <a:avLst/>
          </a:prstGeom>
        </p:spPr>
      </p:pic>
      <p:pic>
        <p:nvPicPr>
          <p:cNvPr id="108" name="図 107">
            <a:extLst>
              <a:ext uri="{FF2B5EF4-FFF2-40B4-BE49-F238E27FC236}">
                <a16:creationId xmlns:a16="http://schemas.microsoft.com/office/drawing/2014/main" id="{A17849EC-A4FA-9449-A22A-8605D8FA0AFA}"/>
              </a:ext>
            </a:extLst>
          </p:cNvPr>
          <p:cNvPicPr>
            <a:picLocks noChangeAspect="1"/>
          </p:cNvPicPr>
          <p:nvPr/>
        </p:nvPicPr>
        <p:blipFill rotWithShape="1">
          <a:blip r:embed="rId24" cstate="hqprint">
            <a:extLst>
              <a:ext uri="{28A0092B-C50C-407E-A947-70E740481C1C}">
                <a14:useLocalDpi xmlns:a14="http://schemas.microsoft.com/office/drawing/2010/main"/>
              </a:ext>
            </a:extLst>
          </a:blip>
          <a:srcRect l="9749" t="17872" r="14148" b="33369"/>
          <a:stretch/>
        </p:blipFill>
        <p:spPr>
          <a:xfrm>
            <a:off x="2155104" y="7257393"/>
            <a:ext cx="357610" cy="148617"/>
          </a:xfrm>
          <a:prstGeom prst="rect">
            <a:avLst/>
          </a:prstGeom>
        </p:spPr>
      </p:pic>
      <p:pic>
        <p:nvPicPr>
          <p:cNvPr id="109" name="図 108">
            <a:extLst>
              <a:ext uri="{FF2B5EF4-FFF2-40B4-BE49-F238E27FC236}">
                <a16:creationId xmlns:a16="http://schemas.microsoft.com/office/drawing/2014/main" id="{76160042-665A-9B40-8AE0-7BF79F8AC77B}"/>
              </a:ext>
            </a:extLst>
          </p:cNvPr>
          <p:cNvPicPr>
            <a:picLocks noChangeAspect="1"/>
          </p:cNvPicPr>
          <p:nvPr/>
        </p:nvPicPr>
        <p:blipFill rotWithShape="1">
          <a:blip r:embed="rId47" cstate="hqprint">
            <a:extLst>
              <a:ext uri="{28A0092B-C50C-407E-A947-70E740481C1C}">
                <a14:useLocalDpi xmlns:a14="http://schemas.microsoft.com/office/drawing/2010/main"/>
              </a:ext>
            </a:extLst>
          </a:blip>
          <a:srcRect l="14495" t="10841" r="18033" b="29412"/>
          <a:stretch/>
        </p:blipFill>
        <p:spPr>
          <a:xfrm>
            <a:off x="3221876" y="7240647"/>
            <a:ext cx="317053" cy="182109"/>
          </a:xfrm>
          <a:prstGeom prst="rect">
            <a:avLst/>
          </a:prstGeom>
        </p:spPr>
      </p:pic>
      <p:sp>
        <p:nvSpPr>
          <p:cNvPr id="110" name="テキスト ボックス 109">
            <a:extLst>
              <a:ext uri="{FF2B5EF4-FFF2-40B4-BE49-F238E27FC236}">
                <a16:creationId xmlns:a16="http://schemas.microsoft.com/office/drawing/2014/main" id="{83E067B9-E358-9A44-B6C5-A220398C330C}"/>
              </a:ext>
            </a:extLst>
          </p:cNvPr>
          <p:cNvSpPr txBox="1"/>
          <p:nvPr/>
        </p:nvSpPr>
        <p:spPr>
          <a:xfrm>
            <a:off x="188730" y="7442485"/>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111" name="テキスト ボックス 110">
            <a:extLst>
              <a:ext uri="{FF2B5EF4-FFF2-40B4-BE49-F238E27FC236}">
                <a16:creationId xmlns:a16="http://schemas.microsoft.com/office/drawing/2014/main" id="{E7CD44C3-517C-FE46-9A56-B127C5B752AD}"/>
              </a:ext>
            </a:extLst>
          </p:cNvPr>
          <p:cNvSpPr txBox="1"/>
          <p:nvPr/>
        </p:nvSpPr>
        <p:spPr>
          <a:xfrm>
            <a:off x="214771" y="8367187"/>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112" name="テキスト ボックス 111">
            <a:extLst>
              <a:ext uri="{FF2B5EF4-FFF2-40B4-BE49-F238E27FC236}">
                <a16:creationId xmlns:a16="http://schemas.microsoft.com/office/drawing/2014/main" id="{FDD31CF1-BD26-B943-B861-48A790468800}"/>
              </a:ext>
            </a:extLst>
          </p:cNvPr>
          <p:cNvSpPr txBox="1"/>
          <p:nvPr/>
        </p:nvSpPr>
        <p:spPr>
          <a:xfrm rot="16200000">
            <a:off x="347914" y="8380270"/>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sp>
        <p:nvSpPr>
          <p:cNvPr id="114" name="テキスト ボックス 113">
            <a:extLst>
              <a:ext uri="{FF2B5EF4-FFF2-40B4-BE49-F238E27FC236}">
                <a16:creationId xmlns:a16="http://schemas.microsoft.com/office/drawing/2014/main" id="{21A246B9-2752-F749-94C0-0BD95A75D760}"/>
              </a:ext>
            </a:extLst>
          </p:cNvPr>
          <p:cNvSpPr txBox="1"/>
          <p:nvPr/>
        </p:nvSpPr>
        <p:spPr>
          <a:xfrm>
            <a:off x="917996" y="8511075"/>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pic>
        <p:nvPicPr>
          <p:cNvPr id="115" name="図 114">
            <a:extLst>
              <a:ext uri="{FF2B5EF4-FFF2-40B4-BE49-F238E27FC236}">
                <a16:creationId xmlns:a16="http://schemas.microsoft.com/office/drawing/2014/main" id="{D51B94B9-7331-6843-884C-9A0167236DDB}"/>
              </a:ext>
            </a:extLst>
          </p:cNvPr>
          <p:cNvPicPr>
            <a:picLocks noChangeAspect="1"/>
          </p:cNvPicPr>
          <p:nvPr/>
        </p:nvPicPr>
        <p:blipFill rotWithShape="1">
          <a:blip r:embed="rId48" cstate="hqprint">
            <a:extLst>
              <a:ext uri="{28A0092B-C50C-407E-A947-70E740481C1C}">
                <a14:useLocalDpi xmlns:a14="http://schemas.microsoft.com/office/drawing/2010/main"/>
              </a:ext>
            </a:extLst>
          </a:blip>
          <a:srcRect/>
          <a:stretch/>
        </p:blipFill>
        <p:spPr>
          <a:xfrm>
            <a:off x="616918" y="8071868"/>
            <a:ext cx="901452" cy="973624"/>
          </a:xfrm>
          <a:prstGeom prst="rect">
            <a:avLst/>
          </a:prstGeom>
        </p:spPr>
      </p:pic>
      <p:pic>
        <p:nvPicPr>
          <p:cNvPr id="116" name="図 115">
            <a:extLst>
              <a:ext uri="{FF2B5EF4-FFF2-40B4-BE49-F238E27FC236}">
                <a16:creationId xmlns:a16="http://schemas.microsoft.com/office/drawing/2014/main" id="{0D770350-AC40-BA4C-A219-1C93762B430C}"/>
              </a:ext>
            </a:extLst>
          </p:cNvPr>
          <p:cNvPicPr>
            <a:picLocks noChangeAspect="1"/>
          </p:cNvPicPr>
          <p:nvPr/>
        </p:nvPicPr>
        <p:blipFill rotWithShape="1">
          <a:blip r:embed="rId25" cstate="hqprint">
            <a:extLst>
              <a:ext uri="{28A0092B-C50C-407E-A947-70E740481C1C}">
                <a14:useLocalDpi xmlns:a14="http://schemas.microsoft.com/office/drawing/2010/main"/>
              </a:ext>
            </a:extLst>
          </a:blip>
          <a:srcRect l="8291" t="16303" r="16414" b="34799"/>
          <a:stretch/>
        </p:blipFill>
        <p:spPr>
          <a:xfrm>
            <a:off x="2109154" y="8147450"/>
            <a:ext cx="353813" cy="149038"/>
          </a:xfrm>
          <a:prstGeom prst="rect">
            <a:avLst/>
          </a:prstGeom>
        </p:spPr>
      </p:pic>
      <p:pic>
        <p:nvPicPr>
          <p:cNvPr id="117" name="図 116">
            <a:extLst>
              <a:ext uri="{FF2B5EF4-FFF2-40B4-BE49-F238E27FC236}">
                <a16:creationId xmlns:a16="http://schemas.microsoft.com/office/drawing/2014/main" id="{8AC152C9-A043-404E-8863-E32B80FD6C13}"/>
              </a:ext>
            </a:extLst>
          </p:cNvPr>
          <p:cNvPicPr>
            <a:picLocks noChangeAspect="1"/>
          </p:cNvPicPr>
          <p:nvPr/>
        </p:nvPicPr>
        <p:blipFill rotWithShape="1">
          <a:blip r:embed="rId49" cstate="hqprint">
            <a:extLst>
              <a:ext uri="{28A0092B-C50C-407E-A947-70E740481C1C}">
                <a14:useLocalDpi xmlns:a14="http://schemas.microsoft.com/office/drawing/2010/main"/>
              </a:ext>
            </a:extLst>
          </a:blip>
          <a:srcRect l="12137" t="20821" r="17757" b="30929"/>
          <a:stretch/>
        </p:blipFill>
        <p:spPr>
          <a:xfrm>
            <a:off x="3227659" y="8189862"/>
            <a:ext cx="329422" cy="147067"/>
          </a:xfrm>
          <a:prstGeom prst="rect">
            <a:avLst/>
          </a:prstGeom>
        </p:spPr>
      </p:pic>
      <p:sp>
        <p:nvSpPr>
          <p:cNvPr id="118" name="テキスト ボックス 117">
            <a:extLst>
              <a:ext uri="{FF2B5EF4-FFF2-40B4-BE49-F238E27FC236}">
                <a16:creationId xmlns:a16="http://schemas.microsoft.com/office/drawing/2014/main" id="{42B5D806-49C3-5B48-AFED-322BEF031B8F}"/>
              </a:ext>
            </a:extLst>
          </p:cNvPr>
          <p:cNvSpPr txBox="1"/>
          <p:nvPr/>
        </p:nvSpPr>
        <p:spPr>
          <a:xfrm>
            <a:off x="890280" y="8893475"/>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127" name="テキスト ボックス 126">
            <a:extLst>
              <a:ext uri="{FF2B5EF4-FFF2-40B4-BE49-F238E27FC236}">
                <a16:creationId xmlns:a16="http://schemas.microsoft.com/office/drawing/2014/main" id="{561FF983-11F4-9F48-A413-78011C25F2E5}"/>
              </a:ext>
            </a:extLst>
          </p:cNvPr>
          <p:cNvSpPr txBox="1"/>
          <p:nvPr/>
        </p:nvSpPr>
        <p:spPr>
          <a:xfrm rot="16200000">
            <a:off x="1376928" y="8410412"/>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140" name="テキスト ボックス 139">
            <a:extLst>
              <a:ext uri="{FF2B5EF4-FFF2-40B4-BE49-F238E27FC236}">
                <a16:creationId xmlns:a16="http://schemas.microsoft.com/office/drawing/2014/main" id="{9B2FA3FA-6D4E-B646-BE84-213C4D21D7FB}"/>
              </a:ext>
            </a:extLst>
          </p:cNvPr>
          <p:cNvSpPr txBox="1"/>
          <p:nvPr/>
        </p:nvSpPr>
        <p:spPr>
          <a:xfrm>
            <a:off x="1865563" y="8897225"/>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146" name="テキスト ボックス 145">
            <a:extLst>
              <a:ext uri="{FF2B5EF4-FFF2-40B4-BE49-F238E27FC236}">
                <a16:creationId xmlns:a16="http://schemas.microsoft.com/office/drawing/2014/main" id="{347B472D-27EB-8543-ABF9-1D9AE7AB918B}"/>
              </a:ext>
            </a:extLst>
          </p:cNvPr>
          <p:cNvSpPr txBox="1"/>
          <p:nvPr/>
        </p:nvSpPr>
        <p:spPr>
          <a:xfrm rot="16200000">
            <a:off x="2359383" y="8372195"/>
            <a:ext cx="744114"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CX</a:t>
            </a:r>
            <a:r>
              <a:rPr lang="en-US" altLang="ja-JP" sz="1100" baseline="-25000" dirty="0">
                <a:latin typeface="Arial" panose="020B0604020202020204" pitchFamily="34" charset="0"/>
                <a:cs typeface="Arial" panose="020B0604020202020204" pitchFamily="34" charset="0"/>
              </a:rPr>
              <a:t>3</a:t>
            </a:r>
            <a:r>
              <a:rPr lang="en-US" altLang="ja-JP" sz="1100" dirty="0">
                <a:latin typeface="Arial" panose="020B0604020202020204" pitchFamily="34" charset="0"/>
                <a:cs typeface="Arial" panose="020B0604020202020204" pitchFamily="34" charset="0"/>
              </a:rPr>
              <a:t>CR1</a:t>
            </a:r>
            <a:endParaRPr kumimoji="1" lang="ja-JP" altLang="en-US" sz="1100">
              <a:latin typeface="Arial" panose="020B0604020202020204" pitchFamily="34" charset="0"/>
              <a:cs typeface="Arial" panose="020B0604020202020204" pitchFamily="34" charset="0"/>
            </a:endParaRPr>
          </a:p>
        </p:txBody>
      </p:sp>
      <p:sp>
        <p:nvSpPr>
          <p:cNvPr id="162" name="テキスト ボックス 161">
            <a:extLst>
              <a:ext uri="{FF2B5EF4-FFF2-40B4-BE49-F238E27FC236}">
                <a16:creationId xmlns:a16="http://schemas.microsoft.com/office/drawing/2014/main" id="{66989BFE-3752-3540-98B3-91661C04E8FF}"/>
              </a:ext>
            </a:extLst>
          </p:cNvPr>
          <p:cNvSpPr txBox="1"/>
          <p:nvPr/>
        </p:nvSpPr>
        <p:spPr>
          <a:xfrm>
            <a:off x="2919393" y="8893475"/>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pic>
        <p:nvPicPr>
          <p:cNvPr id="163" name="図 162">
            <a:extLst>
              <a:ext uri="{FF2B5EF4-FFF2-40B4-BE49-F238E27FC236}">
                <a16:creationId xmlns:a16="http://schemas.microsoft.com/office/drawing/2014/main" id="{0F4E95FA-BA45-A141-960C-72D94876257B}"/>
              </a:ext>
            </a:extLst>
          </p:cNvPr>
          <p:cNvPicPr>
            <a:picLocks noChangeAspect="1"/>
          </p:cNvPicPr>
          <p:nvPr/>
        </p:nvPicPr>
        <p:blipFill rotWithShape="1">
          <a:blip r:embed="rId26" cstate="hqprint">
            <a:extLst>
              <a:ext uri="{28A0092B-C50C-407E-A947-70E740481C1C}">
                <a14:useLocalDpi xmlns:a14="http://schemas.microsoft.com/office/drawing/2010/main"/>
              </a:ext>
            </a:extLst>
          </a:blip>
          <a:srcRect l="14995" t="7614" r="17122" b="21423"/>
          <a:stretch/>
        </p:blipFill>
        <p:spPr>
          <a:xfrm>
            <a:off x="946480" y="8427643"/>
            <a:ext cx="318980" cy="216294"/>
          </a:xfrm>
          <a:prstGeom prst="rect">
            <a:avLst/>
          </a:prstGeom>
        </p:spPr>
      </p:pic>
      <p:pic>
        <p:nvPicPr>
          <p:cNvPr id="164" name="図 163">
            <a:extLst>
              <a:ext uri="{FF2B5EF4-FFF2-40B4-BE49-F238E27FC236}">
                <a16:creationId xmlns:a16="http://schemas.microsoft.com/office/drawing/2014/main" id="{3C492C51-9E85-DE46-ACF0-E5E2BFB22E68}"/>
              </a:ext>
            </a:extLst>
          </p:cNvPr>
          <p:cNvPicPr>
            <a:picLocks noChangeAspect="1"/>
          </p:cNvPicPr>
          <p:nvPr/>
        </p:nvPicPr>
        <p:blipFill rotWithShape="1">
          <a:blip r:embed="rId27" cstate="hqprint">
            <a:extLst>
              <a:ext uri="{28A0092B-C50C-407E-A947-70E740481C1C}">
                <a14:useLocalDpi xmlns:a14="http://schemas.microsoft.com/office/drawing/2010/main"/>
              </a:ext>
            </a:extLst>
          </a:blip>
          <a:srcRect l="12024" t="9516" r="16942" b="27579"/>
          <a:stretch/>
        </p:blipFill>
        <p:spPr>
          <a:xfrm>
            <a:off x="917996" y="7527602"/>
            <a:ext cx="333787" cy="191729"/>
          </a:xfrm>
          <a:prstGeom prst="rect">
            <a:avLst/>
          </a:prstGeom>
        </p:spPr>
      </p:pic>
      <p:sp>
        <p:nvSpPr>
          <p:cNvPr id="2" name="テキスト ボックス 1">
            <a:extLst>
              <a:ext uri="{FF2B5EF4-FFF2-40B4-BE49-F238E27FC236}">
                <a16:creationId xmlns:a16="http://schemas.microsoft.com/office/drawing/2014/main" id="{9BE0BFC9-B964-7F49-8561-EC9CCE97AA46}"/>
              </a:ext>
            </a:extLst>
          </p:cNvPr>
          <p:cNvSpPr txBox="1"/>
          <p:nvPr/>
        </p:nvSpPr>
        <p:spPr>
          <a:xfrm>
            <a:off x="436178" y="256418"/>
            <a:ext cx="1067921" cy="261610"/>
          </a:xfrm>
          <a:prstGeom prst="rect">
            <a:avLst/>
          </a:prstGeom>
          <a:noFill/>
        </p:spPr>
        <p:txBody>
          <a:bodyPr wrap="none" rtlCol="0">
            <a:spAutoFit/>
          </a:bodyPr>
          <a:lstStyle/>
          <a:p>
            <a:r>
              <a:rPr kumimoji="1" lang="en-US" altLang="ja-JP" sz="1100" b="1" dirty="0">
                <a:latin typeface="Arial" panose="020B0604020202020204" pitchFamily="34" charset="0"/>
                <a:cs typeface="Arial" panose="020B0604020202020204" pitchFamily="34" charset="0"/>
              </a:rPr>
              <a:t>Dendritic cell</a:t>
            </a:r>
            <a:endParaRPr kumimoji="1" lang="ja-JP" altLang="en-US" sz="1100" b="1">
              <a:latin typeface="Arial" panose="020B0604020202020204" pitchFamily="34" charset="0"/>
              <a:cs typeface="Arial" panose="020B0604020202020204" pitchFamily="34" charset="0"/>
            </a:endParaRPr>
          </a:p>
        </p:txBody>
      </p:sp>
      <p:sp>
        <p:nvSpPr>
          <p:cNvPr id="167" name="テキスト ボックス 166">
            <a:extLst>
              <a:ext uri="{FF2B5EF4-FFF2-40B4-BE49-F238E27FC236}">
                <a16:creationId xmlns:a16="http://schemas.microsoft.com/office/drawing/2014/main" id="{A24D8153-2C9C-714C-A60B-DB53804F3C58}"/>
              </a:ext>
            </a:extLst>
          </p:cNvPr>
          <p:cNvSpPr txBox="1"/>
          <p:nvPr/>
        </p:nvSpPr>
        <p:spPr>
          <a:xfrm>
            <a:off x="472788" y="2436446"/>
            <a:ext cx="889987" cy="261610"/>
          </a:xfrm>
          <a:prstGeom prst="rect">
            <a:avLst/>
          </a:prstGeom>
          <a:noFill/>
        </p:spPr>
        <p:txBody>
          <a:bodyPr wrap="none" rtlCol="0">
            <a:spAutoFit/>
          </a:bodyPr>
          <a:lstStyle/>
          <a:p>
            <a:r>
              <a:rPr kumimoji="1" lang="en-US" altLang="ja-JP" sz="1100" b="1" dirty="0">
                <a:latin typeface="Arial" panose="020B0604020202020204" pitchFamily="34" charset="0"/>
                <a:cs typeface="Arial" panose="020B0604020202020204" pitchFamily="34" charset="0"/>
              </a:rPr>
              <a:t>Neutrophil</a:t>
            </a:r>
            <a:endParaRPr kumimoji="1" lang="ja-JP" altLang="en-US" sz="1100" b="1">
              <a:latin typeface="Arial" panose="020B0604020202020204" pitchFamily="34" charset="0"/>
              <a:cs typeface="Arial" panose="020B0604020202020204" pitchFamily="34" charset="0"/>
            </a:endParaRPr>
          </a:p>
        </p:txBody>
      </p:sp>
      <p:sp>
        <p:nvSpPr>
          <p:cNvPr id="168" name="テキスト ボックス 167">
            <a:extLst>
              <a:ext uri="{FF2B5EF4-FFF2-40B4-BE49-F238E27FC236}">
                <a16:creationId xmlns:a16="http://schemas.microsoft.com/office/drawing/2014/main" id="{35B72970-B289-E04C-B7D2-AE2CC434A73E}"/>
              </a:ext>
            </a:extLst>
          </p:cNvPr>
          <p:cNvSpPr txBox="1"/>
          <p:nvPr/>
        </p:nvSpPr>
        <p:spPr>
          <a:xfrm>
            <a:off x="527693" y="4667822"/>
            <a:ext cx="906017" cy="261610"/>
          </a:xfrm>
          <a:prstGeom prst="rect">
            <a:avLst/>
          </a:prstGeom>
          <a:noFill/>
        </p:spPr>
        <p:txBody>
          <a:bodyPr wrap="none" rtlCol="0">
            <a:spAutoFit/>
          </a:bodyPr>
          <a:lstStyle/>
          <a:p>
            <a:r>
              <a:rPr kumimoji="1" lang="en-US" altLang="ja-JP" sz="1100" b="1" dirty="0">
                <a:latin typeface="Arial" panose="020B0604020202020204" pitchFamily="34" charset="0"/>
                <a:cs typeface="Arial" panose="020B0604020202020204" pitchFamily="34" charset="0"/>
              </a:rPr>
              <a:t>Eosinophil</a:t>
            </a:r>
            <a:endParaRPr kumimoji="1" lang="ja-JP" altLang="en-US" sz="1100" b="1">
              <a:latin typeface="Arial" panose="020B0604020202020204" pitchFamily="34" charset="0"/>
              <a:cs typeface="Arial" panose="020B0604020202020204" pitchFamily="34" charset="0"/>
            </a:endParaRPr>
          </a:p>
        </p:txBody>
      </p:sp>
      <p:sp>
        <p:nvSpPr>
          <p:cNvPr id="169" name="テキスト ボックス 168">
            <a:extLst>
              <a:ext uri="{FF2B5EF4-FFF2-40B4-BE49-F238E27FC236}">
                <a16:creationId xmlns:a16="http://schemas.microsoft.com/office/drawing/2014/main" id="{A59DDA2C-5897-8546-BCF6-269850328527}"/>
              </a:ext>
            </a:extLst>
          </p:cNvPr>
          <p:cNvSpPr txBox="1"/>
          <p:nvPr/>
        </p:nvSpPr>
        <p:spPr>
          <a:xfrm>
            <a:off x="576978" y="6935014"/>
            <a:ext cx="1016625" cy="261610"/>
          </a:xfrm>
          <a:prstGeom prst="rect">
            <a:avLst/>
          </a:prstGeom>
          <a:noFill/>
        </p:spPr>
        <p:txBody>
          <a:bodyPr wrap="none" rtlCol="0">
            <a:spAutoFit/>
          </a:bodyPr>
          <a:lstStyle/>
          <a:p>
            <a:r>
              <a:rPr kumimoji="1" lang="en-US" altLang="ja-JP" sz="1100" b="1" dirty="0">
                <a:latin typeface="Arial" panose="020B0604020202020204" pitchFamily="34" charset="0"/>
                <a:cs typeface="Arial" panose="020B0604020202020204" pitchFamily="34" charset="0"/>
              </a:rPr>
              <a:t>Macrophage</a:t>
            </a:r>
            <a:endParaRPr kumimoji="1" lang="ja-JP" altLang="en-US" sz="1100" b="1">
              <a:latin typeface="Arial" panose="020B0604020202020204" pitchFamily="34" charset="0"/>
              <a:cs typeface="Arial" panose="020B0604020202020204" pitchFamily="34" charset="0"/>
            </a:endParaRPr>
          </a:p>
        </p:txBody>
      </p:sp>
      <p:sp>
        <p:nvSpPr>
          <p:cNvPr id="170" name="テキスト ボックス 169">
            <a:extLst>
              <a:ext uri="{FF2B5EF4-FFF2-40B4-BE49-F238E27FC236}">
                <a16:creationId xmlns:a16="http://schemas.microsoft.com/office/drawing/2014/main" id="{625BF746-B176-2040-873A-30341D0BD05D}"/>
              </a:ext>
            </a:extLst>
          </p:cNvPr>
          <p:cNvSpPr txBox="1"/>
          <p:nvPr/>
        </p:nvSpPr>
        <p:spPr>
          <a:xfrm>
            <a:off x="234148" y="6877420"/>
            <a:ext cx="293670"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d</a:t>
            </a:r>
            <a:endParaRPr kumimoji="1" lang="ja-JP" altLang="en-US" sz="1400" b="1" dirty="0">
              <a:latin typeface="Arial" panose="020B0604020202020204" pitchFamily="34" charset="0"/>
              <a:cs typeface="Arial" panose="020B0604020202020204" pitchFamily="34" charset="0"/>
            </a:endParaRPr>
          </a:p>
        </p:txBody>
      </p:sp>
      <p:pic>
        <p:nvPicPr>
          <p:cNvPr id="85" name="図 84">
            <a:extLst>
              <a:ext uri="{FF2B5EF4-FFF2-40B4-BE49-F238E27FC236}">
                <a16:creationId xmlns:a16="http://schemas.microsoft.com/office/drawing/2014/main" id="{819EBDA7-88DB-474D-A9EE-0A02B103E775}"/>
              </a:ext>
            </a:extLst>
          </p:cNvPr>
          <p:cNvPicPr>
            <a:picLocks noChangeAspect="1"/>
          </p:cNvPicPr>
          <p:nvPr/>
        </p:nvPicPr>
        <p:blipFill rotWithShape="1">
          <a:blip r:embed="rId50" cstate="hqprint">
            <a:extLst>
              <a:ext uri="{28A0092B-C50C-407E-A947-70E740481C1C}">
                <a14:useLocalDpi xmlns:a14="http://schemas.microsoft.com/office/drawing/2010/main"/>
              </a:ext>
            </a:extLst>
          </a:blip>
          <a:srcRect/>
          <a:stretch/>
        </p:blipFill>
        <p:spPr>
          <a:xfrm>
            <a:off x="1584017" y="489382"/>
            <a:ext cx="945610" cy="891599"/>
          </a:xfrm>
          <a:prstGeom prst="rect">
            <a:avLst/>
          </a:prstGeom>
        </p:spPr>
      </p:pic>
      <p:pic>
        <p:nvPicPr>
          <p:cNvPr id="69" name="図 68">
            <a:extLst>
              <a:ext uri="{FF2B5EF4-FFF2-40B4-BE49-F238E27FC236}">
                <a16:creationId xmlns:a16="http://schemas.microsoft.com/office/drawing/2014/main" id="{625E3635-1A8F-F348-A8C2-AF3869638A82}"/>
              </a:ext>
            </a:extLst>
          </p:cNvPr>
          <p:cNvPicPr>
            <a:picLocks noChangeAspect="1"/>
          </p:cNvPicPr>
          <p:nvPr/>
        </p:nvPicPr>
        <p:blipFill rotWithShape="1">
          <a:blip r:embed="rId24" cstate="hqprint">
            <a:extLst>
              <a:ext uri="{28A0092B-C50C-407E-A947-70E740481C1C}">
                <a14:useLocalDpi xmlns:a14="http://schemas.microsoft.com/office/drawing/2010/main"/>
              </a:ext>
            </a:extLst>
          </a:blip>
          <a:srcRect l="9749" t="17873" r="22754" b="38697"/>
          <a:stretch/>
        </p:blipFill>
        <p:spPr>
          <a:xfrm>
            <a:off x="2132069" y="608117"/>
            <a:ext cx="317168" cy="132375"/>
          </a:xfrm>
          <a:prstGeom prst="rect">
            <a:avLst/>
          </a:prstGeom>
        </p:spPr>
      </p:pic>
    </p:spTree>
    <p:extLst>
      <p:ext uri="{BB962C8B-B14F-4D97-AF65-F5344CB8AC3E}">
        <p14:creationId xmlns:p14="http://schemas.microsoft.com/office/powerpoint/2010/main" val="1726887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56163F0-B314-FA48-B8CA-39084EF71692}"/>
              </a:ext>
            </a:extLst>
          </p:cNvPr>
          <p:cNvSpPr txBox="1"/>
          <p:nvPr/>
        </p:nvSpPr>
        <p:spPr>
          <a:xfrm>
            <a:off x="5028653" y="99008"/>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S5</a:t>
            </a:r>
            <a:endParaRPr kumimoji="1" lang="ja-JP" altLang="en-US" sz="1100">
              <a:latin typeface="Arial" panose="020B0604020202020204" pitchFamily="34" charset="0"/>
              <a:cs typeface="Arial" panose="020B0604020202020204" pitchFamily="34" charset="0"/>
            </a:endParaRPr>
          </a:p>
        </p:txBody>
      </p:sp>
      <p:pic>
        <p:nvPicPr>
          <p:cNvPr id="5" name="図 4">
            <a:extLst>
              <a:ext uri="{FF2B5EF4-FFF2-40B4-BE49-F238E27FC236}">
                <a16:creationId xmlns:a16="http://schemas.microsoft.com/office/drawing/2014/main" id="{A8B2CB71-4F72-1F4F-AA88-8F9FEC3B1102}"/>
              </a:ext>
            </a:extLst>
          </p:cNvPr>
          <p:cNvPicPr>
            <a:picLocks noChangeAspect="1"/>
          </p:cNvPicPr>
          <p:nvPr/>
        </p:nvPicPr>
        <p:blipFill>
          <a:blip r:embed="rId2"/>
          <a:stretch>
            <a:fillRect/>
          </a:stretch>
        </p:blipFill>
        <p:spPr>
          <a:xfrm>
            <a:off x="161092" y="237508"/>
            <a:ext cx="3619500" cy="1562100"/>
          </a:xfrm>
          <a:prstGeom prst="rect">
            <a:avLst/>
          </a:prstGeom>
        </p:spPr>
      </p:pic>
    </p:spTree>
    <p:extLst>
      <p:ext uri="{BB962C8B-B14F-4D97-AF65-F5344CB8AC3E}">
        <p14:creationId xmlns:p14="http://schemas.microsoft.com/office/powerpoint/2010/main" val="2595713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テキスト ボックス 36">
            <a:extLst>
              <a:ext uri="{FF2B5EF4-FFF2-40B4-BE49-F238E27FC236}">
                <a16:creationId xmlns:a16="http://schemas.microsoft.com/office/drawing/2014/main" id="{FDC234C9-9C27-F145-941C-B55FC6710F71}"/>
              </a:ext>
            </a:extLst>
          </p:cNvPr>
          <p:cNvSpPr txBox="1"/>
          <p:nvPr/>
        </p:nvSpPr>
        <p:spPr>
          <a:xfrm>
            <a:off x="5103002" y="38917"/>
            <a:ext cx="1699504"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Supplemental Figure S6</a:t>
            </a:r>
            <a:endParaRPr kumimoji="1" lang="ja-JP" altLang="en-US" sz="1100">
              <a:latin typeface="Arial" panose="020B0604020202020204" pitchFamily="34" charset="0"/>
              <a:cs typeface="Arial" panose="020B0604020202020204" pitchFamily="34" charset="0"/>
            </a:endParaRPr>
          </a:p>
        </p:txBody>
      </p:sp>
      <p:grpSp>
        <p:nvGrpSpPr>
          <p:cNvPr id="55" name="グループ化 54">
            <a:extLst>
              <a:ext uri="{FF2B5EF4-FFF2-40B4-BE49-F238E27FC236}">
                <a16:creationId xmlns:a16="http://schemas.microsoft.com/office/drawing/2014/main" id="{390676C9-AD6E-7346-A729-E06EFFB0809D}"/>
              </a:ext>
            </a:extLst>
          </p:cNvPr>
          <p:cNvGrpSpPr/>
          <p:nvPr/>
        </p:nvGrpSpPr>
        <p:grpSpPr>
          <a:xfrm>
            <a:off x="189530" y="2937065"/>
            <a:ext cx="6215472" cy="2738331"/>
            <a:chOff x="218995" y="155167"/>
            <a:chExt cx="6215472" cy="2738331"/>
          </a:xfrm>
        </p:grpSpPr>
        <p:sp>
          <p:nvSpPr>
            <p:cNvPr id="13" name="テキスト ボックス 12">
              <a:extLst>
                <a:ext uri="{FF2B5EF4-FFF2-40B4-BE49-F238E27FC236}">
                  <a16:creationId xmlns:a16="http://schemas.microsoft.com/office/drawing/2014/main" id="{6D614559-A9EC-8B47-999C-A136EA09DEC2}"/>
                </a:ext>
              </a:extLst>
            </p:cNvPr>
            <p:cNvSpPr txBox="1"/>
            <p:nvPr/>
          </p:nvSpPr>
          <p:spPr>
            <a:xfrm>
              <a:off x="218995" y="155167"/>
              <a:ext cx="293670" cy="307777"/>
            </a:xfrm>
            <a:prstGeom prst="rect">
              <a:avLst/>
            </a:prstGeom>
            <a:noFill/>
          </p:spPr>
          <p:txBody>
            <a:bodyPr wrap="none" rtlCol="0">
              <a:spAutoFit/>
            </a:bodyPr>
            <a:lstStyle/>
            <a:p>
              <a:r>
                <a:rPr lang="en-US" altLang="ja-JP" sz="1400" b="1" dirty="0">
                  <a:latin typeface="Arial" panose="020B0604020202020204" pitchFamily="34" charset="0"/>
                  <a:cs typeface="Arial" panose="020B0604020202020204" pitchFamily="34" charset="0"/>
                </a:rPr>
                <a:t>b</a:t>
              </a:r>
              <a:endParaRPr kumimoji="1" lang="ja-JP" altLang="en-US" sz="1400" b="1" dirty="0">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6906375B-B232-FE43-AA41-28C0544427C2}"/>
                </a:ext>
              </a:extLst>
            </p:cNvPr>
            <p:cNvSpPr txBox="1"/>
            <p:nvPr/>
          </p:nvSpPr>
          <p:spPr>
            <a:xfrm rot="16200000">
              <a:off x="3511962" y="1317425"/>
              <a:ext cx="1819729" cy="253916"/>
            </a:xfrm>
            <a:prstGeom prst="rect">
              <a:avLst/>
            </a:prstGeom>
            <a:noFill/>
          </p:spPr>
          <p:txBody>
            <a:bodyPr wrap="none" rtlCol="0">
              <a:spAutoFit/>
            </a:bodyPr>
            <a:lstStyle/>
            <a:p>
              <a:r>
                <a:rPr kumimoji="1" lang="en-US" altLang="ja-JP" sz="1050" dirty="0">
                  <a:latin typeface="Arial" panose="020B0604020202020204" pitchFamily="34" charset="0"/>
                  <a:cs typeface="Arial" panose="020B0604020202020204" pitchFamily="34" charset="0"/>
                </a:rPr>
                <a:t>Ly6c</a:t>
              </a:r>
              <a:r>
                <a:rPr kumimoji="1" lang="en-US" altLang="ja-JP" sz="1050" baseline="30000" dirty="0">
                  <a:latin typeface="Arial" panose="020B0604020202020204" pitchFamily="34" charset="0"/>
                  <a:cs typeface="Arial" panose="020B0604020202020204" pitchFamily="34" charset="0"/>
                </a:rPr>
                <a:t>high</a:t>
              </a:r>
              <a:r>
                <a:rPr lang="en-US" altLang="ja-JP" sz="1050" dirty="0">
                  <a:latin typeface="Arial" panose="020B0604020202020204" pitchFamily="34" charset="0"/>
                  <a:cs typeface="Arial" panose="020B0604020202020204" pitchFamily="34" charset="0"/>
                </a:rPr>
                <a:t>CD11b</a:t>
              </a:r>
              <a:r>
                <a:rPr lang="en-US" altLang="ja-JP" sz="1050" baseline="30000" dirty="0">
                  <a:latin typeface="Arial" panose="020B0604020202020204" pitchFamily="34" charset="0"/>
                  <a:cs typeface="Arial" panose="020B0604020202020204" pitchFamily="34" charset="0"/>
                </a:rPr>
                <a:t>+</a:t>
              </a:r>
              <a:r>
                <a:rPr kumimoji="1" lang="en-US" altLang="ja-JP" sz="1050" dirty="0">
                  <a:latin typeface="Arial" panose="020B0604020202020204" pitchFamily="34" charset="0"/>
                  <a:cs typeface="Arial" panose="020B0604020202020204" pitchFamily="34" charset="0"/>
                </a:rPr>
                <a:t>CD45</a:t>
              </a:r>
              <a:r>
                <a:rPr kumimoji="1" lang="en-US" altLang="ja-JP" sz="1050" baseline="30000" dirty="0">
                  <a:latin typeface="Arial" panose="020B0604020202020204" pitchFamily="34" charset="0"/>
                  <a:cs typeface="Arial" panose="020B0604020202020204" pitchFamily="34" charset="0"/>
                </a:rPr>
                <a:t>+</a:t>
              </a:r>
              <a:r>
                <a:rPr kumimoji="1" lang="en-US" altLang="ja-JP" sz="1050" dirty="0">
                  <a:latin typeface="Arial" panose="020B0604020202020204" pitchFamily="34" charset="0"/>
                  <a:cs typeface="Arial" panose="020B0604020202020204" pitchFamily="34" charset="0"/>
                </a:rPr>
                <a:t> cells</a:t>
              </a:r>
              <a:endParaRPr kumimoji="1" lang="ja-JP" altLang="en-US" sz="1050">
                <a:latin typeface="Arial" panose="020B0604020202020204" pitchFamily="34" charset="0"/>
                <a:cs typeface="Arial" panose="020B0604020202020204" pitchFamily="34" charset="0"/>
              </a:endParaRPr>
            </a:p>
          </p:txBody>
        </p:sp>
        <p:pic>
          <p:nvPicPr>
            <p:cNvPr id="39" name="図 38">
              <a:extLst>
                <a:ext uri="{FF2B5EF4-FFF2-40B4-BE49-F238E27FC236}">
                  <a16:creationId xmlns:a16="http://schemas.microsoft.com/office/drawing/2014/main" id="{74E283EF-D57D-D74E-96A5-D2878602723D}"/>
                </a:ext>
              </a:extLst>
            </p:cNvPr>
            <p:cNvPicPr>
              <a:picLocks noChangeAspect="1"/>
            </p:cNvPicPr>
            <p:nvPr/>
          </p:nvPicPr>
          <p:blipFill>
            <a:blip r:embed="rId3"/>
            <a:stretch>
              <a:fillRect/>
            </a:stretch>
          </p:blipFill>
          <p:spPr>
            <a:xfrm>
              <a:off x="423670" y="368891"/>
              <a:ext cx="3554040" cy="2164410"/>
            </a:xfrm>
            <a:prstGeom prst="rect">
              <a:avLst/>
            </a:prstGeom>
          </p:spPr>
        </p:pic>
        <p:sp>
          <p:nvSpPr>
            <p:cNvPr id="2" name="正方形/長方形 1">
              <a:extLst>
                <a:ext uri="{FF2B5EF4-FFF2-40B4-BE49-F238E27FC236}">
                  <a16:creationId xmlns:a16="http://schemas.microsoft.com/office/drawing/2014/main" id="{0C6FE75D-4D48-D14E-8242-4EADCD0BA938}"/>
                </a:ext>
              </a:extLst>
            </p:cNvPr>
            <p:cNvSpPr/>
            <p:nvPr/>
          </p:nvSpPr>
          <p:spPr>
            <a:xfrm>
              <a:off x="346113" y="588733"/>
              <a:ext cx="523076"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7488FCDE-7E8A-4142-A650-2B15FFE66288}"/>
                </a:ext>
              </a:extLst>
            </p:cNvPr>
            <p:cNvPicPr>
              <a:picLocks noChangeAspect="1"/>
            </p:cNvPicPr>
            <p:nvPr/>
          </p:nvPicPr>
          <p:blipFill>
            <a:blip r:embed="rId4"/>
            <a:stretch>
              <a:fillRect/>
            </a:stretch>
          </p:blipFill>
          <p:spPr>
            <a:xfrm>
              <a:off x="4529467" y="694021"/>
              <a:ext cx="1905000" cy="1676400"/>
            </a:xfrm>
            <a:prstGeom prst="rect">
              <a:avLst/>
            </a:prstGeom>
          </p:spPr>
        </p:pic>
        <p:sp>
          <p:nvSpPr>
            <p:cNvPr id="15" name="テキスト ボックス 14">
              <a:extLst>
                <a:ext uri="{FF2B5EF4-FFF2-40B4-BE49-F238E27FC236}">
                  <a16:creationId xmlns:a16="http://schemas.microsoft.com/office/drawing/2014/main" id="{44782D6A-EFCC-B944-81AD-46F78A6982A5}"/>
                </a:ext>
              </a:extLst>
            </p:cNvPr>
            <p:cNvSpPr txBox="1"/>
            <p:nvPr/>
          </p:nvSpPr>
          <p:spPr>
            <a:xfrm>
              <a:off x="298266" y="817410"/>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AD90715B-07E4-EE40-AF46-D21515412680}"/>
                </a:ext>
              </a:extLst>
            </p:cNvPr>
            <p:cNvSpPr txBox="1"/>
            <p:nvPr/>
          </p:nvSpPr>
          <p:spPr>
            <a:xfrm>
              <a:off x="320099" y="1793853"/>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681E0E1C-48D5-5743-864E-6E924D1367EE}"/>
                </a:ext>
              </a:extLst>
            </p:cNvPr>
            <p:cNvSpPr txBox="1"/>
            <p:nvPr/>
          </p:nvSpPr>
          <p:spPr>
            <a:xfrm rot="16200000">
              <a:off x="546546" y="1795551"/>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sp>
          <p:nvSpPr>
            <p:cNvPr id="19" name="正方形/長方形 18">
              <a:extLst>
                <a:ext uri="{FF2B5EF4-FFF2-40B4-BE49-F238E27FC236}">
                  <a16:creationId xmlns:a16="http://schemas.microsoft.com/office/drawing/2014/main" id="{9A5B0F47-BE2A-AD42-A33D-ACBC41AE8508}"/>
                </a:ext>
              </a:extLst>
            </p:cNvPr>
            <p:cNvSpPr/>
            <p:nvPr/>
          </p:nvSpPr>
          <p:spPr>
            <a:xfrm>
              <a:off x="1750992" y="494875"/>
              <a:ext cx="174209"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629F5375-E853-7D49-A538-F0A3F50E486C}"/>
                </a:ext>
              </a:extLst>
            </p:cNvPr>
            <p:cNvSpPr/>
            <p:nvPr/>
          </p:nvSpPr>
          <p:spPr>
            <a:xfrm>
              <a:off x="2860347" y="466564"/>
              <a:ext cx="126373"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315C8470-6330-1442-BD8A-E45182F4AA40}"/>
                </a:ext>
              </a:extLst>
            </p:cNvPr>
            <p:cNvSpPr txBox="1"/>
            <p:nvPr/>
          </p:nvSpPr>
          <p:spPr>
            <a:xfrm rot="16200000">
              <a:off x="1606709" y="1785892"/>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23" name="テキスト ボックス 22">
              <a:extLst>
                <a:ext uri="{FF2B5EF4-FFF2-40B4-BE49-F238E27FC236}">
                  <a16:creationId xmlns:a16="http://schemas.microsoft.com/office/drawing/2014/main" id="{F83E4B76-ED8E-BF46-990C-B198995849B5}"/>
                </a:ext>
              </a:extLst>
            </p:cNvPr>
            <p:cNvSpPr txBox="1"/>
            <p:nvPr/>
          </p:nvSpPr>
          <p:spPr>
            <a:xfrm rot="16200000">
              <a:off x="2639292" y="1763981"/>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sp>
          <p:nvSpPr>
            <p:cNvPr id="33" name="正方形/長方形 32">
              <a:extLst>
                <a:ext uri="{FF2B5EF4-FFF2-40B4-BE49-F238E27FC236}">
                  <a16:creationId xmlns:a16="http://schemas.microsoft.com/office/drawing/2014/main" id="{269AC5DB-E22D-7C40-A05C-5EE7CFE7D493}"/>
                </a:ext>
              </a:extLst>
            </p:cNvPr>
            <p:cNvSpPr/>
            <p:nvPr/>
          </p:nvSpPr>
          <p:spPr>
            <a:xfrm rot="16200000">
              <a:off x="2091891" y="1224418"/>
              <a:ext cx="523076" cy="2815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51916208-A99D-B94C-BCEF-151CACF61C16}"/>
                </a:ext>
              </a:extLst>
            </p:cNvPr>
            <p:cNvSpPr txBox="1"/>
            <p:nvPr/>
          </p:nvSpPr>
          <p:spPr>
            <a:xfrm>
              <a:off x="1112299" y="2297535"/>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BEC9D278-5407-C14C-8261-D417876D5D03}"/>
                </a:ext>
              </a:extLst>
            </p:cNvPr>
            <p:cNvSpPr txBox="1"/>
            <p:nvPr/>
          </p:nvSpPr>
          <p:spPr>
            <a:xfrm>
              <a:off x="2158187" y="2297535"/>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27" name="テキスト ボックス 26">
              <a:extLst>
                <a:ext uri="{FF2B5EF4-FFF2-40B4-BE49-F238E27FC236}">
                  <a16:creationId xmlns:a16="http://schemas.microsoft.com/office/drawing/2014/main" id="{206A912E-E3E3-844F-8A17-DE8C039C33BF}"/>
                </a:ext>
              </a:extLst>
            </p:cNvPr>
            <p:cNvSpPr txBox="1"/>
            <p:nvPr/>
          </p:nvSpPr>
          <p:spPr>
            <a:xfrm>
              <a:off x="3264904" y="2273734"/>
              <a:ext cx="482824"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Ly6c</a:t>
              </a:r>
              <a:endParaRPr kumimoji="1" lang="ja-JP" altLang="en-US" sz="1100">
                <a:latin typeface="Arial" panose="020B0604020202020204" pitchFamily="34" charset="0"/>
                <a:cs typeface="Arial" panose="020B0604020202020204" pitchFamily="34" charset="0"/>
              </a:endParaRPr>
            </a:p>
          </p:txBody>
        </p:sp>
        <p:pic>
          <p:nvPicPr>
            <p:cNvPr id="18" name="図 17">
              <a:extLst>
                <a:ext uri="{FF2B5EF4-FFF2-40B4-BE49-F238E27FC236}">
                  <a16:creationId xmlns:a16="http://schemas.microsoft.com/office/drawing/2014/main" id="{AD5D20B9-C822-F441-8590-311F19ED641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20310" t="13368" r="19378" b="15357"/>
            <a:stretch/>
          </p:blipFill>
          <p:spPr>
            <a:xfrm>
              <a:off x="1110380" y="683812"/>
              <a:ext cx="314041" cy="226294"/>
            </a:xfrm>
            <a:prstGeom prst="rect">
              <a:avLst/>
            </a:prstGeom>
          </p:spPr>
        </p:pic>
        <p:pic>
          <p:nvPicPr>
            <p:cNvPr id="32" name="図 31">
              <a:extLst>
                <a:ext uri="{FF2B5EF4-FFF2-40B4-BE49-F238E27FC236}">
                  <a16:creationId xmlns:a16="http://schemas.microsoft.com/office/drawing/2014/main" id="{B67FC924-8285-7449-A6E5-9F9011FCE59E}"/>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l="13642" t="14938" r="21985" b="28963"/>
            <a:stretch/>
          </p:blipFill>
          <p:spPr>
            <a:xfrm>
              <a:off x="2149625" y="572493"/>
              <a:ext cx="335195" cy="178110"/>
            </a:xfrm>
            <a:prstGeom prst="rect">
              <a:avLst/>
            </a:prstGeom>
          </p:spPr>
        </p:pic>
        <p:pic>
          <p:nvPicPr>
            <p:cNvPr id="34" name="図 33">
              <a:extLst>
                <a:ext uri="{FF2B5EF4-FFF2-40B4-BE49-F238E27FC236}">
                  <a16:creationId xmlns:a16="http://schemas.microsoft.com/office/drawing/2014/main" id="{9ED7F95C-A5A8-1045-B69C-1459A876891E}"/>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l="22810" t="22019" r="21487" b="32113"/>
            <a:stretch/>
          </p:blipFill>
          <p:spPr>
            <a:xfrm>
              <a:off x="3580459" y="530145"/>
              <a:ext cx="290044" cy="145629"/>
            </a:xfrm>
            <a:prstGeom prst="rect">
              <a:avLst/>
            </a:prstGeom>
          </p:spPr>
        </p:pic>
        <p:pic>
          <p:nvPicPr>
            <p:cNvPr id="35" name="図 34">
              <a:extLst>
                <a:ext uri="{FF2B5EF4-FFF2-40B4-BE49-F238E27FC236}">
                  <a16:creationId xmlns:a16="http://schemas.microsoft.com/office/drawing/2014/main" id="{AAAEAABF-5538-5747-8360-27ED812927FF}"/>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l="15536" t="11931" r="15142" b="16526"/>
            <a:stretch/>
          </p:blipFill>
          <p:spPr>
            <a:xfrm>
              <a:off x="1110380" y="1633460"/>
              <a:ext cx="360960" cy="227145"/>
            </a:xfrm>
            <a:prstGeom prst="rect">
              <a:avLst/>
            </a:prstGeom>
          </p:spPr>
        </p:pic>
        <p:pic>
          <p:nvPicPr>
            <p:cNvPr id="36" name="図 35">
              <a:extLst>
                <a:ext uri="{FF2B5EF4-FFF2-40B4-BE49-F238E27FC236}">
                  <a16:creationId xmlns:a16="http://schemas.microsoft.com/office/drawing/2014/main" id="{C5164A85-39EB-8543-AF48-2FC8A0F77394}"/>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l="18914" t="19401" r="20775" b="22215"/>
            <a:stretch/>
          </p:blipFill>
          <p:spPr>
            <a:xfrm>
              <a:off x="2170779" y="1560081"/>
              <a:ext cx="314041" cy="185371"/>
            </a:xfrm>
            <a:prstGeom prst="rect">
              <a:avLst/>
            </a:prstGeom>
          </p:spPr>
        </p:pic>
        <p:pic>
          <p:nvPicPr>
            <p:cNvPr id="40" name="図 39">
              <a:extLst>
                <a:ext uri="{FF2B5EF4-FFF2-40B4-BE49-F238E27FC236}">
                  <a16:creationId xmlns:a16="http://schemas.microsoft.com/office/drawing/2014/main" id="{6E858A2B-E5AF-A849-9F75-AF4AC78C5204}"/>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l="20577" t="18221" r="24040" b="27211"/>
            <a:stretch/>
          </p:blipFill>
          <p:spPr>
            <a:xfrm>
              <a:off x="3593123" y="1484481"/>
              <a:ext cx="288374" cy="173252"/>
            </a:xfrm>
            <a:prstGeom prst="rect">
              <a:avLst/>
            </a:prstGeom>
          </p:spPr>
        </p:pic>
      </p:grpSp>
      <p:grpSp>
        <p:nvGrpSpPr>
          <p:cNvPr id="41" name="グループ化 40">
            <a:extLst>
              <a:ext uri="{FF2B5EF4-FFF2-40B4-BE49-F238E27FC236}">
                <a16:creationId xmlns:a16="http://schemas.microsoft.com/office/drawing/2014/main" id="{3BD1FEC7-8A98-444F-9252-DAB95F77962D}"/>
              </a:ext>
            </a:extLst>
          </p:cNvPr>
          <p:cNvGrpSpPr/>
          <p:nvPr/>
        </p:nvGrpSpPr>
        <p:grpSpPr>
          <a:xfrm>
            <a:off x="188998" y="280199"/>
            <a:ext cx="6210785" cy="2739252"/>
            <a:chOff x="218995" y="2737922"/>
            <a:chExt cx="6210785" cy="2739252"/>
          </a:xfrm>
        </p:grpSpPr>
        <p:sp>
          <p:nvSpPr>
            <p:cNvPr id="14" name="テキスト ボックス 13">
              <a:extLst>
                <a:ext uri="{FF2B5EF4-FFF2-40B4-BE49-F238E27FC236}">
                  <a16:creationId xmlns:a16="http://schemas.microsoft.com/office/drawing/2014/main" id="{AFCFC31D-B338-FC4D-AFEA-D28E7F92BE7E}"/>
                </a:ext>
              </a:extLst>
            </p:cNvPr>
            <p:cNvSpPr txBox="1"/>
            <p:nvPr/>
          </p:nvSpPr>
          <p:spPr>
            <a:xfrm>
              <a:off x="218995" y="2737922"/>
              <a:ext cx="284052" cy="307777"/>
            </a:xfrm>
            <a:prstGeom prst="rect">
              <a:avLst/>
            </a:prstGeom>
            <a:noFill/>
          </p:spPr>
          <p:txBody>
            <a:bodyPr wrap="none" rtlCol="0">
              <a:spAutoFit/>
            </a:bodyPr>
            <a:lstStyle/>
            <a:p>
              <a:r>
                <a:rPr kumimoji="1" lang="en-US" altLang="ja-JP" sz="1400" b="1" dirty="0">
                  <a:latin typeface="Arial" panose="020B0604020202020204" pitchFamily="34" charset="0"/>
                  <a:cs typeface="Arial" panose="020B0604020202020204" pitchFamily="34" charset="0"/>
                </a:rPr>
                <a:t>a</a:t>
              </a:r>
              <a:endParaRPr kumimoji="1" lang="ja-JP" altLang="en-US" sz="1400" b="1" dirty="0">
                <a:latin typeface="Arial" panose="020B0604020202020204" pitchFamily="34" charset="0"/>
                <a:cs typeface="Arial" panose="020B0604020202020204" pitchFamily="34" charset="0"/>
              </a:endParaRPr>
            </a:p>
          </p:txBody>
        </p:sp>
        <p:sp>
          <p:nvSpPr>
            <p:cNvPr id="31" name="テキスト ボックス 30">
              <a:extLst>
                <a:ext uri="{FF2B5EF4-FFF2-40B4-BE49-F238E27FC236}">
                  <a16:creationId xmlns:a16="http://schemas.microsoft.com/office/drawing/2014/main" id="{E95A83DB-2321-2147-9FA3-0FBFA5EAB943}"/>
                </a:ext>
              </a:extLst>
            </p:cNvPr>
            <p:cNvSpPr txBox="1"/>
            <p:nvPr/>
          </p:nvSpPr>
          <p:spPr>
            <a:xfrm rot="16200000">
              <a:off x="3387729" y="3934596"/>
              <a:ext cx="2068195" cy="253916"/>
            </a:xfrm>
            <a:prstGeom prst="rect">
              <a:avLst/>
            </a:prstGeom>
            <a:noFill/>
          </p:spPr>
          <p:txBody>
            <a:bodyPr wrap="none" rtlCol="0">
              <a:spAutoFit/>
            </a:bodyPr>
            <a:lstStyle/>
            <a:p>
              <a:r>
                <a:rPr lang="en-US" altLang="ja-JP" sz="1050" dirty="0">
                  <a:latin typeface="Arial" panose="020B0604020202020204" pitchFamily="34" charset="0"/>
                  <a:cs typeface="Arial" panose="020B0604020202020204" pitchFamily="34" charset="0"/>
                </a:rPr>
                <a:t>CX3CR1</a:t>
              </a:r>
              <a:r>
                <a:rPr kumimoji="1" lang="en-US" altLang="ja-JP" sz="1050" baseline="30000" dirty="0">
                  <a:latin typeface="Arial" panose="020B0604020202020204" pitchFamily="34" charset="0"/>
                  <a:cs typeface="Arial" panose="020B0604020202020204" pitchFamily="34" charset="0"/>
                </a:rPr>
                <a:t>high</a:t>
              </a:r>
              <a:r>
                <a:rPr lang="en-US" altLang="ja-JP" sz="1050" dirty="0">
                  <a:latin typeface="Arial" panose="020B0604020202020204" pitchFamily="34" charset="0"/>
                  <a:cs typeface="Arial" panose="020B0604020202020204" pitchFamily="34" charset="0"/>
                </a:rPr>
                <a:t>CD11b</a:t>
              </a:r>
              <a:r>
                <a:rPr lang="en-US" altLang="ja-JP" sz="1050" baseline="30000" dirty="0">
                  <a:latin typeface="Arial" panose="020B0604020202020204" pitchFamily="34" charset="0"/>
                  <a:cs typeface="Arial" panose="020B0604020202020204" pitchFamily="34" charset="0"/>
                </a:rPr>
                <a:t>+</a:t>
              </a:r>
              <a:r>
                <a:rPr kumimoji="1" lang="en-US" altLang="ja-JP" sz="1050" dirty="0">
                  <a:latin typeface="Arial" panose="020B0604020202020204" pitchFamily="34" charset="0"/>
                  <a:cs typeface="Arial" panose="020B0604020202020204" pitchFamily="34" charset="0"/>
                </a:rPr>
                <a:t>CD45</a:t>
              </a:r>
              <a:r>
                <a:rPr kumimoji="1" lang="en-US" altLang="ja-JP" sz="1050" baseline="30000" dirty="0">
                  <a:latin typeface="Arial" panose="020B0604020202020204" pitchFamily="34" charset="0"/>
                  <a:cs typeface="Arial" panose="020B0604020202020204" pitchFamily="34" charset="0"/>
                </a:rPr>
                <a:t>+</a:t>
              </a:r>
              <a:r>
                <a:rPr kumimoji="1" lang="en-US" altLang="ja-JP" sz="1050" dirty="0">
                  <a:latin typeface="Arial" panose="020B0604020202020204" pitchFamily="34" charset="0"/>
                  <a:cs typeface="Arial" panose="020B0604020202020204" pitchFamily="34" charset="0"/>
                </a:rPr>
                <a:t> cells</a:t>
              </a:r>
              <a:endParaRPr kumimoji="1" lang="ja-JP" altLang="en-US" sz="1050">
                <a:latin typeface="Arial" panose="020B0604020202020204" pitchFamily="34" charset="0"/>
                <a:cs typeface="Arial" panose="020B0604020202020204" pitchFamily="34" charset="0"/>
              </a:endParaRPr>
            </a:p>
          </p:txBody>
        </p:sp>
        <p:pic>
          <p:nvPicPr>
            <p:cNvPr id="42" name="図 41">
              <a:extLst>
                <a:ext uri="{FF2B5EF4-FFF2-40B4-BE49-F238E27FC236}">
                  <a16:creationId xmlns:a16="http://schemas.microsoft.com/office/drawing/2014/main" id="{7E9C33E0-7214-AA4F-A755-AF082D393732}"/>
                </a:ext>
              </a:extLst>
            </p:cNvPr>
            <p:cNvPicPr>
              <a:picLocks noChangeAspect="1"/>
            </p:cNvPicPr>
            <p:nvPr/>
          </p:nvPicPr>
          <p:blipFill>
            <a:blip r:embed="rId11"/>
            <a:stretch>
              <a:fillRect/>
            </a:stretch>
          </p:blipFill>
          <p:spPr>
            <a:xfrm>
              <a:off x="430296" y="3057836"/>
              <a:ext cx="3527167" cy="2087941"/>
            </a:xfrm>
            <a:prstGeom prst="rect">
              <a:avLst/>
            </a:prstGeom>
          </p:spPr>
        </p:pic>
        <p:pic>
          <p:nvPicPr>
            <p:cNvPr id="5" name="図 4">
              <a:extLst>
                <a:ext uri="{FF2B5EF4-FFF2-40B4-BE49-F238E27FC236}">
                  <a16:creationId xmlns:a16="http://schemas.microsoft.com/office/drawing/2014/main" id="{C482C4AA-0344-134B-A3C1-DCBFF56D3D95}"/>
                </a:ext>
              </a:extLst>
            </p:cNvPr>
            <p:cNvPicPr>
              <a:picLocks noChangeAspect="1"/>
            </p:cNvPicPr>
            <p:nvPr/>
          </p:nvPicPr>
          <p:blipFill>
            <a:blip r:embed="rId12"/>
            <a:stretch>
              <a:fillRect/>
            </a:stretch>
          </p:blipFill>
          <p:spPr>
            <a:xfrm>
              <a:off x="4524780" y="3284647"/>
              <a:ext cx="1905000" cy="1739900"/>
            </a:xfrm>
            <a:prstGeom prst="rect">
              <a:avLst/>
            </a:prstGeom>
          </p:spPr>
        </p:pic>
        <p:pic>
          <p:nvPicPr>
            <p:cNvPr id="4" name="図 3">
              <a:extLst>
                <a:ext uri="{FF2B5EF4-FFF2-40B4-BE49-F238E27FC236}">
                  <a16:creationId xmlns:a16="http://schemas.microsoft.com/office/drawing/2014/main" id="{35136AC5-2940-DA4F-9A16-189F18AB7D0E}"/>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l="16065" t="15134" r="18119" b="26957"/>
            <a:stretch/>
          </p:blipFill>
          <p:spPr>
            <a:xfrm>
              <a:off x="1371941" y="3398969"/>
              <a:ext cx="342705" cy="176503"/>
            </a:xfrm>
            <a:prstGeom prst="rect">
              <a:avLst/>
            </a:prstGeom>
          </p:spPr>
        </p:pic>
        <p:pic>
          <p:nvPicPr>
            <p:cNvPr id="8" name="図 7">
              <a:extLst>
                <a:ext uri="{FF2B5EF4-FFF2-40B4-BE49-F238E27FC236}">
                  <a16:creationId xmlns:a16="http://schemas.microsoft.com/office/drawing/2014/main" id="{10494CBB-9D31-224C-8B3D-3331D90383E4}"/>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27886" t="12435" r="19495" b="28081"/>
            <a:stretch/>
          </p:blipFill>
          <p:spPr>
            <a:xfrm>
              <a:off x="2100486" y="3228368"/>
              <a:ext cx="273987" cy="181306"/>
            </a:xfrm>
            <a:prstGeom prst="rect">
              <a:avLst/>
            </a:prstGeom>
          </p:spPr>
        </p:pic>
        <p:pic>
          <p:nvPicPr>
            <p:cNvPr id="9" name="図 8">
              <a:extLst>
                <a:ext uri="{FF2B5EF4-FFF2-40B4-BE49-F238E27FC236}">
                  <a16:creationId xmlns:a16="http://schemas.microsoft.com/office/drawing/2014/main" id="{E8C628F6-499E-8941-A830-E457C52E794F}"/>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l="13712" t="15132" r="21164" b="24953"/>
            <a:stretch/>
          </p:blipFill>
          <p:spPr>
            <a:xfrm>
              <a:off x="3407472" y="3392854"/>
              <a:ext cx="339103" cy="182618"/>
            </a:xfrm>
            <a:prstGeom prst="rect">
              <a:avLst/>
            </a:prstGeom>
          </p:spPr>
        </p:pic>
        <p:pic>
          <p:nvPicPr>
            <p:cNvPr id="10" name="図 9">
              <a:extLst>
                <a:ext uri="{FF2B5EF4-FFF2-40B4-BE49-F238E27FC236}">
                  <a16:creationId xmlns:a16="http://schemas.microsoft.com/office/drawing/2014/main" id="{C25CF3FB-9D87-E64E-BA3A-279DA6BCADBD}"/>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l="23913" t="12069" r="13502" b="32407"/>
            <a:stretch/>
          </p:blipFill>
          <p:spPr>
            <a:xfrm>
              <a:off x="1370974" y="4399105"/>
              <a:ext cx="333829" cy="176290"/>
            </a:xfrm>
            <a:prstGeom prst="rect">
              <a:avLst/>
            </a:prstGeom>
          </p:spPr>
        </p:pic>
        <p:pic>
          <p:nvPicPr>
            <p:cNvPr id="11" name="図 10">
              <a:extLst>
                <a:ext uri="{FF2B5EF4-FFF2-40B4-BE49-F238E27FC236}">
                  <a16:creationId xmlns:a16="http://schemas.microsoft.com/office/drawing/2014/main" id="{A748579B-B816-4D46-8048-3FE47FCC5320}"/>
                </a:ext>
              </a:extLst>
            </p:cNvPr>
            <p:cNvPicPr>
              <a:picLocks noChangeAspect="1"/>
            </p:cNvPicPr>
            <p:nvPr/>
          </p:nvPicPr>
          <p:blipFill rotWithShape="1">
            <a:blip r:embed="rId17" cstate="hqprint">
              <a:extLst>
                <a:ext uri="{28A0092B-C50C-407E-A947-70E740481C1C}">
                  <a14:useLocalDpi xmlns:a14="http://schemas.microsoft.com/office/drawing/2010/main"/>
                </a:ext>
              </a:extLst>
            </a:blip>
            <a:srcRect l="19576" t="20889" r="19317" b="32390"/>
            <a:stretch/>
          </p:blipFill>
          <p:spPr>
            <a:xfrm>
              <a:off x="2148876" y="4154597"/>
              <a:ext cx="318187" cy="148339"/>
            </a:xfrm>
            <a:prstGeom prst="rect">
              <a:avLst/>
            </a:prstGeom>
          </p:spPr>
        </p:pic>
        <p:pic>
          <p:nvPicPr>
            <p:cNvPr id="12" name="図 11">
              <a:extLst>
                <a:ext uri="{FF2B5EF4-FFF2-40B4-BE49-F238E27FC236}">
                  <a16:creationId xmlns:a16="http://schemas.microsoft.com/office/drawing/2014/main" id="{560ED011-EF51-3C44-BEFB-5C8D37F34D2A}"/>
                </a:ext>
              </a:extLst>
            </p:cNvPr>
            <p:cNvPicPr>
              <a:picLocks noChangeAspect="1"/>
            </p:cNvPicPr>
            <p:nvPr/>
          </p:nvPicPr>
          <p:blipFill rotWithShape="1">
            <a:blip r:embed="rId18" cstate="hqprint">
              <a:extLst>
                <a:ext uri="{28A0092B-C50C-407E-A947-70E740481C1C}">
                  <a14:useLocalDpi xmlns:a14="http://schemas.microsoft.com/office/drawing/2010/main"/>
                </a:ext>
              </a:extLst>
            </a:blip>
            <a:srcRect l="26164" t="25280" r="18712" b="28584"/>
            <a:stretch/>
          </p:blipFill>
          <p:spPr>
            <a:xfrm>
              <a:off x="3407472" y="4369297"/>
              <a:ext cx="287024" cy="146482"/>
            </a:xfrm>
            <a:prstGeom prst="rect">
              <a:avLst/>
            </a:prstGeom>
          </p:spPr>
        </p:pic>
        <p:sp>
          <p:nvSpPr>
            <p:cNvPr id="45" name="正方形/長方形 44">
              <a:extLst>
                <a:ext uri="{FF2B5EF4-FFF2-40B4-BE49-F238E27FC236}">
                  <a16:creationId xmlns:a16="http://schemas.microsoft.com/office/drawing/2014/main" id="{C4E019EE-8D58-AF41-B8A9-4EDAB42D05EE}"/>
                </a:ext>
              </a:extLst>
            </p:cNvPr>
            <p:cNvSpPr/>
            <p:nvPr/>
          </p:nvSpPr>
          <p:spPr>
            <a:xfrm>
              <a:off x="1763162" y="2951409"/>
              <a:ext cx="152942"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B3B8842C-612E-3949-9E37-12551CAC18E5}"/>
                </a:ext>
              </a:extLst>
            </p:cNvPr>
            <p:cNvSpPr/>
            <p:nvPr/>
          </p:nvSpPr>
          <p:spPr>
            <a:xfrm>
              <a:off x="2825892" y="3259261"/>
              <a:ext cx="160828"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E72CD995-252A-E449-8FD6-B9EF7970D8A7}"/>
                </a:ext>
              </a:extLst>
            </p:cNvPr>
            <p:cNvSpPr/>
            <p:nvPr/>
          </p:nvSpPr>
          <p:spPr>
            <a:xfrm>
              <a:off x="241509" y="3198347"/>
              <a:ext cx="598862" cy="1839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4A59B914-8179-0347-8F91-DAA25FCA107E}"/>
                </a:ext>
              </a:extLst>
            </p:cNvPr>
            <p:cNvSpPr txBox="1"/>
            <p:nvPr/>
          </p:nvSpPr>
          <p:spPr>
            <a:xfrm>
              <a:off x="291574" y="3443263"/>
              <a:ext cx="388248"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SO</a:t>
              </a:r>
              <a:endParaRPr kumimoji="1" lang="ja-JP" altLang="en-US" sz="1100">
                <a:latin typeface="Arial" panose="020B0604020202020204" pitchFamily="34" charset="0"/>
                <a:cs typeface="Arial" panose="020B0604020202020204" pitchFamily="34" charset="0"/>
              </a:endParaRPr>
            </a:p>
          </p:txBody>
        </p:sp>
        <p:sp>
          <p:nvSpPr>
            <p:cNvPr id="49" name="テキスト ボックス 48">
              <a:extLst>
                <a:ext uri="{FF2B5EF4-FFF2-40B4-BE49-F238E27FC236}">
                  <a16:creationId xmlns:a16="http://schemas.microsoft.com/office/drawing/2014/main" id="{B582EE8B-5483-3749-A40C-48374941FEC5}"/>
                </a:ext>
              </a:extLst>
            </p:cNvPr>
            <p:cNvSpPr txBox="1"/>
            <p:nvPr/>
          </p:nvSpPr>
          <p:spPr>
            <a:xfrm>
              <a:off x="313407" y="4384081"/>
              <a:ext cx="32412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a:t>
              </a:r>
              <a:endParaRPr kumimoji="1" lang="ja-JP" altLang="en-US" sz="1100">
                <a:latin typeface="Arial" panose="020B0604020202020204" pitchFamily="34" charset="0"/>
                <a:cs typeface="Arial" panose="020B0604020202020204" pitchFamily="34" charset="0"/>
              </a:endParaRPr>
            </a:p>
          </p:txBody>
        </p:sp>
        <p:sp>
          <p:nvSpPr>
            <p:cNvPr id="50" name="テキスト ボックス 49">
              <a:extLst>
                <a:ext uri="{FF2B5EF4-FFF2-40B4-BE49-F238E27FC236}">
                  <a16:creationId xmlns:a16="http://schemas.microsoft.com/office/drawing/2014/main" id="{BD7CCD05-253A-C64C-8256-682226058059}"/>
                </a:ext>
              </a:extLst>
            </p:cNvPr>
            <p:cNvSpPr txBox="1"/>
            <p:nvPr/>
          </p:nvSpPr>
          <p:spPr>
            <a:xfrm rot="16200000">
              <a:off x="540579" y="4352580"/>
              <a:ext cx="476412" cy="261610"/>
            </a:xfrm>
            <a:prstGeom prst="rect">
              <a:avLst/>
            </a:prstGeom>
            <a:noFill/>
          </p:spPr>
          <p:txBody>
            <a:bodyPr wrap="none" rtlCol="0">
              <a:spAutoFit/>
            </a:bodyPr>
            <a:lstStyle/>
            <a:p>
              <a:r>
                <a:rPr kumimoji="1" lang="en-US" altLang="ja-JP" sz="1100" dirty="0">
                  <a:latin typeface="Arial" panose="020B0604020202020204" pitchFamily="34" charset="0"/>
                  <a:cs typeface="Arial" panose="020B0604020202020204" pitchFamily="34" charset="0"/>
                </a:rPr>
                <a:t>SSC</a:t>
              </a:r>
              <a:endParaRPr kumimoji="1" lang="ja-JP" altLang="en-US" sz="1100">
                <a:latin typeface="Arial" panose="020B0604020202020204" pitchFamily="34" charset="0"/>
                <a:cs typeface="Arial" panose="020B0604020202020204" pitchFamily="34" charset="0"/>
              </a:endParaRPr>
            </a:p>
          </p:txBody>
        </p:sp>
        <p:sp>
          <p:nvSpPr>
            <p:cNvPr id="51" name="正方形/長方形 50">
              <a:extLst>
                <a:ext uri="{FF2B5EF4-FFF2-40B4-BE49-F238E27FC236}">
                  <a16:creationId xmlns:a16="http://schemas.microsoft.com/office/drawing/2014/main" id="{19D0BD1A-72E1-114C-B569-269053417274}"/>
                </a:ext>
              </a:extLst>
            </p:cNvPr>
            <p:cNvSpPr/>
            <p:nvPr/>
          </p:nvSpPr>
          <p:spPr>
            <a:xfrm rot="16200000">
              <a:off x="2030100" y="3808094"/>
              <a:ext cx="523076" cy="2815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3DBC8E4A-2DA8-8241-A49D-D290F60C10FB}"/>
                </a:ext>
              </a:extLst>
            </p:cNvPr>
            <p:cNvSpPr txBox="1"/>
            <p:nvPr/>
          </p:nvSpPr>
          <p:spPr>
            <a:xfrm>
              <a:off x="1103338" y="4913361"/>
              <a:ext cx="468398"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F</a:t>
              </a:r>
              <a:r>
                <a:rPr kumimoji="1" lang="en-US" altLang="ja-JP" sz="1100" dirty="0">
                  <a:latin typeface="Arial" panose="020B0604020202020204" pitchFamily="34" charset="0"/>
                  <a:cs typeface="Arial" panose="020B0604020202020204" pitchFamily="34" charset="0"/>
                </a:rPr>
                <a:t>SC</a:t>
              </a:r>
              <a:endParaRPr kumimoji="1" lang="ja-JP" altLang="en-US" sz="1100">
                <a:latin typeface="Arial" panose="020B0604020202020204" pitchFamily="34" charset="0"/>
                <a:cs typeface="Arial" panose="020B0604020202020204" pitchFamily="34" charset="0"/>
              </a:endParaRPr>
            </a:p>
          </p:txBody>
        </p:sp>
        <p:sp>
          <p:nvSpPr>
            <p:cNvPr id="53" name="テキスト ボックス 52">
              <a:extLst>
                <a:ext uri="{FF2B5EF4-FFF2-40B4-BE49-F238E27FC236}">
                  <a16:creationId xmlns:a16="http://schemas.microsoft.com/office/drawing/2014/main" id="{CCBEA73B-6FE9-AA44-BE5C-3EBCDD11266C}"/>
                </a:ext>
              </a:extLst>
            </p:cNvPr>
            <p:cNvSpPr txBox="1"/>
            <p:nvPr/>
          </p:nvSpPr>
          <p:spPr>
            <a:xfrm>
              <a:off x="2095137" y="4905713"/>
              <a:ext cx="554960"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7AAD</a:t>
              </a:r>
              <a:endParaRPr kumimoji="1" lang="ja-JP" altLang="en-US" sz="1100">
                <a:latin typeface="Arial" panose="020B0604020202020204" pitchFamily="34" charset="0"/>
                <a:cs typeface="Arial" panose="020B0604020202020204" pitchFamily="34" charset="0"/>
              </a:endParaRPr>
            </a:p>
          </p:txBody>
        </p:sp>
        <p:sp>
          <p:nvSpPr>
            <p:cNvPr id="54" name="テキスト ボックス 53">
              <a:extLst>
                <a:ext uri="{FF2B5EF4-FFF2-40B4-BE49-F238E27FC236}">
                  <a16:creationId xmlns:a16="http://schemas.microsoft.com/office/drawing/2014/main" id="{52A7B3B8-B0C0-9F48-8A12-AE3009A62DE4}"/>
                </a:ext>
              </a:extLst>
            </p:cNvPr>
            <p:cNvSpPr txBox="1"/>
            <p:nvPr/>
          </p:nvSpPr>
          <p:spPr>
            <a:xfrm>
              <a:off x="3102993" y="4913361"/>
              <a:ext cx="744114"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CX3CR1</a:t>
              </a:r>
              <a:endParaRPr kumimoji="1" lang="ja-JP" altLang="en-US" sz="1100">
                <a:latin typeface="Arial" panose="020B0604020202020204" pitchFamily="34" charset="0"/>
                <a:cs typeface="Arial" panose="020B0604020202020204" pitchFamily="34" charset="0"/>
              </a:endParaRPr>
            </a:p>
          </p:txBody>
        </p:sp>
      </p:grpSp>
      <p:sp>
        <p:nvSpPr>
          <p:cNvPr id="56" name="テキスト ボックス 55">
            <a:extLst>
              <a:ext uri="{FF2B5EF4-FFF2-40B4-BE49-F238E27FC236}">
                <a16:creationId xmlns:a16="http://schemas.microsoft.com/office/drawing/2014/main" id="{1DD4E96E-BDFA-8B49-9DF4-E38BB0C9F824}"/>
              </a:ext>
            </a:extLst>
          </p:cNvPr>
          <p:cNvSpPr txBox="1"/>
          <p:nvPr/>
        </p:nvSpPr>
        <p:spPr>
          <a:xfrm rot="16200000">
            <a:off x="1551828" y="1902745"/>
            <a:ext cx="546945"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CD45</a:t>
            </a:r>
            <a:endParaRPr kumimoji="1" lang="ja-JP" altLang="en-US" sz="1100">
              <a:latin typeface="Arial" panose="020B0604020202020204" pitchFamily="34" charset="0"/>
              <a:cs typeface="Arial" panose="020B0604020202020204" pitchFamily="34" charset="0"/>
            </a:endParaRPr>
          </a:p>
        </p:txBody>
      </p:sp>
      <p:sp>
        <p:nvSpPr>
          <p:cNvPr id="57" name="テキスト ボックス 56">
            <a:extLst>
              <a:ext uri="{FF2B5EF4-FFF2-40B4-BE49-F238E27FC236}">
                <a16:creationId xmlns:a16="http://schemas.microsoft.com/office/drawing/2014/main" id="{ADD297CB-A045-424D-82C7-74F094191A72}"/>
              </a:ext>
            </a:extLst>
          </p:cNvPr>
          <p:cNvSpPr txBox="1"/>
          <p:nvPr/>
        </p:nvSpPr>
        <p:spPr>
          <a:xfrm rot="16200000">
            <a:off x="2589648" y="1908323"/>
            <a:ext cx="625492" cy="261610"/>
          </a:xfrm>
          <a:prstGeom prst="rect">
            <a:avLst/>
          </a:prstGeom>
          <a:noFill/>
        </p:spPr>
        <p:txBody>
          <a:bodyPr wrap="none" rtlCol="0">
            <a:spAutoFit/>
          </a:bodyPr>
          <a:lstStyle/>
          <a:p>
            <a:r>
              <a:rPr lang="en-US" altLang="ja-JP" sz="1100" dirty="0">
                <a:latin typeface="Arial" panose="020B0604020202020204" pitchFamily="34" charset="0"/>
                <a:cs typeface="Arial" panose="020B0604020202020204" pitchFamily="34" charset="0"/>
              </a:rPr>
              <a:t>CD11b</a:t>
            </a:r>
            <a:endParaRPr kumimoji="1" lang="ja-JP" altLang="en-US" sz="11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49296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3344</TotalTime>
  <Words>1203</Words>
  <Application>Microsoft Macintosh PowerPoint</Application>
  <PresentationFormat>ユーザー設定</PresentationFormat>
  <Paragraphs>200</Paragraphs>
  <Slides>13</Slides>
  <Notes>8</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13</vt:i4>
      </vt:variant>
    </vt:vector>
  </HeadingPairs>
  <TitlesOfParts>
    <vt:vector size="24" baseType="lpstr">
      <vt:lpstr>ＭＳ Ｐゴシック</vt:lpstr>
      <vt:lpstr>メイリオ</vt:lpstr>
      <vt:lpstr>游ゴシック</vt:lpstr>
      <vt:lpstr>游ゴシック Light</vt:lpstr>
      <vt:lpstr>Arial</vt:lpstr>
      <vt:lpstr>Calibri</vt:lpstr>
      <vt:lpstr>Calibri Light</vt:lpstr>
      <vt:lpstr>Helvetica</vt:lpstr>
      <vt:lpstr>Times</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Microsoft Office User</dc:creator>
  <cp:lastModifiedBy>Microsoft Office User</cp:lastModifiedBy>
  <cp:revision>118</cp:revision>
  <cp:lastPrinted>2019-10-18T06:00:17Z</cp:lastPrinted>
  <dcterms:created xsi:type="dcterms:W3CDTF">2019-10-08T10:33:52Z</dcterms:created>
  <dcterms:modified xsi:type="dcterms:W3CDTF">2020-04-12T01:01:31Z</dcterms:modified>
</cp:coreProperties>
</file>