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7199313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4"/>
    <p:restoredTop sz="94636"/>
  </p:normalViewPr>
  <p:slideViewPr>
    <p:cSldViewPr snapToGrid="0" snapToObjects="1">
      <p:cViewPr>
        <p:scale>
          <a:sx n="190" d="100"/>
          <a:sy n="190" d="100"/>
        </p:scale>
        <p:origin x="1264" y="2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52067-E781-E44C-B4BB-B2E8AD6D0D57}" type="datetimeFigureOut">
              <a:rPr lang="en-US" smtClean="0"/>
              <a:t>9/26/19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28625" y="1143000"/>
            <a:ext cx="7715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75466-B4D8-CC43-A934-937D836D5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01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914" y="471289"/>
            <a:ext cx="5399485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1512522"/>
            <a:ext cx="5399485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20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0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8" y="153319"/>
            <a:ext cx="1552352" cy="24404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153319"/>
            <a:ext cx="4567064" cy="24404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3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5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3" y="717932"/>
            <a:ext cx="6209407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3" y="1927150"/>
            <a:ext cx="6209407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766593"/>
            <a:ext cx="3059708" cy="18271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766593"/>
            <a:ext cx="3059708" cy="18271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3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53319"/>
            <a:ext cx="6209407" cy="5566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705933"/>
            <a:ext cx="3045647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051899"/>
            <a:ext cx="3045647" cy="154718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705933"/>
            <a:ext cx="3060646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051899"/>
            <a:ext cx="3060646" cy="154718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2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00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91982"/>
            <a:ext cx="2321966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414627"/>
            <a:ext cx="3644652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863918"/>
            <a:ext cx="2321966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93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91982"/>
            <a:ext cx="2321966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414627"/>
            <a:ext cx="3644652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863918"/>
            <a:ext cx="2321966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6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153319"/>
            <a:ext cx="6209407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766593"/>
            <a:ext cx="6209407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2669079"/>
            <a:ext cx="1619845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D4868-53AC-7042-A521-2B9DCB3F9B19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2669079"/>
            <a:ext cx="242976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2669079"/>
            <a:ext cx="1619845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D2A0-F9E8-C848-B668-72959E567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0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1" t="7376" r="7110" b="65806"/>
          <a:stretch/>
        </p:blipFill>
        <p:spPr>
          <a:xfrm>
            <a:off x="349629" y="591670"/>
            <a:ext cx="4223808" cy="21966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7" t="36531" r="49409" b="39267"/>
          <a:stretch/>
        </p:blipFill>
        <p:spPr>
          <a:xfrm>
            <a:off x="4815608" y="510988"/>
            <a:ext cx="2253778" cy="19886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2AE0A8-FA79-A742-BBFE-97F22F58F333}"/>
              </a:ext>
            </a:extLst>
          </p:cNvPr>
          <p:cNvSpPr txBox="1"/>
          <p:nvPr/>
        </p:nvSpPr>
        <p:spPr>
          <a:xfrm>
            <a:off x="5150453" y="2421139"/>
            <a:ext cx="1713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Filt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SF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7F7D7DB-5229-CB41-ABE7-C9AC342ADFEB}"/>
              </a:ext>
            </a:extLst>
          </p:cNvPr>
          <p:cNvCxnSpPr/>
          <p:nvPr/>
        </p:nvCxnSpPr>
        <p:spPr>
          <a:xfrm>
            <a:off x="5499584" y="886572"/>
            <a:ext cx="4912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C28A06B-1385-0B4D-8E71-225F4E946036}"/>
              </a:ext>
            </a:extLst>
          </p:cNvPr>
          <p:cNvCxnSpPr>
            <a:cxnSpLocks/>
          </p:cNvCxnSpPr>
          <p:nvPr/>
        </p:nvCxnSpPr>
        <p:spPr>
          <a:xfrm>
            <a:off x="5499582" y="753837"/>
            <a:ext cx="11208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22145EE-307D-D34E-97E9-616811749B5B}"/>
              </a:ext>
            </a:extLst>
          </p:cNvPr>
          <p:cNvSpPr txBox="1"/>
          <p:nvPr/>
        </p:nvSpPr>
        <p:spPr>
          <a:xfrm>
            <a:off x="5563928" y="735871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543B24-28AA-D247-A598-2709D7EE779E}"/>
              </a:ext>
            </a:extLst>
          </p:cNvPr>
          <p:cNvSpPr txBox="1"/>
          <p:nvPr/>
        </p:nvSpPr>
        <p:spPr>
          <a:xfrm>
            <a:off x="5910894" y="596817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277" y="46810"/>
            <a:ext cx="31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charset="0"/>
                <a:ea typeface="Helvetica Neue" charset="0"/>
                <a:cs typeface="Helvetica Neue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15608" y="46810"/>
            <a:ext cx="31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charset="0"/>
                <a:ea typeface="Helvetica Neue" charset="0"/>
                <a:cs typeface="Helvetica Neue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A2AE0A8-FA79-A742-BBFE-97F22F58F333}"/>
              </a:ext>
            </a:extLst>
          </p:cNvPr>
          <p:cNvSpPr txBox="1"/>
          <p:nvPr/>
        </p:nvSpPr>
        <p:spPr>
          <a:xfrm>
            <a:off x="1995580" y="314671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FC vs. FD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A2AE0A8-FA79-A742-BBFE-97F22F58F333}"/>
              </a:ext>
            </a:extLst>
          </p:cNvPr>
          <p:cNvSpPr txBox="1"/>
          <p:nvPr/>
        </p:nvSpPr>
        <p:spPr>
          <a:xfrm rot="16200000">
            <a:off x="-279938" y="1320341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Correlation (r)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41894" y="416142"/>
            <a:ext cx="618565" cy="155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A2AE0A8-FA79-A742-BBFE-97F22F58F333}"/>
              </a:ext>
            </a:extLst>
          </p:cNvPr>
          <p:cNvSpPr txBox="1"/>
          <p:nvPr/>
        </p:nvSpPr>
        <p:spPr>
          <a:xfrm>
            <a:off x="5768610" y="314671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Slopes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6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670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t="5234" r="7110" b="65804"/>
          <a:stretch/>
        </p:blipFill>
        <p:spPr>
          <a:xfrm>
            <a:off x="55277" y="416142"/>
            <a:ext cx="4444196" cy="23721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7" t="35400" r="49409" b="39267"/>
          <a:stretch/>
        </p:blipFill>
        <p:spPr>
          <a:xfrm>
            <a:off x="4741644" y="418034"/>
            <a:ext cx="2253778" cy="20816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E3E68FE-DC0F-0142-98B7-7DAAED3B2EF6}"/>
              </a:ext>
            </a:extLst>
          </p:cNvPr>
          <p:cNvSpPr txBox="1"/>
          <p:nvPr/>
        </p:nvSpPr>
        <p:spPr>
          <a:xfrm>
            <a:off x="548818" y="194790"/>
            <a:ext cx="292068" cy="238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D436BC-FF41-C649-8EFB-5FAE0C37CCA1}"/>
              </a:ext>
            </a:extLst>
          </p:cNvPr>
          <p:cNvSpPr txBox="1"/>
          <p:nvPr/>
        </p:nvSpPr>
        <p:spPr>
          <a:xfrm>
            <a:off x="4596406" y="164670"/>
            <a:ext cx="287258" cy="238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2AE0A8-FA79-A742-BBFE-97F22F58F333}"/>
              </a:ext>
            </a:extLst>
          </p:cNvPr>
          <p:cNvSpPr txBox="1"/>
          <p:nvPr/>
        </p:nvSpPr>
        <p:spPr>
          <a:xfrm>
            <a:off x="5094623" y="2579220"/>
            <a:ext cx="1664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Filt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     FF        SF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7F7D7DB-5229-CB41-ABE7-C9AC342ADFEB}"/>
              </a:ext>
            </a:extLst>
          </p:cNvPr>
          <p:cNvCxnSpPr/>
          <p:nvPr/>
        </p:nvCxnSpPr>
        <p:spPr>
          <a:xfrm>
            <a:off x="5425620" y="886572"/>
            <a:ext cx="4912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C28A06B-1385-0B4D-8E71-225F4E946036}"/>
              </a:ext>
            </a:extLst>
          </p:cNvPr>
          <p:cNvCxnSpPr>
            <a:cxnSpLocks/>
          </p:cNvCxnSpPr>
          <p:nvPr/>
        </p:nvCxnSpPr>
        <p:spPr>
          <a:xfrm>
            <a:off x="5425618" y="753837"/>
            <a:ext cx="11208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22145EE-307D-D34E-97E9-616811749B5B}"/>
              </a:ext>
            </a:extLst>
          </p:cNvPr>
          <p:cNvSpPr txBox="1"/>
          <p:nvPr/>
        </p:nvSpPr>
        <p:spPr>
          <a:xfrm>
            <a:off x="5489964" y="735871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543B24-28AA-D247-A598-2709D7EE779E}"/>
              </a:ext>
            </a:extLst>
          </p:cNvPr>
          <p:cNvSpPr txBox="1"/>
          <p:nvPr/>
        </p:nvSpPr>
        <p:spPr>
          <a:xfrm>
            <a:off x="5836930" y="596817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366186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28</Words>
  <Application>Microsoft Macintosh PowerPoint</Application>
  <PresentationFormat>Custom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Helvetica Neue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 Fair</dc:creator>
  <cp:lastModifiedBy>Nico Dosenbach</cp:lastModifiedBy>
  <cp:revision>8</cp:revision>
  <dcterms:created xsi:type="dcterms:W3CDTF">2019-01-12T21:06:55Z</dcterms:created>
  <dcterms:modified xsi:type="dcterms:W3CDTF">2019-09-26T21:53:33Z</dcterms:modified>
</cp:coreProperties>
</file>