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AE26E3-A303-48CD-BFAF-AB02BDC0FE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4AA55E-0A1E-4CDE-9F71-21CE866BFE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D78BEB-BC5C-4263-A1E1-7BE47AA06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81D99-BB7E-4FEA-AE88-DFB657ABEBDA}" type="datetimeFigureOut">
              <a:rPr lang="en-CA" smtClean="0"/>
              <a:t>2019-10-31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B52F22-F26D-4F72-A03F-B448A6C40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5090BB-B896-48D1-AEF4-0FE7BCC97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487C5-E926-4C00-859B-089975A88D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76906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FDC00-1C5A-4E09-A5D3-CBB16E00E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A6BF80-BF33-4893-8E58-DBAC07CC65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E133AB-EF1A-4AE6-ACC9-BC120FF89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81D99-BB7E-4FEA-AE88-DFB657ABEBDA}" type="datetimeFigureOut">
              <a:rPr lang="en-CA" smtClean="0"/>
              <a:t>2019-10-31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D4B0D2-733B-4807-9D75-1F1BCF4F0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416373-8EA6-4389-AE90-745AAEBF1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487C5-E926-4C00-859B-089975A88D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56157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CC71002-4BC5-4D08-91DF-AE16905648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5ADA12-112C-4CFD-BEFC-12F626F962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F36553-1852-4E35-A1FE-3D6039515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81D99-BB7E-4FEA-AE88-DFB657ABEBDA}" type="datetimeFigureOut">
              <a:rPr lang="en-CA" smtClean="0"/>
              <a:t>2019-10-31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81FCCA-04DE-4151-8AF5-B0149B660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3A4496-42AB-4E74-95C4-6CD056650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487C5-E926-4C00-859B-089975A88D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32003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DA3C1-CDA1-43EE-AC1C-6AD3BC522A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0FCE1-EADC-4864-BD3F-59F44FB558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72C2A4-F23C-4998-A38C-A365EE425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81D99-BB7E-4FEA-AE88-DFB657ABEBDA}" type="datetimeFigureOut">
              <a:rPr lang="en-CA" smtClean="0"/>
              <a:t>2019-10-31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3C9C3B-91CC-42C4-83ED-69A6505EE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D2192C-EA89-45F3-9A87-4C10E73EC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487C5-E926-4C00-859B-089975A88D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44032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B6B771-4E09-40D5-8CCC-00528AC2E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70A9D2-8B0F-404F-B256-D0E401F90A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F60F3D-A6BE-4D70-BF2C-EF5AC7A71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81D99-BB7E-4FEA-AE88-DFB657ABEBDA}" type="datetimeFigureOut">
              <a:rPr lang="en-CA" smtClean="0"/>
              <a:t>2019-10-31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14226-0095-4AA6-8289-98061DEA3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CF29C4-A70B-480E-952F-C610D1695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487C5-E926-4C00-859B-089975A88D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165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4E796-4955-48CA-B53E-6B290B2EA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27831F-8AAF-4C68-9793-6EF370C902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D9B7D2-46B8-48FD-8D70-F9CE7F9A99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C03C4D-2C8B-4034-BA1F-1E42F47AD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81D99-BB7E-4FEA-AE88-DFB657ABEBDA}" type="datetimeFigureOut">
              <a:rPr lang="en-CA" smtClean="0"/>
              <a:t>2019-10-31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46F253-42CE-40C3-9715-AB0A0818C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6CA2DC-A284-40CF-9D0B-FE085BAEF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487C5-E926-4C00-859B-089975A88D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31059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5E27D-EC32-4F3E-8D62-B508C6D986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921267-FA16-4D96-A8C6-6CDE7FC903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819E1B-E16C-47AC-91C3-31E39116D2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CD44F2-2B44-49D4-B327-E53E6F0246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8AA438-DDBD-4D90-9C79-8EBD87BC0B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C722F6-9980-4A09-BBE7-0DC57814B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81D99-BB7E-4FEA-AE88-DFB657ABEBDA}" type="datetimeFigureOut">
              <a:rPr lang="en-CA" smtClean="0"/>
              <a:t>2019-10-31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79F4289-35BE-463A-8587-EA69C463E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29587E2-B0AA-486B-AE4C-790DE2723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487C5-E926-4C00-859B-089975A88D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27842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7C836-B623-4ED2-A90E-5D4BBEB12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DA8B2A-5E52-4F18-8F61-6C8CBD089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81D99-BB7E-4FEA-AE88-DFB657ABEBDA}" type="datetimeFigureOut">
              <a:rPr lang="en-CA" smtClean="0"/>
              <a:t>2019-10-31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AA8964-455C-4DBA-AA12-2E1835BA9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F2C5B2-8C05-4D7D-89B0-22A076B17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487C5-E926-4C00-859B-089975A88D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44596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3D5EED-6EC5-40F0-9BEE-1CE26CB86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81D99-BB7E-4FEA-AE88-DFB657ABEBDA}" type="datetimeFigureOut">
              <a:rPr lang="en-CA" smtClean="0"/>
              <a:t>2019-10-31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0E8615-4636-4D38-8B4D-12441BBFF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2F6071-3019-40A1-94F4-ADA13514B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487C5-E926-4C00-859B-089975A88D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7494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439A2-F06D-4FCB-852E-89C70A03F8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FDA064-17AD-4A16-B4C3-03534A9FEA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EB1F68-8E5D-48B6-B8A4-5FE6334834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CD6F7B-7B4F-45B8-8BFC-59DD733011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81D99-BB7E-4FEA-AE88-DFB657ABEBDA}" type="datetimeFigureOut">
              <a:rPr lang="en-CA" smtClean="0"/>
              <a:t>2019-10-31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BF59E2-93BB-45C2-BFF5-FA7F795FB9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7F1820-224B-411D-9E90-1A6454914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487C5-E926-4C00-859B-089975A88D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1018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54538-A9CA-4592-8EF3-BF81FA280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BEE8DBD-58BA-4E42-ABC5-0F4ADBEB8B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12241B-BD92-4441-826A-340F1C9564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900A0E-EC96-413A-BF90-B78155CF0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81D99-BB7E-4FEA-AE88-DFB657ABEBDA}" type="datetimeFigureOut">
              <a:rPr lang="en-CA" smtClean="0"/>
              <a:t>2019-10-31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6A26CF-7B06-4FDD-B952-3E02F566A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67ADD8-88FD-44E5-B999-BE6EF2A70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487C5-E926-4C00-859B-089975A88D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03185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5B80240-E189-4CD5-99FC-7E2C37567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1B3867-BE33-45E5-AA50-541AAF7B94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F42517-08C7-43C9-BE71-9E3AD491C7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81D99-BB7E-4FEA-AE88-DFB657ABEBDA}" type="datetimeFigureOut">
              <a:rPr lang="en-CA" smtClean="0"/>
              <a:t>2019-10-31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DF52F4-17F0-4A60-8AE5-DFF520D1B6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38FE9C-3DE1-4D69-A4F8-D43F944500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487C5-E926-4C00-859B-089975A88D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29227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computer, sitting, black, table&#10;&#10;Description automatically generated">
            <a:extLst>
              <a:ext uri="{FF2B5EF4-FFF2-40B4-BE49-F238E27FC236}">
                <a16:creationId xmlns:a16="http://schemas.microsoft.com/office/drawing/2014/main" id="{B50C033C-71DA-4790-996E-1BA1FCFD71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2990" y="1423814"/>
            <a:ext cx="6226019" cy="46512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880A5AE-802B-4F72-944A-E91A6403704A}"/>
              </a:ext>
            </a:extLst>
          </p:cNvPr>
          <p:cNvSpPr txBox="1"/>
          <p:nvPr/>
        </p:nvSpPr>
        <p:spPr>
          <a:xfrm>
            <a:off x="3377681" y="419878"/>
            <a:ext cx="6456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/>
              <a:t>Supplementary Information File 1 – Uncropped </a:t>
            </a:r>
            <a:r>
              <a:rPr lang="en-CA" b="1" dirty="0" err="1"/>
              <a:t>ProQ</a:t>
            </a:r>
            <a:r>
              <a:rPr lang="en-CA" b="1" dirty="0"/>
              <a:t> Gels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0C6509-5AEE-4858-BC03-D3F5ABB111E7}"/>
              </a:ext>
            </a:extLst>
          </p:cNvPr>
          <p:cNvSpPr txBox="1"/>
          <p:nvPr/>
        </p:nvSpPr>
        <p:spPr>
          <a:xfrm>
            <a:off x="3456808" y="962147"/>
            <a:ext cx="1107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dirty="0"/>
              <a:t>Middle-aged</a:t>
            </a:r>
          </a:p>
          <a:p>
            <a:pPr algn="ctr"/>
            <a:r>
              <a:rPr lang="en-CA" sz="1200" dirty="0"/>
              <a:t> male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C7A44F-26B5-4FC2-A39F-7DDC35E842AC}"/>
              </a:ext>
            </a:extLst>
          </p:cNvPr>
          <p:cNvSpPr txBox="1"/>
          <p:nvPr/>
        </p:nvSpPr>
        <p:spPr>
          <a:xfrm>
            <a:off x="3456808" y="6075080"/>
            <a:ext cx="1107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dirty="0"/>
              <a:t>Older</a:t>
            </a:r>
          </a:p>
          <a:p>
            <a:pPr algn="ctr"/>
            <a:r>
              <a:rPr lang="en-CA" sz="1200" dirty="0"/>
              <a:t> male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58935B0-1425-4210-ACD4-9784FA0112E6}"/>
              </a:ext>
            </a:extLst>
          </p:cNvPr>
          <p:cNvSpPr txBox="1"/>
          <p:nvPr/>
        </p:nvSpPr>
        <p:spPr>
          <a:xfrm>
            <a:off x="4637244" y="962147"/>
            <a:ext cx="1107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dirty="0"/>
              <a:t>Unrelated project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9773050-CDC1-4F2F-8AC2-AC4BA1899E6E}"/>
              </a:ext>
            </a:extLst>
          </p:cNvPr>
          <p:cNvSpPr txBox="1"/>
          <p:nvPr/>
        </p:nvSpPr>
        <p:spPr>
          <a:xfrm>
            <a:off x="7578757" y="962147"/>
            <a:ext cx="1107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dirty="0"/>
              <a:t>Unrelated project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F8D8DCE-4189-405E-B5D5-013FCDA4DC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4264" y="3172946"/>
            <a:ext cx="1103472" cy="51210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99EA155-182E-4986-AFE6-D089BE97CFD6}"/>
              </a:ext>
            </a:extLst>
          </p:cNvPr>
          <p:cNvSpPr txBox="1"/>
          <p:nvPr/>
        </p:nvSpPr>
        <p:spPr>
          <a:xfrm>
            <a:off x="6431949" y="962147"/>
            <a:ext cx="1107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dirty="0"/>
              <a:t>Middle-aged</a:t>
            </a:r>
          </a:p>
          <a:p>
            <a:pPr algn="ctr"/>
            <a:r>
              <a:rPr lang="en-CA" sz="1200" dirty="0"/>
              <a:t> male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C9ADE6B-8698-4D8C-B0CC-ABF583C90BB9}"/>
              </a:ext>
            </a:extLst>
          </p:cNvPr>
          <p:cNvSpPr txBox="1"/>
          <p:nvPr/>
        </p:nvSpPr>
        <p:spPr>
          <a:xfrm>
            <a:off x="6431949" y="6075080"/>
            <a:ext cx="1107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dirty="0"/>
              <a:t>Older</a:t>
            </a:r>
          </a:p>
          <a:p>
            <a:pPr algn="ctr"/>
            <a:r>
              <a:rPr lang="en-CA" sz="1200" dirty="0"/>
              <a:t> female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CA71907-C3F0-4F7D-B299-BEBB2A12E351}"/>
              </a:ext>
            </a:extLst>
          </p:cNvPr>
          <p:cNvSpPr txBox="1"/>
          <p:nvPr/>
        </p:nvSpPr>
        <p:spPr>
          <a:xfrm>
            <a:off x="7578757" y="6075080"/>
            <a:ext cx="1107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dirty="0"/>
              <a:t>Unrelated project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6BB3529-529C-44E8-B94C-E3EECA9934B9}"/>
              </a:ext>
            </a:extLst>
          </p:cNvPr>
          <p:cNvSpPr txBox="1"/>
          <p:nvPr/>
        </p:nvSpPr>
        <p:spPr>
          <a:xfrm>
            <a:off x="4637244" y="6075080"/>
            <a:ext cx="1107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dirty="0"/>
              <a:t>Unrelated project</a:t>
            </a:r>
          </a:p>
        </p:txBody>
      </p:sp>
    </p:spTree>
    <p:extLst>
      <p:ext uri="{BB962C8B-B14F-4D97-AF65-F5344CB8AC3E}">
        <p14:creationId xmlns:p14="http://schemas.microsoft.com/office/powerpoint/2010/main" val="4121023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white, black, water, standing&#10;&#10;Description automatically generated">
            <a:extLst>
              <a:ext uri="{FF2B5EF4-FFF2-40B4-BE49-F238E27FC236}">
                <a16:creationId xmlns:a16="http://schemas.microsoft.com/office/drawing/2014/main" id="{C640D7D9-3E60-4EC3-9497-ABDCD77D4F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2823" y="1420617"/>
            <a:ext cx="5781914" cy="4320000"/>
          </a:xfrm>
          <a:prstGeom prst="rect">
            <a:avLst/>
          </a:prstGeom>
        </p:spPr>
      </p:pic>
      <p:sp>
        <p:nvSpPr>
          <p:cNvPr id="5" name="TextBox 5">
            <a:extLst>
              <a:ext uri="{FF2B5EF4-FFF2-40B4-BE49-F238E27FC236}">
                <a16:creationId xmlns:a16="http://schemas.microsoft.com/office/drawing/2014/main" id="{0880A5AE-802B-4F72-944A-E91A6403704A}"/>
              </a:ext>
            </a:extLst>
          </p:cNvPr>
          <p:cNvSpPr txBox="1"/>
          <p:nvPr/>
        </p:nvSpPr>
        <p:spPr>
          <a:xfrm>
            <a:off x="3035388" y="366653"/>
            <a:ext cx="6456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b="1" dirty="0"/>
              <a:t>Supplementary Information File 2 – Uncropped Coomassie Gels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EDAA3ED-0CDA-4047-82BF-83AEDBBD3F22}"/>
              </a:ext>
            </a:extLst>
          </p:cNvPr>
          <p:cNvSpPr txBox="1"/>
          <p:nvPr/>
        </p:nvSpPr>
        <p:spPr>
          <a:xfrm>
            <a:off x="4951003" y="931102"/>
            <a:ext cx="1107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dirty="0"/>
              <a:t>Middle-aged</a:t>
            </a:r>
          </a:p>
          <a:p>
            <a:pPr algn="ctr"/>
            <a:r>
              <a:rPr lang="en-CA" sz="1200" dirty="0"/>
              <a:t> male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CD1381-34DB-4DD6-B99C-8221623CCA24}"/>
              </a:ext>
            </a:extLst>
          </p:cNvPr>
          <p:cNvSpPr txBox="1"/>
          <p:nvPr/>
        </p:nvSpPr>
        <p:spPr>
          <a:xfrm>
            <a:off x="6300860" y="931102"/>
            <a:ext cx="1107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dirty="0"/>
              <a:t>Unrelated project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CBAEDB-0C74-4970-B1D5-626542B687BA}"/>
              </a:ext>
            </a:extLst>
          </p:cNvPr>
          <p:cNvSpPr txBox="1"/>
          <p:nvPr/>
        </p:nvSpPr>
        <p:spPr>
          <a:xfrm>
            <a:off x="6300860" y="5716487"/>
            <a:ext cx="1107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dirty="0"/>
              <a:t>Unrelated project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62929B-F3C8-4B96-A0E4-3CDAB339DF6C}"/>
              </a:ext>
            </a:extLst>
          </p:cNvPr>
          <p:cNvSpPr txBox="1"/>
          <p:nvPr/>
        </p:nvSpPr>
        <p:spPr>
          <a:xfrm>
            <a:off x="4951003" y="5716487"/>
            <a:ext cx="1107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dirty="0"/>
              <a:t>Old </a:t>
            </a:r>
          </a:p>
          <a:p>
            <a:pPr algn="ctr"/>
            <a:r>
              <a:rPr lang="en-CA" sz="1200" dirty="0"/>
              <a:t> male</a:t>
            </a:r>
          </a:p>
        </p:txBody>
      </p:sp>
    </p:spTree>
    <p:extLst>
      <p:ext uri="{BB962C8B-B14F-4D97-AF65-F5344CB8AC3E}">
        <p14:creationId xmlns:p14="http://schemas.microsoft.com/office/powerpoint/2010/main" val="521184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indoor, white, sitting, refrigerator&#10;&#10;Description automatically generated">
            <a:extLst>
              <a:ext uri="{FF2B5EF4-FFF2-40B4-BE49-F238E27FC236}">
                <a16:creationId xmlns:a16="http://schemas.microsoft.com/office/drawing/2014/main" id="{AA3FBC18-5926-4D95-98B7-EF623B6686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0223" y="1393835"/>
            <a:ext cx="5782217" cy="4320000"/>
          </a:xfrm>
          <a:prstGeom prst="rect">
            <a:avLst/>
          </a:prstGeom>
        </p:spPr>
      </p:pic>
      <p:sp>
        <p:nvSpPr>
          <p:cNvPr id="5" name="TextBox 5">
            <a:extLst>
              <a:ext uri="{FF2B5EF4-FFF2-40B4-BE49-F238E27FC236}">
                <a16:creationId xmlns:a16="http://schemas.microsoft.com/office/drawing/2014/main" id="{0880A5AE-802B-4F72-944A-E91A6403704A}"/>
              </a:ext>
            </a:extLst>
          </p:cNvPr>
          <p:cNvSpPr txBox="1"/>
          <p:nvPr/>
        </p:nvSpPr>
        <p:spPr>
          <a:xfrm>
            <a:off x="3102941" y="393832"/>
            <a:ext cx="6456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b="1" dirty="0"/>
              <a:t>Supplementary Information File 3 – Uncropped Coomassie Gels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D590B5-E90E-4CBD-A980-27AA2BB65BE5}"/>
              </a:ext>
            </a:extLst>
          </p:cNvPr>
          <p:cNvSpPr txBox="1"/>
          <p:nvPr/>
        </p:nvSpPr>
        <p:spPr>
          <a:xfrm>
            <a:off x="4951003" y="931102"/>
            <a:ext cx="1107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dirty="0"/>
              <a:t>Old</a:t>
            </a:r>
          </a:p>
          <a:p>
            <a:pPr algn="ctr"/>
            <a:r>
              <a:rPr lang="en-CA" sz="1200" dirty="0"/>
              <a:t> female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5D168C-C04F-4B73-A16C-DBCF88A49E4F}"/>
              </a:ext>
            </a:extLst>
          </p:cNvPr>
          <p:cNvSpPr txBox="1"/>
          <p:nvPr/>
        </p:nvSpPr>
        <p:spPr>
          <a:xfrm>
            <a:off x="6300860" y="931102"/>
            <a:ext cx="1107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dirty="0"/>
              <a:t>Unrelated project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ABC295B-F80A-49AF-AC5B-48453D32B6DF}"/>
              </a:ext>
            </a:extLst>
          </p:cNvPr>
          <p:cNvSpPr txBox="1"/>
          <p:nvPr/>
        </p:nvSpPr>
        <p:spPr>
          <a:xfrm>
            <a:off x="6300860" y="5716487"/>
            <a:ext cx="1107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dirty="0"/>
              <a:t>Unrelated project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F3F173-3D2D-4784-BB94-DF45A8744CE9}"/>
              </a:ext>
            </a:extLst>
          </p:cNvPr>
          <p:cNvSpPr txBox="1"/>
          <p:nvPr/>
        </p:nvSpPr>
        <p:spPr>
          <a:xfrm>
            <a:off x="4951003" y="5716487"/>
            <a:ext cx="1107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dirty="0"/>
              <a:t>Middle-aged </a:t>
            </a:r>
          </a:p>
          <a:p>
            <a:pPr algn="ctr"/>
            <a:r>
              <a:rPr lang="en-CA" sz="1200" dirty="0"/>
              <a:t> female</a:t>
            </a:r>
          </a:p>
        </p:txBody>
      </p:sp>
    </p:spTree>
    <p:extLst>
      <p:ext uri="{BB962C8B-B14F-4D97-AF65-F5344CB8AC3E}">
        <p14:creationId xmlns:p14="http://schemas.microsoft.com/office/powerpoint/2010/main" val="26644678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64</Words>
  <Application>Microsoft Office PowerPoint</Application>
  <PresentationFormat>Widescreen</PresentationFormat>
  <Paragraphs>27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 Howlett</dc:creator>
  <cp:lastModifiedBy>Susan Howlett</cp:lastModifiedBy>
  <cp:revision>4</cp:revision>
  <dcterms:created xsi:type="dcterms:W3CDTF">2019-10-31T18:03:46Z</dcterms:created>
  <dcterms:modified xsi:type="dcterms:W3CDTF">2019-10-31T18:36:51Z</dcterms:modified>
</cp:coreProperties>
</file>