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8" r:id="rId2"/>
  </p:sldIdLst>
  <p:sldSz cx="12192000" cy="6858000"/>
  <p:notesSz cx="6858000" cy="9144000"/>
  <p:defaultTextStyle>
    <a:defPPr>
      <a:defRPr lang="fa-I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RT Pack 20 DVDs" initials="MP2D" lastIdx="1" clrIdx="0">
    <p:extLst>
      <p:ext uri="{19B8F6BF-5375-455C-9EA6-DF929625EA0E}">
        <p15:presenceInfo xmlns:p15="http://schemas.microsoft.com/office/powerpoint/2012/main" userId="MRT Pack 20 DVDs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2466" autoAdjust="0"/>
  </p:normalViewPr>
  <p:slideViewPr>
    <p:cSldViewPr snapToGrid="0">
      <p:cViewPr varScale="1">
        <p:scale>
          <a:sx n="57" d="100"/>
          <a:sy n="57" d="100"/>
        </p:scale>
        <p:origin x="1152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endParaRPr lang="fa-I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fld id="{3582F1FA-6D48-448C-970A-66BE609E95DD}" type="datetimeFigureOut">
              <a:rPr lang="fa-IR" smtClean="0"/>
              <a:t>06/13/1441</a:t>
            </a:fld>
            <a:endParaRPr lang="fa-I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a-I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fld id="{3C074EB9-6B0F-4569-A951-7A63C87761FC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26347501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623DA-C239-499A-8DAB-661F72BF1177}" type="datetimeFigureOut">
              <a:rPr lang="fa-IR" smtClean="0"/>
              <a:t>06/13/1441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1747B-B27F-4390-B9BF-0B3193C65221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4992347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623DA-C239-499A-8DAB-661F72BF1177}" type="datetimeFigureOut">
              <a:rPr lang="fa-IR" smtClean="0"/>
              <a:t>06/13/1441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1747B-B27F-4390-B9BF-0B3193C65221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5617887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623DA-C239-499A-8DAB-661F72BF1177}" type="datetimeFigureOut">
              <a:rPr lang="fa-IR" smtClean="0"/>
              <a:t>06/13/1441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1747B-B27F-4390-B9BF-0B3193C65221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37540411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623DA-C239-499A-8DAB-661F72BF1177}" type="datetimeFigureOut">
              <a:rPr lang="fa-IR" smtClean="0"/>
              <a:t>06/13/1441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1747B-B27F-4390-B9BF-0B3193C65221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3671694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623DA-C239-499A-8DAB-661F72BF1177}" type="datetimeFigureOut">
              <a:rPr lang="fa-IR" smtClean="0"/>
              <a:t>06/13/1441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1747B-B27F-4390-B9BF-0B3193C65221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1042833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623DA-C239-499A-8DAB-661F72BF1177}" type="datetimeFigureOut">
              <a:rPr lang="fa-IR" smtClean="0"/>
              <a:t>06/13/1441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1747B-B27F-4390-B9BF-0B3193C65221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4387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623DA-C239-499A-8DAB-661F72BF1177}" type="datetimeFigureOut">
              <a:rPr lang="fa-IR" smtClean="0"/>
              <a:t>06/13/1441</a:t>
            </a:fld>
            <a:endParaRPr lang="fa-I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1747B-B27F-4390-B9BF-0B3193C65221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21897034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623DA-C239-499A-8DAB-661F72BF1177}" type="datetimeFigureOut">
              <a:rPr lang="fa-IR" smtClean="0"/>
              <a:t>06/13/1441</a:t>
            </a:fld>
            <a:endParaRPr lang="fa-I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1747B-B27F-4390-B9BF-0B3193C65221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3692865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623DA-C239-499A-8DAB-661F72BF1177}" type="datetimeFigureOut">
              <a:rPr lang="fa-IR" smtClean="0"/>
              <a:t>06/13/1441</a:t>
            </a:fld>
            <a:endParaRPr lang="fa-I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1747B-B27F-4390-B9BF-0B3193C65221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25406404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623DA-C239-499A-8DAB-661F72BF1177}" type="datetimeFigureOut">
              <a:rPr lang="fa-IR" smtClean="0"/>
              <a:t>06/13/1441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1747B-B27F-4390-B9BF-0B3193C65221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2002215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a-I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623DA-C239-499A-8DAB-661F72BF1177}" type="datetimeFigureOut">
              <a:rPr lang="fa-IR" smtClean="0"/>
              <a:t>06/13/1441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1747B-B27F-4390-B9BF-0B3193C65221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6288242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3623DA-C239-499A-8DAB-661F72BF1177}" type="datetimeFigureOut">
              <a:rPr lang="fa-IR" smtClean="0"/>
              <a:t>06/13/1441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81747B-B27F-4390-B9BF-0B3193C65221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0565403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a-I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7996" y="101522"/>
            <a:ext cx="5710260" cy="572695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954210" y="5975963"/>
            <a:ext cx="8635132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b="1" dirty="0" smtClean="0">
                <a:latin typeface="Times New Roman" panose="02020603050405020304" pitchFamily="18" charset="0"/>
                <a:cs typeface="+mj-cs"/>
              </a:rPr>
              <a:t>Fig S1. </a:t>
            </a:r>
            <a:r>
              <a:rPr lang="en-US" dirty="0" err="1" smtClean="0">
                <a:latin typeface="Times New Roman" panose="02020603050405020304" pitchFamily="18" charset="0"/>
                <a:cs typeface="+mj-cs"/>
              </a:rPr>
              <a:t>SignalP</a:t>
            </a:r>
            <a:r>
              <a:rPr lang="en-US" dirty="0" smtClean="0">
                <a:latin typeface="Times New Roman" panose="02020603050405020304" pitchFamily="18" charset="0"/>
                <a:cs typeface="+mj-cs"/>
              </a:rPr>
              <a:t> software suggested no signal peptide for protease 1147. </a:t>
            </a:r>
            <a:endParaRPr lang="fa-IR" dirty="0">
              <a:latin typeface="Times New Roman" panose="02020603050405020304" pitchFamily="18" charset="0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2688751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1944</TotalTime>
  <Words>13</Words>
  <Application>Microsoft Office PowerPoint</Application>
  <PresentationFormat>Widescreen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Office Theme</vt:lpstr>
      <vt:lpstr>PowerPoint Presentation</vt:lpstr>
    </vt:vector>
  </TitlesOfParts>
  <Company>MRT www.Win2Farsi.com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MRT Pack 20 DVDs</dc:creator>
  <cp:lastModifiedBy>User</cp:lastModifiedBy>
  <cp:revision>81</cp:revision>
  <dcterms:created xsi:type="dcterms:W3CDTF">2019-03-24T09:48:42Z</dcterms:created>
  <dcterms:modified xsi:type="dcterms:W3CDTF">2020-02-07T07:29:59Z</dcterms:modified>
</cp:coreProperties>
</file>