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RT Pack 20 DVDs" initials="MP2D" lastIdx="1" clrIdx="0">
    <p:extLst>
      <p:ext uri="{19B8F6BF-5375-455C-9EA6-DF929625EA0E}">
        <p15:presenceInfo xmlns:p15="http://schemas.microsoft.com/office/powerpoint/2012/main" userId="MRT Pack 20 DVD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374" autoAdjust="0"/>
  </p:normalViewPr>
  <p:slideViewPr>
    <p:cSldViewPr snapToGrid="0">
      <p:cViewPr varScale="1">
        <p:scale>
          <a:sx n="70" d="100"/>
          <a:sy n="70" d="100"/>
        </p:scale>
        <p:origin x="6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3582F1FA-6D48-448C-970A-66BE609E95DD}" type="datetimeFigureOut">
              <a:rPr lang="fa-IR" smtClean="0"/>
              <a:t>09/23/1441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3C074EB9-6B0F-4569-A951-7A63C87761FC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34750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9923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6178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54041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6716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04283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09/23/1441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3871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09/23/1441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89703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09/23/1441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9286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09/23/1441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40640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09/23/1441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00221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623DA-C239-499A-8DAB-661F72BF1177}" type="datetimeFigureOut">
              <a:rPr lang="fa-IR" smtClean="0"/>
              <a:t>09/23/1441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2882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623DA-C239-499A-8DAB-661F72BF1177}" type="datetimeFigureOut">
              <a:rPr lang="fa-IR" smtClean="0"/>
              <a:t>09/23/1441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1747B-B27F-4390-B9BF-0B3193C652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56540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5265" y="5380672"/>
            <a:ext cx="11022677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+mj-cs"/>
              </a:rPr>
              <a:t>Fig S3</a:t>
            </a:r>
            <a:r>
              <a:rPr lang="en-US" dirty="0" smtClean="0">
                <a:latin typeface="Times New Roman" panose="02020603050405020304" pitchFamily="18" charset="0"/>
                <a:cs typeface="+mj-cs"/>
              </a:rPr>
              <a:t>.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Cloning analyses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</a:t>
            </a:r>
            <a:r>
              <a:rPr lang="en-US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Double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digestion of recombinant pET26b(+) by </a:t>
            </a:r>
            <a:r>
              <a:rPr lang="en-US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Xho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and </a:t>
            </a:r>
            <a:r>
              <a:rPr lang="en-US" i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Nde</a:t>
            </a:r>
            <a:r>
              <a:rPr lang="en-US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restriction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enzyme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2, recombinant pET26b(+) containing protease 1147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sequence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; 3,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empty pET26b(+)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vector; M, DNA marker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negative;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5, PCR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from recombinant pET26b(+)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vector with specific primers for protease 1147 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sequence; 6, negative control </a:t>
            </a:r>
            <a:endParaRPr lang="en-US" dirty="0" smtClean="0">
              <a:effectLst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826" y="262989"/>
            <a:ext cx="6796923" cy="5117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5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2057</TotalTime>
  <Words>64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MRT www.Win2Farsi.com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MRT Pack 20 DVDs</dc:creator>
  <cp:lastModifiedBy>User</cp:lastModifiedBy>
  <cp:revision>85</cp:revision>
  <dcterms:created xsi:type="dcterms:W3CDTF">2019-03-24T09:48:42Z</dcterms:created>
  <dcterms:modified xsi:type="dcterms:W3CDTF">2020-05-15T06:26:59Z</dcterms:modified>
</cp:coreProperties>
</file>