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RT Pack 20 DVDs" initials="MP2D" lastIdx="1" clrIdx="0">
    <p:extLst>
      <p:ext uri="{19B8F6BF-5375-455C-9EA6-DF929625EA0E}">
        <p15:presenceInfo xmlns:p15="http://schemas.microsoft.com/office/powerpoint/2012/main" userId="MRT Pack 20 DVD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466" autoAdjust="0"/>
  </p:normalViewPr>
  <p:slideViewPr>
    <p:cSldViewPr snapToGrid="0">
      <p:cViewPr varScale="1">
        <p:scale>
          <a:sx n="57" d="100"/>
          <a:sy n="57" d="100"/>
        </p:scale>
        <p:origin x="115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3582F1FA-6D48-448C-970A-66BE609E95DD}" type="datetimeFigureOut">
              <a:rPr lang="fa-IR" smtClean="0"/>
              <a:t>09/21/1441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3C074EB9-6B0F-4569-A951-7A63C87761F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34750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074EB9-6B0F-4569-A951-7A63C87761FC}" type="slidenum">
              <a:rPr lang="fa-IR" smtClean="0"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35724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09/21/1441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99234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09/21/1441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61788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09/21/1441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54041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09/21/1441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67169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09/21/1441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04283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09/21/1441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387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09/21/1441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89703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09/21/1441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9286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09/21/1441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4064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09/21/1441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00221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09/21/1441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2882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623DA-C239-499A-8DAB-661F72BF1177}" type="datetimeFigureOut">
              <a:rPr lang="fa-IR" smtClean="0"/>
              <a:t>09/21/1441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56540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48" y="15336"/>
            <a:ext cx="7411503" cy="5581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0285" y="5397297"/>
            <a:ext cx="113053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+mj-cs"/>
              </a:rPr>
              <a:t>Fig S4.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Michaelis-Menten plot of  protease 1147 activity as a function of casein concentrations. </a:t>
            </a:r>
            <a:endParaRPr lang="en-US" dirty="0" smtClean="0">
              <a:effectLst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5280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1949</TotalTime>
  <Words>17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MRT www.Win2Farsi.com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MRT Pack 20 DVDs</dc:creator>
  <cp:lastModifiedBy>User</cp:lastModifiedBy>
  <cp:revision>83</cp:revision>
  <dcterms:created xsi:type="dcterms:W3CDTF">2019-03-24T09:48:42Z</dcterms:created>
  <dcterms:modified xsi:type="dcterms:W3CDTF">2020-05-13T07:00:42Z</dcterms:modified>
</cp:coreProperties>
</file>