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86" r:id="rId2"/>
    <p:sldId id="271" r:id="rId3"/>
    <p:sldId id="270" r:id="rId4"/>
  </p:sldIdLst>
  <p:sldSz cx="12192000" cy="6858000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ams, Marie" initials="AM" lastIdx="4" clrIdx="0">
    <p:extLst/>
  </p:cmAuthor>
  <p:cmAuthor id="2" name="Xie, Shaojun" initials="XS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A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31" autoAdjust="0"/>
    <p:restoredTop sz="94660"/>
  </p:normalViewPr>
  <p:slideViewPr>
    <p:cSldViewPr snapToGrid="0">
      <p:cViewPr varScale="1">
        <p:scale>
          <a:sx n="64" d="100"/>
          <a:sy n="64" d="100"/>
        </p:scale>
        <p:origin x="56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0D833D41-6E12-456D-BA75-F10D76AE785C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60463"/>
            <a:ext cx="5572125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781"/>
            <a:ext cx="5588000" cy="3655457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CBFC02D-F0BD-4254-BA17-C3EFAE757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633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FC02D-F0BD-4254-BA17-C3EFAE757B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996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229D-5FEC-44FB-83B7-F57042C3FA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840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Please</a:t>
            </a:r>
            <a:r>
              <a:rPr lang="en-US" baseline="0" dirty="0"/>
              <a:t> check the table below for the corresponding information used to generate this figure:</a:t>
            </a:r>
          </a:p>
          <a:p>
            <a:r>
              <a:rPr lang="en-US" dirty="0"/>
              <a:t>miRNA_expr_mat_stemloop_92samplse.CPM.MUR_MUR_D.xlsx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8229D-5FEC-44FB-83B7-F57042C3FA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430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65F2-7FA4-4AFB-B2B7-10D61D3961C1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50EA-95A7-488D-B680-650AB91B8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757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65F2-7FA4-4AFB-B2B7-10D61D3961C1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50EA-95A7-488D-B680-650AB91B8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700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65F2-7FA4-4AFB-B2B7-10D61D3961C1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50EA-95A7-488D-B680-650AB91B8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50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65F2-7FA4-4AFB-B2B7-10D61D3961C1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50EA-95A7-488D-B680-650AB91B8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513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65F2-7FA4-4AFB-B2B7-10D61D3961C1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50EA-95A7-488D-B680-650AB91B8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224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65F2-7FA4-4AFB-B2B7-10D61D3961C1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50EA-95A7-488D-B680-650AB91B8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328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65F2-7FA4-4AFB-B2B7-10D61D3961C1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50EA-95A7-488D-B680-650AB91B8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9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65F2-7FA4-4AFB-B2B7-10D61D3961C1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50EA-95A7-488D-B680-650AB91B8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44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65F2-7FA4-4AFB-B2B7-10D61D3961C1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50EA-95A7-488D-B680-650AB91B8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7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65F2-7FA4-4AFB-B2B7-10D61D3961C1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50EA-95A7-488D-B680-650AB91B8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024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65F2-7FA4-4AFB-B2B7-10D61D3961C1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50EA-95A7-488D-B680-650AB91B8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99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F65F2-7FA4-4AFB-B2B7-10D61D3961C1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250EA-95A7-488D-B680-650AB91B8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11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96"/>
          <a:stretch/>
        </p:blipFill>
        <p:spPr>
          <a:xfrm>
            <a:off x="2440207" y="1500239"/>
            <a:ext cx="3674843" cy="48097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33775" y="1130907"/>
            <a:ext cx="1590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31240" y="1130907"/>
            <a:ext cx="1590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MUR_D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B3FD20-15CF-4C97-B62B-BE97D97AB2EB}"/>
              </a:ext>
            </a:extLst>
          </p:cNvPr>
          <p:cNvSpPr txBox="1"/>
          <p:nvPr/>
        </p:nvSpPr>
        <p:spPr>
          <a:xfrm>
            <a:off x="500982" y="323883"/>
            <a:ext cx="7033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S1: Number of spike in miRNAs detected in each kit with CPM &gt; 0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225" y="1500239"/>
            <a:ext cx="4809744" cy="480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49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350540" y="283897"/>
            <a:ext cx="7031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S2: Correlation of MUR-D and MUR samples for all methods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41542" y="3812293"/>
            <a:ext cx="134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77427" y="3806384"/>
            <a:ext cx="134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TRI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38653" y="3799683"/>
            <a:ext cx="134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QIA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95371" y="3791853"/>
            <a:ext cx="134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965479" y="3806384"/>
            <a:ext cx="134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PEB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77427" y="1352475"/>
            <a:ext cx="134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CLO-S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92756" y="1315144"/>
            <a:ext cx="134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DIA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95371" y="1304333"/>
            <a:ext cx="134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ILMN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965479" y="1327041"/>
            <a:ext cx="134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LEX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86259" y="1327041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Nano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1846" y="1677580"/>
            <a:ext cx="1748032" cy="182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0401" y="1677580"/>
            <a:ext cx="1747521" cy="1828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8445" y="1677580"/>
            <a:ext cx="1747777" cy="182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80887" y="1673665"/>
            <a:ext cx="1727360" cy="1828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9838" y="4169015"/>
            <a:ext cx="1725283" cy="1828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44388" y="4169015"/>
            <a:ext cx="1728813" cy="1828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84762" y="4169015"/>
            <a:ext cx="1730103" cy="1828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17438" y="4169015"/>
            <a:ext cx="1728486" cy="18288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82640" y="4175605"/>
            <a:ext cx="1725607" cy="1828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74246" y="1677580"/>
            <a:ext cx="1730724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053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5694" y="2852312"/>
            <a:ext cx="3465307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130" y="2995461"/>
            <a:ext cx="2194750" cy="24569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240" y="1734958"/>
            <a:ext cx="3931920" cy="36758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2473" y="2733467"/>
            <a:ext cx="1280160" cy="6535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2602" y="3421854"/>
            <a:ext cx="358171" cy="19889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1526" y="2482980"/>
            <a:ext cx="955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MUR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2787" y="111758"/>
            <a:ext cx="9582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S3: Correlation of miRNA expression observed among different methods with MUR sample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790E456-E87B-45AD-8D8D-6A1C9D53962B}"/>
              </a:ext>
            </a:extLst>
          </p:cNvPr>
          <p:cNvGrpSpPr/>
          <p:nvPr/>
        </p:nvGrpSpPr>
        <p:grpSpPr>
          <a:xfrm>
            <a:off x="3755569" y="2702987"/>
            <a:ext cx="562975" cy="307777"/>
            <a:chOff x="5684212" y="1220833"/>
            <a:chExt cx="562975" cy="30777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EC076627-DCB4-462A-9F98-BBCB165D5E66}"/>
                </a:ext>
              </a:extLst>
            </p:cNvPr>
            <p:cNvSpPr/>
            <p:nvPr/>
          </p:nvSpPr>
          <p:spPr>
            <a:xfrm>
              <a:off x="5747371" y="1262488"/>
              <a:ext cx="432957" cy="205631"/>
            </a:xfrm>
            <a:prstGeom prst="rect">
              <a:avLst/>
            </a:prstGeom>
            <a:solidFill>
              <a:srgbClr val="FDAE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06CD498-B2A1-41C7-B6A9-89134F6185E6}"/>
                </a:ext>
              </a:extLst>
            </p:cNvPr>
            <p:cNvSpPr txBox="1"/>
            <p:nvPr/>
          </p:nvSpPr>
          <p:spPr>
            <a:xfrm>
              <a:off x="5684212" y="1220833"/>
              <a:ext cx="562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SPRI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6928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22785</TotalTime>
  <Words>95</Words>
  <Application>Microsoft Office PowerPoint</Application>
  <PresentationFormat>Widescreen</PresentationFormat>
  <Paragraphs>22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slevine</dc:creator>
  <cp:lastModifiedBy>George, Chanel</cp:lastModifiedBy>
  <cp:revision>63</cp:revision>
  <cp:lastPrinted>2019-01-31T20:21:17Z</cp:lastPrinted>
  <dcterms:created xsi:type="dcterms:W3CDTF">2018-05-29T17:28:28Z</dcterms:created>
  <dcterms:modified xsi:type="dcterms:W3CDTF">2019-12-17T02:15:34Z</dcterms:modified>
</cp:coreProperties>
</file>