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4" r:id="rId1"/>
  </p:sldMasterIdLst>
  <p:sldIdLst>
    <p:sldId id="256" r:id="rId2"/>
  </p:sldIdLst>
  <p:sldSz cx="11430000" cy="64008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83" autoAdjust="0"/>
    <p:restoredTop sz="94660"/>
  </p:normalViewPr>
  <p:slideViewPr>
    <p:cSldViewPr snapToGrid="0">
      <p:cViewPr varScale="1">
        <p:scale>
          <a:sx n="115" d="100"/>
          <a:sy n="115" d="100"/>
        </p:scale>
        <p:origin x="688" y="19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428750" y="1047539"/>
            <a:ext cx="8572500" cy="2228427"/>
          </a:xfrm>
        </p:spPr>
        <p:txBody>
          <a:bodyPr anchor="b"/>
          <a:lstStyle>
            <a:lvl1pPr algn="ctr">
              <a:defRPr sz="5600"/>
            </a:lvl1pPr>
          </a:lstStyle>
          <a:p>
            <a:r>
              <a:rPr lang="en-US"/>
              <a:t>Click to edit Master title style</a:t>
            </a:r>
            <a:endParaRPr lang="en-US" dirty="0"/>
          </a:p>
        </p:txBody>
      </p:sp>
      <p:sp>
        <p:nvSpPr>
          <p:cNvPr id="3" name="Subtitle 2"/>
          <p:cNvSpPr>
            <a:spLocks noGrp="1"/>
          </p:cNvSpPr>
          <p:nvPr>
            <p:ph type="subTitle" idx="1"/>
          </p:nvPr>
        </p:nvSpPr>
        <p:spPr>
          <a:xfrm>
            <a:off x="1428750" y="3361902"/>
            <a:ext cx="8572500" cy="1545378"/>
          </a:xfrm>
        </p:spPr>
        <p:txBody>
          <a:bodyPr/>
          <a:lstStyle>
            <a:lvl1pPr marL="0" indent="0" algn="ctr">
              <a:buNone/>
              <a:defRPr sz="2240"/>
            </a:lvl1pPr>
            <a:lvl2pPr marL="426705" indent="0" algn="ctr">
              <a:buNone/>
              <a:defRPr sz="1867"/>
            </a:lvl2pPr>
            <a:lvl3pPr marL="853410" indent="0" algn="ctr">
              <a:buNone/>
              <a:defRPr sz="1680"/>
            </a:lvl3pPr>
            <a:lvl4pPr marL="1280114" indent="0" algn="ctr">
              <a:buNone/>
              <a:defRPr sz="1493"/>
            </a:lvl4pPr>
            <a:lvl5pPr marL="1706819" indent="0" algn="ctr">
              <a:buNone/>
              <a:defRPr sz="1493"/>
            </a:lvl5pPr>
            <a:lvl6pPr marL="2133524" indent="0" algn="ctr">
              <a:buNone/>
              <a:defRPr sz="1493"/>
            </a:lvl6pPr>
            <a:lvl7pPr marL="2560229" indent="0" algn="ctr">
              <a:buNone/>
              <a:defRPr sz="1493"/>
            </a:lvl7pPr>
            <a:lvl8pPr marL="2986933" indent="0" algn="ctr">
              <a:buNone/>
              <a:defRPr sz="1493"/>
            </a:lvl8pPr>
            <a:lvl9pPr marL="3413638" indent="0" algn="ctr">
              <a:buNone/>
              <a:defRPr sz="1493"/>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B2306E26-397A-4319-83A9-DA792247471F}" type="datetimeFigureOut">
              <a:rPr lang="en-GB" smtClean="0"/>
              <a:t>13/05/2020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9594E75-CA5A-4561-B903-AB0222D0588B}" type="slidenum">
              <a:rPr lang="en-GB" smtClean="0"/>
              <a:t>‹N›</a:t>
            </a:fld>
            <a:endParaRPr lang="en-GB"/>
          </a:p>
        </p:txBody>
      </p:sp>
    </p:spTree>
    <p:extLst>
      <p:ext uri="{BB962C8B-B14F-4D97-AF65-F5344CB8AC3E}">
        <p14:creationId xmlns:p14="http://schemas.microsoft.com/office/powerpoint/2010/main" val="231896701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2306E26-397A-4319-83A9-DA792247471F}" type="datetimeFigureOut">
              <a:rPr lang="en-GB" smtClean="0"/>
              <a:t>13/05/2020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9594E75-CA5A-4561-B903-AB0222D0588B}" type="slidenum">
              <a:rPr lang="en-GB" smtClean="0"/>
              <a:t>‹N›</a:t>
            </a:fld>
            <a:endParaRPr lang="en-GB"/>
          </a:p>
        </p:txBody>
      </p:sp>
    </p:spTree>
    <p:extLst>
      <p:ext uri="{BB962C8B-B14F-4D97-AF65-F5344CB8AC3E}">
        <p14:creationId xmlns:p14="http://schemas.microsoft.com/office/powerpoint/2010/main" val="162335418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179594" y="340783"/>
            <a:ext cx="2464594" cy="5424382"/>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785813" y="340783"/>
            <a:ext cx="7250906" cy="5424382"/>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2306E26-397A-4319-83A9-DA792247471F}" type="datetimeFigureOut">
              <a:rPr lang="en-GB" smtClean="0"/>
              <a:t>13/05/2020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9594E75-CA5A-4561-B903-AB0222D0588B}" type="slidenum">
              <a:rPr lang="en-GB" smtClean="0"/>
              <a:t>‹N›</a:t>
            </a:fld>
            <a:endParaRPr lang="en-GB"/>
          </a:p>
        </p:txBody>
      </p:sp>
    </p:spTree>
    <p:extLst>
      <p:ext uri="{BB962C8B-B14F-4D97-AF65-F5344CB8AC3E}">
        <p14:creationId xmlns:p14="http://schemas.microsoft.com/office/powerpoint/2010/main" val="53310650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2306E26-397A-4319-83A9-DA792247471F}" type="datetimeFigureOut">
              <a:rPr lang="en-GB" smtClean="0"/>
              <a:t>13/05/2020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9594E75-CA5A-4561-B903-AB0222D0588B}" type="slidenum">
              <a:rPr lang="en-GB" smtClean="0"/>
              <a:t>‹N›</a:t>
            </a:fld>
            <a:endParaRPr lang="en-GB"/>
          </a:p>
        </p:txBody>
      </p:sp>
    </p:spTree>
    <p:extLst>
      <p:ext uri="{BB962C8B-B14F-4D97-AF65-F5344CB8AC3E}">
        <p14:creationId xmlns:p14="http://schemas.microsoft.com/office/powerpoint/2010/main" val="104287390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79859" y="1595756"/>
            <a:ext cx="9858375" cy="2662555"/>
          </a:xfrm>
        </p:spPr>
        <p:txBody>
          <a:bodyPr anchor="b"/>
          <a:lstStyle>
            <a:lvl1pPr>
              <a:defRPr sz="5600"/>
            </a:lvl1pPr>
          </a:lstStyle>
          <a:p>
            <a:r>
              <a:rPr lang="en-US"/>
              <a:t>Click to edit Master title style</a:t>
            </a:r>
            <a:endParaRPr lang="en-US" dirty="0"/>
          </a:p>
        </p:txBody>
      </p:sp>
      <p:sp>
        <p:nvSpPr>
          <p:cNvPr id="3" name="Text Placeholder 2"/>
          <p:cNvSpPr>
            <a:spLocks noGrp="1"/>
          </p:cNvSpPr>
          <p:nvPr>
            <p:ph type="body" idx="1"/>
          </p:nvPr>
        </p:nvSpPr>
        <p:spPr>
          <a:xfrm>
            <a:off x="779859" y="4283499"/>
            <a:ext cx="9858375" cy="1400175"/>
          </a:xfrm>
        </p:spPr>
        <p:txBody>
          <a:bodyPr/>
          <a:lstStyle>
            <a:lvl1pPr marL="0" indent="0">
              <a:buNone/>
              <a:defRPr sz="2240">
                <a:solidFill>
                  <a:schemeClr val="tx1">
                    <a:tint val="75000"/>
                  </a:schemeClr>
                </a:solidFill>
              </a:defRPr>
            </a:lvl1pPr>
            <a:lvl2pPr marL="426705" indent="0">
              <a:buNone/>
              <a:defRPr sz="1867">
                <a:solidFill>
                  <a:schemeClr val="tx1">
                    <a:tint val="75000"/>
                  </a:schemeClr>
                </a:solidFill>
              </a:defRPr>
            </a:lvl2pPr>
            <a:lvl3pPr marL="853410" indent="0">
              <a:buNone/>
              <a:defRPr sz="1680">
                <a:solidFill>
                  <a:schemeClr val="tx1">
                    <a:tint val="75000"/>
                  </a:schemeClr>
                </a:solidFill>
              </a:defRPr>
            </a:lvl3pPr>
            <a:lvl4pPr marL="1280114" indent="0">
              <a:buNone/>
              <a:defRPr sz="1493">
                <a:solidFill>
                  <a:schemeClr val="tx1">
                    <a:tint val="75000"/>
                  </a:schemeClr>
                </a:solidFill>
              </a:defRPr>
            </a:lvl4pPr>
            <a:lvl5pPr marL="1706819" indent="0">
              <a:buNone/>
              <a:defRPr sz="1493">
                <a:solidFill>
                  <a:schemeClr val="tx1">
                    <a:tint val="75000"/>
                  </a:schemeClr>
                </a:solidFill>
              </a:defRPr>
            </a:lvl5pPr>
            <a:lvl6pPr marL="2133524" indent="0">
              <a:buNone/>
              <a:defRPr sz="1493">
                <a:solidFill>
                  <a:schemeClr val="tx1">
                    <a:tint val="75000"/>
                  </a:schemeClr>
                </a:solidFill>
              </a:defRPr>
            </a:lvl6pPr>
            <a:lvl7pPr marL="2560229" indent="0">
              <a:buNone/>
              <a:defRPr sz="1493">
                <a:solidFill>
                  <a:schemeClr val="tx1">
                    <a:tint val="75000"/>
                  </a:schemeClr>
                </a:solidFill>
              </a:defRPr>
            </a:lvl7pPr>
            <a:lvl8pPr marL="2986933" indent="0">
              <a:buNone/>
              <a:defRPr sz="1493">
                <a:solidFill>
                  <a:schemeClr val="tx1">
                    <a:tint val="75000"/>
                  </a:schemeClr>
                </a:solidFill>
              </a:defRPr>
            </a:lvl8pPr>
            <a:lvl9pPr marL="3413638" indent="0">
              <a:buNone/>
              <a:defRPr sz="1493">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2306E26-397A-4319-83A9-DA792247471F}" type="datetimeFigureOut">
              <a:rPr lang="en-GB" smtClean="0"/>
              <a:t>13/05/2020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9594E75-CA5A-4561-B903-AB0222D0588B}" type="slidenum">
              <a:rPr lang="en-GB" smtClean="0"/>
              <a:t>‹N›</a:t>
            </a:fld>
            <a:endParaRPr lang="en-GB"/>
          </a:p>
        </p:txBody>
      </p:sp>
    </p:spTree>
    <p:extLst>
      <p:ext uri="{BB962C8B-B14F-4D97-AF65-F5344CB8AC3E}">
        <p14:creationId xmlns:p14="http://schemas.microsoft.com/office/powerpoint/2010/main" val="348174913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785813" y="1703917"/>
            <a:ext cx="4857750" cy="406124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786438" y="1703917"/>
            <a:ext cx="4857750" cy="406124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B2306E26-397A-4319-83A9-DA792247471F}" type="datetimeFigureOut">
              <a:rPr lang="en-GB" smtClean="0"/>
              <a:t>13/05/2020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E9594E75-CA5A-4561-B903-AB0222D0588B}" type="slidenum">
              <a:rPr lang="en-GB" smtClean="0"/>
              <a:t>‹N›</a:t>
            </a:fld>
            <a:endParaRPr lang="en-GB"/>
          </a:p>
        </p:txBody>
      </p:sp>
    </p:spTree>
    <p:extLst>
      <p:ext uri="{BB962C8B-B14F-4D97-AF65-F5344CB8AC3E}">
        <p14:creationId xmlns:p14="http://schemas.microsoft.com/office/powerpoint/2010/main" val="222172563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787301" y="340784"/>
            <a:ext cx="9858375" cy="1237192"/>
          </a:xfrm>
        </p:spPr>
        <p:txBody>
          <a:bodyPr/>
          <a:lstStyle/>
          <a:p>
            <a:r>
              <a:rPr lang="en-US"/>
              <a:t>Click to edit Master title style</a:t>
            </a:r>
            <a:endParaRPr lang="en-US" dirty="0"/>
          </a:p>
        </p:txBody>
      </p:sp>
      <p:sp>
        <p:nvSpPr>
          <p:cNvPr id="3" name="Text Placeholder 2"/>
          <p:cNvSpPr>
            <a:spLocks noGrp="1"/>
          </p:cNvSpPr>
          <p:nvPr>
            <p:ph type="body" idx="1"/>
          </p:nvPr>
        </p:nvSpPr>
        <p:spPr>
          <a:xfrm>
            <a:off x="787302" y="1569085"/>
            <a:ext cx="4835425" cy="768985"/>
          </a:xfrm>
        </p:spPr>
        <p:txBody>
          <a:bodyPr anchor="b"/>
          <a:lstStyle>
            <a:lvl1pPr marL="0" indent="0">
              <a:buNone/>
              <a:defRPr sz="2240" b="1"/>
            </a:lvl1pPr>
            <a:lvl2pPr marL="426705" indent="0">
              <a:buNone/>
              <a:defRPr sz="1867" b="1"/>
            </a:lvl2pPr>
            <a:lvl3pPr marL="853410" indent="0">
              <a:buNone/>
              <a:defRPr sz="1680" b="1"/>
            </a:lvl3pPr>
            <a:lvl4pPr marL="1280114" indent="0">
              <a:buNone/>
              <a:defRPr sz="1493" b="1"/>
            </a:lvl4pPr>
            <a:lvl5pPr marL="1706819" indent="0">
              <a:buNone/>
              <a:defRPr sz="1493" b="1"/>
            </a:lvl5pPr>
            <a:lvl6pPr marL="2133524" indent="0">
              <a:buNone/>
              <a:defRPr sz="1493" b="1"/>
            </a:lvl6pPr>
            <a:lvl7pPr marL="2560229" indent="0">
              <a:buNone/>
              <a:defRPr sz="1493" b="1"/>
            </a:lvl7pPr>
            <a:lvl8pPr marL="2986933" indent="0">
              <a:buNone/>
              <a:defRPr sz="1493" b="1"/>
            </a:lvl8pPr>
            <a:lvl9pPr marL="3413638" indent="0">
              <a:buNone/>
              <a:defRPr sz="1493" b="1"/>
            </a:lvl9pPr>
          </a:lstStyle>
          <a:p>
            <a:pPr lvl="0"/>
            <a:r>
              <a:rPr lang="en-US"/>
              <a:t>Click to edit Master text styles</a:t>
            </a:r>
          </a:p>
        </p:txBody>
      </p:sp>
      <p:sp>
        <p:nvSpPr>
          <p:cNvPr id="4" name="Content Placeholder 3"/>
          <p:cNvSpPr>
            <a:spLocks noGrp="1"/>
          </p:cNvSpPr>
          <p:nvPr>
            <p:ph sz="half" idx="2"/>
          </p:nvPr>
        </p:nvSpPr>
        <p:spPr>
          <a:xfrm>
            <a:off x="787302" y="2338070"/>
            <a:ext cx="4835425" cy="343894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786437" y="1569085"/>
            <a:ext cx="4859239" cy="768985"/>
          </a:xfrm>
        </p:spPr>
        <p:txBody>
          <a:bodyPr anchor="b"/>
          <a:lstStyle>
            <a:lvl1pPr marL="0" indent="0">
              <a:buNone/>
              <a:defRPr sz="2240" b="1"/>
            </a:lvl1pPr>
            <a:lvl2pPr marL="426705" indent="0">
              <a:buNone/>
              <a:defRPr sz="1867" b="1"/>
            </a:lvl2pPr>
            <a:lvl3pPr marL="853410" indent="0">
              <a:buNone/>
              <a:defRPr sz="1680" b="1"/>
            </a:lvl3pPr>
            <a:lvl4pPr marL="1280114" indent="0">
              <a:buNone/>
              <a:defRPr sz="1493" b="1"/>
            </a:lvl4pPr>
            <a:lvl5pPr marL="1706819" indent="0">
              <a:buNone/>
              <a:defRPr sz="1493" b="1"/>
            </a:lvl5pPr>
            <a:lvl6pPr marL="2133524" indent="0">
              <a:buNone/>
              <a:defRPr sz="1493" b="1"/>
            </a:lvl6pPr>
            <a:lvl7pPr marL="2560229" indent="0">
              <a:buNone/>
              <a:defRPr sz="1493" b="1"/>
            </a:lvl7pPr>
            <a:lvl8pPr marL="2986933" indent="0">
              <a:buNone/>
              <a:defRPr sz="1493" b="1"/>
            </a:lvl8pPr>
            <a:lvl9pPr marL="3413638" indent="0">
              <a:buNone/>
              <a:defRPr sz="1493" b="1"/>
            </a:lvl9pPr>
          </a:lstStyle>
          <a:p>
            <a:pPr lvl="0"/>
            <a:r>
              <a:rPr lang="en-US"/>
              <a:t>Click to edit Master text styles</a:t>
            </a:r>
          </a:p>
        </p:txBody>
      </p:sp>
      <p:sp>
        <p:nvSpPr>
          <p:cNvPr id="6" name="Content Placeholder 5"/>
          <p:cNvSpPr>
            <a:spLocks noGrp="1"/>
          </p:cNvSpPr>
          <p:nvPr>
            <p:ph sz="quarter" idx="4"/>
          </p:nvPr>
        </p:nvSpPr>
        <p:spPr>
          <a:xfrm>
            <a:off x="5786437" y="2338070"/>
            <a:ext cx="4859239" cy="343894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B2306E26-397A-4319-83A9-DA792247471F}" type="datetimeFigureOut">
              <a:rPr lang="en-GB" smtClean="0"/>
              <a:t>13/05/2020</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E9594E75-CA5A-4561-B903-AB0222D0588B}" type="slidenum">
              <a:rPr lang="en-GB" smtClean="0"/>
              <a:t>‹N›</a:t>
            </a:fld>
            <a:endParaRPr lang="en-GB"/>
          </a:p>
        </p:txBody>
      </p:sp>
    </p:spTree>
    <p:extLst>
      <p:ext uri="{BB962C8B-B14F-4D97-AF65-F5344CB8AC3E}">
        <p14:creationId xmlns:p14="http://schemas.microsoft.com/office/powerpoint/2010/main" val="160476806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B2306E26-397A-4319-83A9-DA792247471F}" type="datetimeFigureOut">
              <a:rPr lang="en-GB" smtClean="0"/>
              <a:t>13/05/2020</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E9594E75-CA5A-4561-B903-AB0222D0588B}" type="slidenum">
              <a:rPr lang="en-GB" smtClean="0"/>
              <a:t>‹N›</a:t>
            </a:fld>
            <a:endParaRPr lang="en-GB"/>
          </a:p>
        </p:txBody>
      </p:sp>
    </p:spTree>
    <p:extLst>
      <p:ext uri="{BB962C8B-B14F-4D97-AF65-F5344CB8AC3E}">
        <p14:creationId xmlns:p14="http://schemas.microsoft.com/office/powerpoint/2010/main" val="86306198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2306E26-397A-4319-83A9-DA792247471F}" type="datetimeFigureOut">
              <a:rPr lang="en-GB" smtClean="0"/>
              <a:t>13/05/2020</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E9594E75-CA5A-4561-B903-AB0222D0588B}" type="slidenum">
              <a:rPr lang="en-GB" smtClean="0"/>
              <a:t>‹N›</a:t>
            </a:fld>
            <a:endParaRPr lang="en-GB"/>
          </a:p>
        </p:txBody>
      </p:sp>
    </p:spTree>
    <p:extLst>
      <p:ext uri="{BB962C8B-B14F-4D97-AF65-F5344CB8AC3E}">
        <p14:creationId xmlns:p14="http://schemas.microsoft.com/office/powerpoint/2010/main" val="39273937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87302" y="426720"/>
            <a:ext cx="3686472" cy="1493520"/>
          </a:xfrm>
        </p:spPr>
        <p:txBody>
          <a:bodyPr anchor="b"/>
          <a:lstStyle>
            <a:lvl1pPr>
              <a:defRPr sz="2987"/>
            </a:lvl1pPr>
          </a:lstStyle>
          <a:p>
            <a:r>
              <a:rPr lang="en-US"/>
              <a:t>Click to edit Master title style</a:t>
            </a:r>
            <a:endParaRPr lang="en-US" dirty="0"/>
          </a:p>
        </p:txBody>
      </p:sp>
      <p:sp>
        <p:nvSpPr>
          <p:cNvPr id="3" name="Content Placeholder 2"/>
          <p:cNvSpPr>
            <a:spLocks noGrp="1"/>
          </p:cNvSpPr>
          <p:nvPr>
            <p:ph idx="1"/>
          </p:nvPr>
        </p:nvSpPr>
        <p:spPr>
          <a:xfrm>
            <a:off x="4859238" y="921597"/>
            <a:ext cx="5786438" cy="4548717"/>
          </a:xfrm>
        </p:spPr>
        <p:txBody>
          <a:bodyPr/>
          <a:lstStyle>
            <a:lvl1pPr>
              <a:defRPr sz="2987"/>
            </a:lvl1pPr>
            <a:lvl2pPr>
              <a:defRPr sz="2613"/>
            </a:lvl2pPr>
            <a:lvl3pPr>
              <a:defRPr sz="2240"/>
            </a:lvl3pPr>
            <a:lvl4pPr>
              <a:defRPr sz="1867"/>
            </a:lvl4pPr>
            <a:lvl5pPr>
              <a:defRPr sz="1867"/>
            </a:lvl5pPr>
            <a:lvl6pPr>
              <a:defRPr sz="1867"/>
            </a:lvl6pPr>
            <a:lvl7pPr>
              <a:defRPr sz="1867"/>
            </a:lvl7pPr>
            <a:lvl8pPr>
              <a:defRPr sz="1867"/>
            </a:lvl8pPr>
            <a:lvl9pPr>
              <a:defRPr sz="1867"/>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787302" y="1920240"/>
            <a:ext cx="3686472" cy="3557482"/>
          </a:xfrm>
        </p:spPr>
        <p:txBody>
          <a:bodyPr/>
          <a:lstStyle>
            <a:lvl1pPr marL="0" indent="0">
              <a:buNone/>
              <a:defRPr sz="1493"/>
            </a:lvl1pPr>
            <a:lvl2pPr marL="426705" indent="0">
              <a:buNone/>
              <a:defRPr sz="1307"/>
            </a:lvl2pPr>
            <a:lvl3pPr marL="853410" indent="0">
              <a:buNone/>
              <a:defRPr sz="1120"/>
            </a:lvl3pPr>
            <a:lvl4pPr marL="1280114" indent="0">
              <a:buNone/>
              <a:defRPr sz="933"/>
            </a:lvl4pPr>
            <a:lvl5pPr marL="1706819" indent="0">
              <a:buNone/>
              <a:defRPr sz="933"/>
            </a:lvl5pPr>
            <a:lvl6pPr marL="2133524" indent="0">
              <a:buNone/>
              <a:defRPr sz="933"/>
            </a:lvl6pPr>
            <a:lvl7pPr marL="2560229" indent="0">
              <a:buNone/>
              <a:defRPr sz="933"/>
            </a:lvl7pPr>
            <a:lvl8pPr marL="2986933" indent="0">
              <a:buNone/>
              <a:defRPr sz="933"/>
            </a:lvl8pPr>
            <a:lvl9pPr marL="3413638" indent="0">
              <a:buNone/>
              <a:defRPr sz="933"/>
            </a:lvl9pPr>
          </a:lstStyle>
          <a:p>
            <a:pPr lvl="0"/>
            <a:r>
              <a:rPr lang="en-US"/>
              <a:t>Click to edit Master text styles</a:t>
            </a:r>
          </a:p>
        </p:txBody>
      </p:sp>
      <p:sp>
        <p:nvSpPr>
          <p:cNvPr id="5" name="Date Placeholder 4"/>
          <p:cNvSpPr>
            <a:spLocks noGrp="1"/>
          </p:cNvSpPr>
          <p:nvPr>
            <p:ph type="dt" sz="half" idx="10"/>
          </p:nvPr>
        </p:nvSpPr>
        <p:spPr/>
        <p:txBody>
          <a:bodyPr/>
          <a:lstStyle/>
          <a:p>
            <a:fld id="{B2306E26-397A-4319-83A9-DA792247471F}" type="datetimeFigureOut">
              <a:rPr lang="en-GB" smtClean="0"/>
              <a:t>13/05/2020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E9594E75-CA5A-4561-B903-AB0222D0588B}" type="slidenum">
              <a:rPr lang="en-GB" smtClean="0"/>
              <a:t>‹N›</a:t>
            </a:fld>
            <a:endParaRPr lang="en-GB"/>
          </a:p>
        </p:txBody>
      </p:sp>
    </p:spTree>
    <p:extLst>
      <p:ext uri="{BB962C8B-B14F-4D97-AF65-F5344CB8AC3E}">
        <p14:creationId xmlns:p14="http://schemas.microsoft.com/office/powerpoint/2010/main" val="333156791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87302" y="426720"/>
            <a:ext cx="3686472" cy="1493520"/>
          </a:xfrm>
        </p:spPr>
        <p:txBody>
          <a:bodyPr anchor="b"/>
          <a:lstStyle>
            <a:lvl1pPr>
              <a:defRPr sz="2987"/>
            </a:lvl1pPr>
          </a:lstStyle>
          <a:p>
            <a:r>
              <a:rPr lang="en-US"/>
              <a:t>Click to edit Master title style</a:t>
            </a:r>
            <a:endParaRPr lang="en-US" dirty="0"/>
          </a:p>
        </p:txBody>
      </p:sp>
      <p:sp>
        <p:nvSpPr>
          <p:cNvPr id="3" name="Picture Placeholder 2"/>
          <p:cNvSpPr>
            <a:spLocks noGrp="1" noChangeAspect="1"/>
          </p:cNvSpPr>
          <p:nvPr>
            <p:ph type="pic" idx="1"/>
          </p:nvPr>
        </p:nvSpPr>
        <p:spPr>
          <a:xfrm>
            <a:off x="4859238" y="921597"/>
            <a:ext cx="5786438" cy="4548717"/>
          </a:xfrm>
        </p:spPr>
        <p:txBody>
          <a:bodyPr anchor="t"/>
          <a:lstStyle>
            <a:lvl1pPr marL="0" indent="0">
              <a:buNone/>
              <a:defRPr sz="2987"/>
            </a:lvl1pPr>
            <a:lvl2pPr marL="426705" indent="0">
              <a:buNone/>
              <a:defRPr sz="2613"/>
            </a:lvl2pPr>
            <a:lvl3pPr marL="853410" indent="0">
              <a:buNone/>
              <a:defRPr sz="2240"/>
            </a:lvl3pPr>
            <a:lvl4pPr marL="1280114" indent="0">
              <a:buNone/>
              <a:defRPr sz="1867"/>
            </a:lvl4pPr>
            <a:lvl5pPr marL="1706819" indent="0">
              <a:buNone/>
              <a:defRPr sz="1867"/>
            </a:lvl5pPr>
            <a:lvl6pPr marL="2133524" indent="0">
              <a:buNone/>
              <a:defRPr sz="1867"/>
            </a:lvl6pPr>
            <a:lvl7pPr marL="2560229" indent="0">
              <a:buNone/>
              <a:defRPr sz="1867"/>
            </a:lvl7pPr>
            <a:lvl8pPr marL="2986933" indent="0">
              <a:buNone/>
              <a:defRPr sz="1867"/>
            </a:lvl8pPr>
            <a:lvl9pPr marL="3413638" indent="0">
              <a:buNone/>
              <a:defRPr sz="1867"/>
            </a:lvl9pPr>
          </a:lstStyle>
          <a:p>
            <a:r>
              <a:rPr lang="en-US"/>
              <a:t>Click icon to add picture</a:t>
            </a:r>
            <a:endParaRPr lang="en-US" dirty="0"/>
          </a:p>
        </p:txBody>
      </p:sp>
      <p:sp>
        <p:nvSpPr>
          <p:cNvPr id="4" name="Text Placeholder 3"/>
          <p:cNvSpPr>
            <a:spLocks noGrp="1"/>
          </p:cNvSpPr>
          <p:nvPr>
            <p:ph type="body" sz="half" idx="2"/>
          </p:nvPr>
        </p:nvSpPr>
        <p:spPr>
          <a:xfrm>
            <a:off x="787302" y="1920240"/>
            <a:ext cx="3686472" cy="3557482"/>
          </a:xfrm>
        </p:spPr>
        <p:txBody>
          <a:bodyPr/>
          <a:lstStyle>
            <a:lvl1pPr marL="0" indent="0">
              <a:buNone/>
              <a:defRPr sz="1493"/>
            </a:lvl1pPr>
            <a:lvl2pPr marL="426705" indent="0">
              <a:buNone/>
              <a:defRPr sz="1307"/>
            </a:lvl2pPr>
            <a:lvl3pPr marL="853410" indent="0">
              <a:buNone/>
              <a:defRPr sz="1120"/>
            </a:lvl3pPr>
            <a:lvl4pPr marL="1280114" indent="0">
              <a:buNone/>
              <a:defRPr sz="933"/>
            </a:lvl4pPr>
            <a:lvl5pPr marL="1706819" indent="0">
              <a:buNone/>
              <a:defRPr sz="933"/>
            </a:lvl5pPr>
            <a:lvl6pPr marL="2133524" indent="0">
              <a:buNone/>
              <a:defRPr sz="933"/>
            </a:lvl6pPr>
            <a:lvl7pPr marL="2560229" indent="0">
              <a:buNone/>
              <a:defRPr sz="933"/>
            </a:lvl7pPr>
            <a:lvl8pPr marL="2986933" indent="0">
              <a:buNone/>
              <a:defRPr sz="933"/>
            </a:lvl8pPr>
            <a:lvl9pPr marL="3413638" indent="0">
              <a:buNone/>
              <a:defRPr sz="933"/>
            </a:lvl9pPr>
          </a:lstStyle>
          <a:p>
            <a:pPr lvl="0"/>
            <a:r>
              <a:rPr lang="en-US"/>
              <a:t>Click to edit Master text styles</a:t>
            </a:r>
          </a:p>
        </p:txBody>
      </p:sp>
      <p:sp>
        <p:nvSpPr>
          <p:cNvPr id="5" name="Date Placeholder 4"/>
          <p:cNvSpPr>
            <a:spLocks noGrp="1"/>
          </p:cNvSpPr>
          <p:nvPr>
            <p:ph type="dt" sz="half" idx="10"/>
          </p:nvPr>
        </p:nvSpPr>
        <p:spPr/>
        <p:txBody>
          <a:bodyPr/>
          <a:lstStyle/>
          <a:p>
            <a:fld id="{B2306E26-397A-4319-83A9-DA792247471F}" type="datetimeFigureOut">
              <a:rPr lang="en-GB" smtClean="0"/>
              <a:t>13/05/2020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E9594E75-CA5A-4561-B903-AB0222D0588B}" type="slidenum">
              <a:rPr lang="en-GB" smtClean="0"/>
              <a:t>‹N›</a:t>
            </a:fld>
            <a:endParaRPr lang="en-GB"/>
          </a:p>
        </p:txBody>
      </p:sp>
    </p:spTree>
    <p:extLst>
      <p:ext uri="{BB962C8B-B14F-4D97-AF65-F5344CB8AC3E}">
        <p14:creationId xmlns:p14="http://schemas.microsoft.com/office/powerpoint/2010/main" val="233361390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85813" y="340784"/>
            <a:ext cx="9858375" cy="1237192"/>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785813" y="1703917"/>
            <a:ext cx="9858375" cy="4061249"/>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85813" y="5932594"/>
            <a:ext cx="2571750" cy="340783"/>
          </a:xfrm>
          <a:prstGeom prst="rect">
            <a:avLst/>
          </a:prstGeom>
        </p:spPr>
        <p:txBody>
          <a:bodyPr vert="horz" lIns="91440" tIns="45720" rIns="91440" bIns="45720" rtlCol="0" anchor="ctr"/>
          <a:lstStyle>
            <a:lvl1pPr algn="l">
              <a:defRPr sz="1120">
                <a:solidFill>
                  <a:schemeClr val="tx1">
                    <a:tint val="75000"/>
                  </a:schemeClr>
                </a:solidFill>
              </a:defRPr>
            </a:lvl1pPr>
          </a:lstStyle>
          <a:p>
            <a:fld id="{B2306E26-397A-4319-83A9-DA792247471F}" type="datetimeFigureOut">
              <a:rPr lang="en-GB" smtClean="0"/>
              <a:t>13/05/2020</a:t>
            </a:fld>
            <a:endParaRPr lang="en-GB"/>
          </a:p>
        </p:txBody>
      </p:sp>
      <p:sp>
        <p:nvSpPr>
          <p:cNvPr id="5" name="Footer Placeholder 4"/>
          <p:cNvSpPr>
            <a:spLocks noGrp="1"/>
          </p:cNvSpPr>
          <p:nvPr>
            <p:ph type="ftr" sz="quarter" idx="3"/>
          </p:nvPr>
        </p:nvSpPr>
        <p:spPr>
          <a:xfrm>
            <a:off x="3786188" y="5932594"/>
            <a:ext cx="3857625" cy="340783"/>
          </a:xfrm>
          <a:prstGeom prst="rect">
            <a:avLst/>
          </a:prstGeom>
        </p:spPr>
        <p:txBody>
          <a:bodyPr vert="horz" lIns="91440" tIns="45720" rIns="91440" bIns="45720" rtlCol="0" anchor="ctr"/>
          <a:lstStyle>
            <a:lvl1pPr algn="ctr">
              <a:defRPr sz="112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072438" y="5932594"/>
            <a:ext cx="2571750" cy="340783"/>
          </a:xfrm>
          <a:prstGeom prst="rect">
            <a:avLst/>
          </a:prstGeom>
        </p:spPr>
        <p:txBody>
          <a:bodyPr vert="horz" lIns="91440" tIns="45720" rIns="91440" bIns="45720" rtlCol="0" anchor="ctr"/>
          <a:lstStyle>
            <a:lvl1pPr algn="r">
              <a:defRPr sz="1120">
                <a:solidFill>
                  <a:schemeClr val="tx1">
                    <a:tint val="75000"/>
                  </a:schemeClr>
                </a:solidFill>
              </a:defRPr>
            </a:lvl1pPr>
          </a:lstStyle>
          <a:p>
            <a:fld id="{E9594E75-CA5A-4561-B903-AB0222D0588B}" type="slidenum">
              <a:rPr lang="en-GB" smtClean="0"/>
              <a:t>‹N›</a:t>
            </a:fld>
            <a:endParaRPr lang="en-GB"/>
          </a:p>
        </p:txBody>
      </p:sp>
    </p:spTree>
    <p:extLst>
      <p:ext uri="{BB962C8B-B14F-4D97-AF65-F5344CB8AC3E}">
        <p14:creationId xmlns:p14="http://schemas.microsoft.com/office/powerpoint/2010/main" val="360059379"/>
      </p:ext>
    </p:extLst>
  </p:cSld>
  <p:clrMap bg1="lt1" tx1="dk1" bg2="lt2" tx2="dk2" accent1="accent1" accent2="accent2" accent3="accent3" accent4="accent4" accent5="accent5" accent6="accent6" hlink="hlink" folHlink="folHlink"/>
  <p:sldLayoutIdLst>
    <p:sldLayoutId id="2147483745" r:id="rId1"/>
    <p:sldLayoutId id="2147483746" r:id="rId2"/>
    <p:sldLayoutId id="2147483747" r:id="rId3"/>
    <p:sldLayoutId id="2147483748" r:id="rId4"/>
    <p:sldLayoutId id="2147483749" r:id="rId5"/>
    <p:sldLayoutId id="2147483750" r:id="rId6"/>
    <p:sldLayoutId id="2147483751" r:id="rId7"/>
    <p:sldLayoutId id="2147483752" r:id="rId8"/>
    <p:sldLayoutId id="2147483753" r:id="rId9"/>
    <p:sldLayoutId id="2147483754" r:id="rId10"/>
    <p:sldLayoutId id="2147483755" r:id="rId11"/>
  </p:sldLayoutIdLst>
  <p:txStyles>
    <p:titleStyle>
      <a:lvl1pPr algn="l" defTabSz="853410" rtl="0" eaLnBrk="1" latinLnBrk="0" hangingPunct="1">
        <a:lnSpc>
          <a:spcPct val="90000"/>
        </a:lnSpc>
        <a:spcBef>
          <a:spcPct val="0"/>
        </a:spcBef>
        <a:buNone/>
        <a:defRPr sz="4107" kern="1200">
          <a:solidFill>
            <a:schemeClr val="tx1"/>
          </a:solidFill>
          <a:latin typeface="+mj-lt"/>
          <a:ea typeface="+mj-ea"/>
          <a:cs typeface="+mj-cs"/>
        </a:defRPr>
      </a:lvl1pPr>
    </p:titleStyle>
    <p:bodyStyle>
      <a:lvl1pPr marL="213352" indent="-213352" algn="l" defTabSz="853410" rtl="0" eaLnBrk="1" latinLnBrk="0" hangingPunct="1">
        <a:lnSpc>
          <a:spcPct val="90000"/>
        </a:lnSpc>
        <a:spcBef>
          <a:spcPts val="933"/>
        </a:spcBef>
        <a:buFont typeface="Arial" panose="020B0604020202020204" pitchFamily="34" charset="0"/>
        <a:buChar char="•"/>
        <a:defRPr sz="2613" kern="1200">
          <a:solidFill>
            <a:schemeClr val="tx1"/>
          </a:solidFill>
          <a:latin typeface="+mn-lt"/>
          <a:ea typeface="+mn-ea"/>
          <a:cs typeface="+mn-cs"/>
        </a:defRPr>
      </a:lvl1pPr>
      <a:lvl2pPr marL="640057" indent="-213352" algn="l" defTabSz="853410" rtl="0" eaLnBrk="1" latinLnBrk="0" hangingPunct="1">
        <a:lnSpc>
          <a:spcPct val="90000"/>
        </a:lnSpc>
        <a:spcBef>
          <a:spcPts val="467"/>
        </a:spcBef>
        <a:buFont typeface="Arial" panose="020B0604020202020204" pitchFamily="34" charset="0"/>
        <a:buChar char="•"/>
        <a:defRPr sz="2240" kern="1200">
          <a:solidFill>
            <a:schemeClr val="tx1"/>
          </a:solidFill>
          <a:latin typeface="+mn-lt"/>
          <a:ea typeface="+mn-ea"/>
          <a:cs typeface="+mn-cs"/>
        </a:defRPr>
      </a:lvl2pPr>
      <a:lvl3pPr marL="1066762" indent="-213352" algn="l" defTabSz="853410" rtl="0" eaLnBrk="1" latinLnBrk="0" hangingPunct="1">
        <a:lnSpc>
          <a:spcPct val="90000"/>
        </a:lnSpc>
        <a:spcBef>
          <a:spcPts val="467"/>
        </a:spcBef>
        <a:buFont typeface="Arial" panose="020B0604020202020204" pitchFamily="34" charset="0"/>
        <a:buChar char="•"/>
        <a:defRPr sz="1867" kern="1200">
          <a:solidFill>
            <a:schemeClr val="tx1"/>
          </a:solidFill>
          <a:latin typeface="+mn-lt"/>
          <a:ea typeface="+mn-ea"/>
          <a:cs typeface="+mn-cs"/>
        </a:defRPr>
      </a:lvl3pPr>
      <a:lvl4pPr marL="1493467" indent="-213352" algn="l" defTabSz="853410" rtl="0" eaLnBrk="1" latinLnBrk="0" hangingPunct="1">
        <a:lnSpc>
          <a:spcPct val="90000"/>
        </a:lnSpc>
        <a:spcBef>
          <a:spcPts val="467"/>
        </a:spcBef>
        <a:buFont typeface="Arial" panose="020B0604020202020204" pitchFamily="34" charset="0"/>
        <a:buChar char="•"/>
        <a:defRPr sz="1680" kern="1200">
          <a:solidFill>
            <a:schemeClr val="tx1"/>
          </a:solidFill>
          <a:latin typeface="+mn-lt"/>
          <a:ea typeface="+mn-ea"/>
          <a:cs typeface="+mn-cs"/>
        </a:defRPr>
      </a:lvl4pPr>
      <a:lvl5pPr marL="1920171" indent="-213352" algn="l" defTabSz="853410" rtl="0" eaLnBrk="1" latinLnBrk="0" hangingPunct="1">
        <a:lnSpc>
          <a:spcPct val="90000"/>
        </a:lnSpc>
        <a:spcBef>
          <a:spcPts val="467"/>
        </a:spcBef>
        <a:buFont typeface="Arial" panose="020B0604020202020204" pitchFamily="34" charset="0"/>
        <a:buChar char="•"/>
        <a:defRPr sz="1680" kern="1200">
          <a:solidFill>
            <a:schemeClr val="tx1"/>
          </a:solidFill>
          <a:latin typeface="+mn-lt"/>
          <a:ea typeface="+mn-ea"/>
          <a:cs typeface="+mn-cs"/>
        </a:defRPr>
      </a:lvl5pPr>
      <a:lvl6pPr marL="2346876" indent="-213352" algn="l" defTabSz="853410" rtl="0" eaLnBrk="1" latinLnBrk="0" hangingPunct="1">
        <a:lnSpc>
          <a:spcPct val="90000"/>
        </a:lnSpc>
        <a:spcBef>
          <a:spcPts val="467"/>
        </a:spcBef>
        <a:buFont typeface="Arial" panose="020B0604020202020204" pitchFamily="34" charset="0"/>
        <a:buChar char="•"/>
        <a:defRPr sz="1680" kern="1200">
          <a:solidFill>
            <a:schemeClr val="tx1"/>
          </a:solidFill>
          <a:latin typeface="+mn-lt"/>
          <a:ea typeface="+mn-ea"/>
          <a:cs typeface="+mn-cs"/>
        </a:defRPr>
      </a:lvl6pPr>
      <a:lvl7pPr marL="2773581" indent="-213352" algn="l" defTabSz="853410" rtl="0" eaLnBrk="1" latinLnBrk="0" hangingPunct="1">
        <a:lnSpc>
          <a:spcPct val="90000"/>
        </a:lnSpc>
        <a:spcBef>
          <a:spcPts val="467"/>
        </a:spcBef>
        <a:buFont typeface="Arial" panose="020B0604020202020204" pitchFamily="34" charset="0"/>
        <a:buChar char="•"/>
        <a:defRPr sz="1680" kern="1200">
          <a:solidFill>
            <a:schemeClr val="tx1"/>
          </a:solidFill>
          <a:latin typeface="+mn-lt"/>
          <a:ea typeface="+mn-ea"/>
          <a:cs typeface="+mn-cs"/>
        </a:defRPr>
      </a:lvl7pPr>
      <a:lvl8pPr marL="3200286" indent="-213352" algn="l" defTabSz="853410" rtl="0" eaLnBrk="1" latinLnBrk="0" hangingPunct="1">
        <a:lnSpc>
          <a:spcPct val="90000"/>
        </a:lnSpc>
        <a:spcBef>
          <a:spcPts val="467"/>
        </a:spcBef>
        <a:buFont typeface="Arial" panose="020B0604020202020204" pitchFamily="34" charset="0"/>
        <a:buChar char="•"/>
        <a:defRPr sz="1680" kern="1200">
          <a:solidFill>
            <a:schemeClr val="tx1"/>
          </a:solidFill>
          <a:latin typeface="+mn-lt"/>
          <a:ea typeface="+mn-ea"/>
          <a:cs typeface="+mn-cs"/>
        </a:defRPr>
      </a:lvl8pPr>
      <a:lvl9pPr marL="3626990" indent="-213352" algn="l" defTabSz="853410" rtl="0" eaLnBrk="1" latinLnBrk="0" hangingPunct="1">
        <a:lnSpc>
          <a:spcPct val="90000"/>
        </a:lnSpc>
        <a:spcBef>
          <a:spcPts val="467"/>
        </a:spcBef>
        <a:buFont typeface="Arial" panose="020B0604020202020204" pitchFamily="34" charset="0"/>
        <a:buChar char="•"/>
        <a:defRPr sz="1680" kern="1200">
          <a:solidFill>
            <a:schemeClr val="tx1"/>
          </a:solidFill>
          <a:latin typeface="+mn-lt"/>
          <a:ea typeface="+mn-ea"/>
          <a:cs typeface="+mn-cs"/>
        </a:defRPr>
      </a:lvl9pPr>
    </p:bodyStyle>
    <p:otherStyle>
      <a:defPPr>
        <a:defRPr lang="en-US"/>
      </a:defPPr>
      <a:lvl1pPr marL="0" algn="l" defTabSz="853410" rtl="0" eaLnBrk="1" latinLnBrk="0" hangingPunct="1">
        <a:defRPr sz="1680" kern="1200">
          <a:solidFill>
            <a:schemeClr val="tx1"/>
          </a:solidFill>
          <a:latin typeface="+mn-lt"/>
          <a:ea typeface="+mn-ea"/>
          <a:cs typeface="+mn-cs"/>
        </a:defRPr>
      </a:lvl1pPr>
      <a:lvl2pPr marL="426705" algn="l" defTabSz="853410" rtl="0" eaLnBrk="1" latinLnBrk="0" hangingPunct="1">
        <a:defRPr sz="1680" kern="1200">
          <a:solidFill>
            <a:schemeClr val="tx1"/>
          </a:solidFill>
          <a:latin typeface="+mn-lt"/>
          <a:ea typeface="+mn-ea"/>
          <a:cs typeface="+mn-cs"/>
        </a:defRPr>
      </a:lvl2pPr>
      <a:lvl3pPr marL="853410" algn="l" defTabSz="853410" rtl="0" eaLnBrk="1" latinLnBrk="0" hangingPunct="1">
        <a:defRPr sz="1680" kern="1200">
          <a:solidFill>
            <a:schemeClr val="tx1"/>
          </a:solidFill>
          <a:latin typeface="+mn-lt"/>
          <a:ea typeface="+mn-ea"/>
          <a:cs typeface="+mn-cs"/>
        </a:defRPr>
      </a:lvl3pPr>
      <a:lvl4pPr marL="1280114" algn="l" defTabSz="853410" rtl="0" eaLnBrk="1" latinLnBrk="0" hangingPunct="1">
        <a:defRPr sz="1680" kern="1200">
          <a:solidFill>
            <a:schemeClr val="tx1"/>
          </a:solidFill>
          <a:latin typeface="+mn-lt"/>
          <a:ea typeface="+mn-ea"/>
          <a:cs typeface="+mn-cs"/>
        </a:defRPr>
      </a:lvl4pPr>
      <a:lvl5pPr marL="1706819" algn="l" defTabSz="853410" rtl="0" eaLnBrk="1" latinLnBrk="0" hangingPunct="1">
        <a:defRPr sz="1680" kern="1200">
          <a:solidFill>
            <a:schemeClr val="tx1"/>
          </a:solidFill>
          <a:latin typeface="+mn-lt"/>
          <a:ea typeface="+mn-ea"/>
          <a:cs typeface="+mn-cs"/>
        </a:defRPr>
      </a:lvl5pPr>
      <a:lvl6pPr marL="2133524" algn="l" defTabSz="853410" rtl="0" eaLnBrk="1" latinLnBrk="0" hangingPunct="1">
        <a:defRPr sz="1680" kern="1200">
          <a:solidFill>
            <a:schemeClr val="tx1"/>
          </a:solidFill>
          <a:latin typeface="+mn-lt"/>
          <a:ea typeface="+mn-ea"/>
          <a:cs typeface="+mn-cs"/>
        </a:defRPr>
      </a:lvl6pPr>
      <a:lvl7pPr marL="2560229" algn="l" defTabSz="853410" rtl="0" eaLnBrk="1" latinLnBrk="0" hangingPunct="1">
        <a:defRPr sz="1680" kern="1200">
          <a:solidFill>
            <a:schemeClr val="tx1"/>
          </a:solidFill>
          <a:latin typeface="+mn-lt"/>
          <a:ea typeface="+mn-ea"/>
          <a:cs typeface="+mn-cs"/>
        </a:defRPr>
      </a:lvl7pPr>
      <a:lvl8pPr marL="2986933" algn="l" defTabSz="853410" rtl="0" eaLnBrk="1" latinLnBrk="0" hangingPunct="1">
        <a:defRPr sz="1680" kern="1200">
          <a:solidFill>
            <a:schemeClr val="tx1"/>
          </a:solidFill>
          <a:latin typeface="+mn-lt"/>
          <a:ea typeface="+mn-ea"/>
          <a:cs typeface="+mn-cs"/>
        </a:defRPr>
      </a:lvl8pPr>
      <a:lvl9pPr marL="3413638" algn="l" defTabSz="853410" rtl="0" eaLnBrk="1" latinLnBrk="0" hangingPunct="1">
        <a:defRPr sz="168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tiff"/><Relationship Id="rId7" Type="http://schemas.openxmlformats.org/officeDocument/2006/relationships/image" Target="../media/image6.tiff"/><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5.tiff"/><Relationship Id="rId5" Type="http://schemas.openxmlformats.org/officeDocument/2006/relationships/image" Target="../media/image4.tiff"/><Relationship Id="rId4" Type="http://schemas.openxmlformats.org/officeDocument/2006/relationships/image" Target="../media/image3.tif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picture containing building, window&#10;&#10;Description automatically generated">
            <a:extLst>
              <a:ext uri="{FF2B5EF4-FFF2-40B4-BE49-F238E27FC236}">
                <a16:creationId xmlns:a16="http://schemas.microsoft.com/office/drawing/2014/main" id="{525811AA-526F-4DF3-A5D8-EBBA23ED0C42}"/>
              </a:ext>
            </a:extLst>
          </p:cNvPr>
          <p:cNvPicPr>
            <a:picLocks noChangeAspect="1"/>
          </p:cNvPicPr>
          <p:nvPr/>
        </p:nvPicPr>
        <p:blipFill rotWithShape="1">
          <a:blip r:embed="rId2">
            <a:extLst>
              <a:ext uri="{28A0092B-C50C-407E-A947-70E740481C1C}">
                <a14:useLocalDpi xmlns:a14="http://schemas.microsoft.com/office/drawing/2010/main" val="0"/>
              </a:ext>
            </a:extLst>
          </a:blip>
          <a:srcRect r="2226"/>
          <a:stretch/>
        </p:blipFill>
        <p:spPr>
          <a:xfrm>
            <a:off x="173249" y="481840"/>
            <a:ext cx="4245279" cy="1967717"/>
          </a:xfrm>
          <a:prstGeom prst="rect">
            <a:avLst/>
          </a:prstGeom>
        </p:spPr>
      </p:pic>
      <p:pic>
        <p:nvPicPr>
          <p:cNvPr id="36" name="Picture 35" descr="A close up of a map&#10;&#10;Description automatically generated">
            <a:extLst>
              <a:ext uri="{FF2B5EF4-FFF2-40B4-BE49-F238E27FC236}">
                <a16:creationId xmlns:a16="http://schemas.microsoft.com/office/drawing/2014/main" id="{9745DF57-9FAD-4036-9121-B38CF23747B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13375" y="2814285"/>
            <a:ext cx="2635408" cy="2635408"/>
          </a:xfrm>
          <a:prstGeom prst="rect">
            <a:avLst/>
          </a:prstGeom>
        </p:spPr>
      </p:pic>
      <p:pic>
        <p:nvPicPr>
          <p:cNvPr id="40" name="Picture 39" descr="A close up of a map&#10;&#10;Description automatically generated">
            <a:extLst>
              <a:ext uri="{FF2B5EF4-FFF2-40B4-BE49-F238E27FC236}">
                <a16:creationId xmlns:a16="http://schemas.microsoft.com/office/drawing/2014/main" id="{BA87BD68-E6F0-4F22-99EE-881EAC9A3D6F}"/>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719780" y="166765"/>
            <a:ext cx="2597866" cy="2597866"/>
          </a:xfrm>
          <a:prstGeom prst="rect">
            <a:avLst/>
          </a:prstGeom>
        </p:spPr>
      </p:pic>
      <p:pic>
        <p:nvPicPr>
          <p:cNvPr id="42" name="Picture 41" descr="A close up of a map&#10;&#10;Description automatically generated">
            <a:extLst>
              <a:ext uri="{FF2B5EF4-FFF2-40B4-BE49-F238E27FC236}">
                <a16:creationId xmlns:a16="http://schemas.microsoft.com/office/drawing/2014/main" id="{A5A902D0-DBC5-4784-B7E0-721FA65F74BC}"/>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107305" y="166765"/>
            <a:ext cx="2597866" cy="2597866"/>
          </a:xfrm>
          <a:prstGeom prst="rect">
            <a:avLst/>
          </a:prstGeom>
        </p:spPr>
      </p:pic>
      <p:pic>
        <p:nvPicPr>
          <p:cNvPr id="45" name="Picture 44" descr="A close up of a map&#10;&#10;Description automatically generated">
            <a:extLst>
              <a:ext uri="{FF2B5EF4-FFF2-40B4-BE49-F238E27FC236}">
                <a16:creationId xmlns:a16="http://schemas.microsoft.com/office/drawing/2014/main" id="{5D0F5523-5DFB-47F1-ADD6-03F07DB66EFE}"/>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719780" y="2814284"/>
            <a:ext cx="2635407" cy="2635407"/>
          </a:xfrm>
          <a:prstGeom prst="rect">
            <a:avLst/>
          </a:prstGeom>
        </p:spPr>
      </p:pic>
      <p:pic>
        <p:nvPicPr>
          <p:cNvPr id="47" name="Picture 46" descr="A close up of a map&#10;&#10;Description automatically generated">
            <a:extLst>
              <a:ext uri="{FF2B5EF4-FFF2-40B4-BE49-F238E27FC236}">
                <a16:creationId xmlns:a16="http://schemas.microsoft.com/office/drawing/2014/main" id="{73FD3148-88E4-4109-A1BB-7C69EC1E904A}"/>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8107305" y="2814284"/>
            <a:ext cx="2597866" cy="2597866"/>
          </a:xfrm>
          <a:prstGeom prst="rect">
            <a:avLst/>
          </a:prstGeom>
        </p:spPr>
      </p:pic>
      <p:sp>
        <p:nvSpPr>
          <p:cNvPr id="2" name="CasellaDiTesto 1">
            <a:extLst>
              <a:ext uri="{FF2B5EF4-FFF2-40B4-BE49-F238E27FC236}">
                <a16:creationId xmlns:a16="http://schemas.microsoft.com/office/drawing/2014/main" id="{2D76ECF0-5DCC-2641-B547-1907488B218A}"/>
              </a:ext>
            </a:extLst>
          </p:cNvPr>
          <p:cNvSpPr txBox="1"/>
          <p:nvPr/>
        </p:nvSpPr>
        <p:spPr>
          <a:xfrm>
            <a:off x="173249" y="5441798"/>
            <a:ext cx="10989123" cy="861774"/>
          </a:xfrm>
          <a:prstGeom prst="rect">
            <a:avLst/>
          </a:prstGeom>
          <a:noFill/>
        </p:spPr>
        <p:txBody>
          <a:bodyPr wrap="square" rtlCol="0">
            <a:spAutoFit/>
          </a:bodyPr>
          <a:lstStyle/>
          <a:p>
            <a:r>
              <a:rPr lang="en-US" sz="1000" b="1" dirty="0"/>
              <a:t>Supplementary figure 2</a:t>
            </a:r>
            <a:r>
              <a:rPr lang="en-US" sz="1000" dirty="0"/>
              <a:t>. Regions of interest (ROIs) selected from the Johns Hopkins University (JHU) white-matter tractography atlas, superimposed on the Montreal Neurological Institute (MNI) template (in the top left corner), and plots showing the longitudinal evolution of </a:t>
            </a:r>
            <a:r>
              <a:rPr lang="en-US" sz="1000" dirty="0" err="1"/>
              <a:t>radD</a:t>
            </a:r>
            <a:r>
              <a:rPr lang="en-US" sz="1000" dirty="0"/>
              <a:t> for each selected ROI over follow-up time from baseline, together with the corresponding nonlinear mixed-effects model. Individual </a:t>
            </a:r>
            <a:r>
              <a:rPr lang="en-US" sz="1000" dirty="0" err="1"/>
              <a:t>radD</a:t>
            </a:r>
            <a:r>
              <a:rPr lang="en-US" sz="1000" dirty="0"/>
              <a:t> values are represented in grey for male patients and in orange for female patients, whereas the curves represent the estimated models by varying the values of some covariates in the model. When not specified, the covariates were set equal to the median value. </a:t>
            </a:r>
            <a:r>
              <a:rPr lang="en-US" sz="1000" b="1" i="1" dirty="0"/>
              <a:t>Abbreviations:</a:t>
            </a:r>
            <a:r>
              <a:rPr lang="en-US" sz="1000" i="1" dirty="0"/>
              <a:t> CC= corpus callosum; CST= corticospinal tract; DT= diffusion tensor; </a:t>
            </a:r>
            <a:r>
              <a:rPr lang="en-US" sz="1000" i="1" dirty="0" err="1"/>
              <a:t>radD</a:t>
            </a:r>
            <a:r>
              <a:rPr lang="en-US" sz="1000" i="1" dirty="0"/>
              <a:t> = radial diffusivity; ROI= region of interest; WM= white matter.</a:t>
            </a:r>
            <a:endParaRPr lang="it-IT" sz="1000" dirty="0"/>
          </a:p>
        </p:txBody>
      </p:sp>
    </p:spTree>
    <p:extLst>
      <p:ext uri="{BB962C8B-B14F-4D97-AF65-F5344CB8AC3E}">
        <p14:creationId xmlns:p14="http://schemas.microsoft.com/office/powerpoint/2010/main" val="354422541"/>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714</TotalTime>
  <Words>148</Words>
  <Application>Microsoft Macintosh PowerPoint</Application>
  <PresentationFormat>Personalizzato</PresentationFormat>
  <Paragraphs>1</Paragraphs>
  <Slides>1</Slides>
  <Notes>0</Notes>
  <HiddenSlides>0</HiddenSlides>
  <MMClips>0</MMClips>
  <ScaleCrop>false</ScaleCrop>
  <HeadingPairs>
    <vt:vector size="6" baseType="variant">
      <vt:variant>
        <vt:lpstr>Caratteri utilizzati</vt:lpstr>
      </vt:variant>
      <vt:variant>
        <vt:i4>3</vt:i4>
      </vt:variant>
      <vt:variant>
        <vt:lpstr>Tema</vt:lpstr>
      </vt:variant>
      <vt:variant>
        <vt:i4>1</vt:i4>
      </vt:variant>
      <vt:variant>
        <vt:lpstr>Titoli diapositive</vt:lpstr>
      </vt:variant>
      <vt:variant>
        <vt:i4>1</vt:i4>
      </vt:variant>
    </vt:vector>
  </HeadingPairs>
  <TitlesOfParts>
    <vt:vector size="5" baseType="lpstr">
      <vt:lpstr>Arial</vt:lpstr>
      <vt:lpstr>Calibri</vt:lpstr>
      <vt:lpstr>Calibri Light</vt:lpstr>
      <vt:lpstr>Office Theme</vt:lpstr>
      <vt:lpstr>Presentazione standard di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Gioele Spinelli</dc:creator>
  <cp:lastModifiedBy>Lucia Zonca</cp:lastModifiedBy>
  <cp:revision>29</cp:revision>
  <dcterms:created xsi:type="dcterms:W3CDTF">2019-11-11T10:37:10Z</dcterms:created>
  <dcterms:modified xsi:type="dcterms:W3CDTF">2020-05-13T13:13:33Z</dcterms:modified>
</cp:coreProperties>
</file>