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906000" type="A4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ösken, Björn" initials="BB" lastIdx="57" clrIdx="0"/>
  <p:cmAuthor id="1" name="Flohé Stefanie" initials="FS" lastIdx="14" clrIdx="1"/>
  <p:cmAuthor id="2" name="St.Flohe" initials="S" lastIdx="1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125" d="100"/>
          <a:sy n="125" d="100"/>
        </p:scale>
        <p:origin x="-2268" y="-4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50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5001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584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56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43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25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9431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28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767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0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97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12B25-288B-47C1-95C5-163CD305E1FB}" type="datetimeFigureOut">
              <a:rPr lang="de-DE" smtClean="0"/>
              <a:t>17.03.2020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B7A61-6075-48CE-BEB8-1369E99CC1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25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3.e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421766" y="102067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73719" y="4088880"/>
            <a:ext cx="51396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1.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Expression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IL-15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receptor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(CD122)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smtClean="0">
                <a:latin typeface="Symbol" panose="05050102010706020507" pitchFamily="18" charset="2"/>
                <a:cs typeface="Arial" panose="020B0604020202020204" pitchFamily="34" charset="0"/>
              </a:rPr>
              <a:t>g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(CD132)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chains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CD56</a:t>
            </a:r>
            <a:r>
              <a:rPr lang="de-DE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bright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NK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PBMC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(c)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trauma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(t)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stained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CD122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CD132 </a:t>
            </a:r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ex vivo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histograms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(B, C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Cumulative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CD56</a:t>
            </a:r>
            <a:r>
              <a:rPr lang="de-DE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bright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NK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positive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CD122 (B; n=13)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CD132 (C; n=14). Horizontal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indicate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median </a:t>
            </a:r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interquartile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isotype control.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577" y="2576890"/>
            <a:ext cx="1068429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577" y="1381244"/>
            <a:ext cx="1068429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1203191" y="102067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3969399"/>
              </p:ext>
            </p:extLst>
          </p:nvPr>
        </p:nvGraphicFramePr>
        <p:xfrm>
          <a:off x="3565702" y="2663202"/>
          <a:ext cx="1461163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6" name="Prism Project" r:id="rId5" imgW="2412000" imgH="2376000" progId="Prism5.Document">
                  <p:embed/>
                </p:oleObj>
              </mc:Choice>
              <mc:Fallback>
                <p:oleObj name="Prism Project" r:id="rId5" imgW="2412000" imgH="2376000" progId="Prism5.Document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702" y="2663202"/>
                        <a:ext cx="1461163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1675003"/>
              </p:ext>
            </p:extLst>
          </p:nvPr>
        </p:nvGraphicFramePr>
        <p:xfrm>
          <a:off x="3542798" y="1098868"/>
          <a:ext cx="1483287" cy="14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7" name="Prism Project" r:id="rId7" imgW="2448000" imgH="2376000" progId="Prism5.Document">
                  <p:embed/>
                </p:oleObj>
              </mc:Choice>
              <mc:Fallback>
                <p:oleObj name="Prism Project" r:id="rId7" imgW="2448000" imgH="2376000" progId="Prism5.Document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2798" y="1098868"/>
                        <a:ext cx="1483287" cy="144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3421766" y="252470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07171" y="2415257"/>
            <a:ext cx="786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CD122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1704290" y="3599718"/>
            <a:ext cx="786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CD132</a:t>
            </a:r>
          </a:p>
        </p:txBody>
      </p:sp>
      <p:sp>
        <p:nvSpPr>
          <p:cNvPr id="29" name="Textfeld 28"/>
          <p:cNvSpPr txBox="1"/>
          <p:nvPr/>
        </p:nvSpPr>
        <p:spPr>
          <a:xfrm rot="16200000">
            <a:off x="961031" y="2401003"/>
            <a:ext cx="8436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Gerade Verbindung 29"/>
          <p:cNvCxnSpPr/>
          <p:nvPr/>
        </p:nvCxnSpPr>
        <p:spPr>
          <a:xfrm>
            <a:off x="1485062" y="1438832"/>
            <a:ext cx="0" cy="215623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2827129" y="2416981"/>
            <a:ext cx="4940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827129" y="2287831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827129" y="2555488"/>
            <a:ext cx="5052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trauma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Gerade Verbindung 23"/>
          <p:cNvCxnSpPr/>
          <p:nvPr/>
        </p:nvCxnSpPr>
        <p:spPr>
          <a:xfrm>
            <a:off x="2710458" y="2400894"/>
            <a:ext cx="14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2710458" y="2538544"/>
            <a:ext cx="144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710458" y="2663210"/>
            <a:ext cx="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0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A4-Papier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Larissa</vt:lpstr>
      <vt:lpstr>GraphPad Prism 5 Project</vt:lpstr>
      <vt:lpstr>PowerPoint-Präsentation</vt:lpstr>
    </vt:vector>
  </TitlesOfParts>
  <Company>Universitätsklinikum Essen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Flohé Stefanie</dc:creator>
  <cp:lastModifiedBy>Flohé Stefanie</cp:lastModifiedBy>
  <cp:revision>208</cp:revision>
  <cp:lastPrinted>2020-03-03T13:56:16Z</cp:lastPrinted>
  <dcterms:created xsi:type="dcterms:W3CDTF">2020-02-18T09:22:44Z</dcterms:created>
  <dcterms:modified xsi:type="dcterms:W3CDTF">2020-03-17T11:45:15Z</dcterms:modified>
</cp:coreProperties>
</file>