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72" r:id="rId2"/>
  </p:sldIdLst>
  <p:sldSz cx="10972800" cy="8229600" type="B4JIS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34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57"/>
    <p:restoredTop sz="86285"/>
  </p:normalViewPr>
  <p:slideViewPr>
    <p:cSldViewPr snapToGrid="0" snapToObjects="1" showGuides="1">
      <p:cViewPr varScale="1">
        <p:scale>
          <a:sx n="147" d="100"/>
          <a:sy n="147" d="100"/>
        </p:scale>
        <p:origin x="480" y="216"/>
      </p:cViewPr>
      <p:guideLst>
        <p:guide orient="horz" pos="2534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66A94-04F2-3049-8CC1-1BD80DDD228B}" type="datetimeFigureOut">
              <a:rPr lang="en-US" smtClean="0"/>
              <a:t>8/23/19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02FF1-F038-BC4A-8236-AB4277A95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22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54864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109728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64592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219456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274320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346836"/>
            <a:ext cx="932688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22446"/>
            <a:ext cx="82296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94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49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38150"/>
            <a:ext cx="236601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38150"/>
            <a:ext cx="696087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12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5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051688"/>
            <a:ext cx="946404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5507358"/>
            <a:ext cx="946404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9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190750"/>
            <a:ext cx="466344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190750"/>
            <a:ext cx="466344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1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38152"/>
            <a:ext cx="946404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017396"/>
            <a:ext cx="4642008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006090"/>
            <a:ext cx="4642008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017396"/>
            <a:ext cx="4664869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006090"/>
            <a:ext cx="4664869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677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439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48640"/>
            <a:ext cx="353901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184912"/>
            <a:ext cx="555498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468880"/>
            <a:ext cx="353901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25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48640"/>
            <a:ext cx="353901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184912"/>
            <a:ext cx="555498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468880"/>
            <a:ext cx="353901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888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38152"/>
            <a:ext cx="946404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190750"/>
            <a:ext cx="946404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7627622"/>
            <a:ext cx="246888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2BBB0-F1A8-184D-A11B-1BD600D3FFE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7627622"/>
            <a:ext cx="370332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7627622"/>
            <a:ext cx="246888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58D83-E82E-8548-9FF3-73C07F949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45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6F2600B-DB88-B140-8BE1-EEBB49352110}"/>
              </a:ext>
            </a:extLst>
          </p:cNvPr>
          <p:cNvSpPr txBox="1"/>
          <p:nvPr/>
        </p:nvSpPr>
        <p:spPr>
          <a:xfrm>
            <a:off x="9359154" y="0"/>
            <a:ext cx="1613646" cy="453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47" b="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en-US" sz="176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87F255-1ACC-9047-B488-6FF5E0E11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657" y="776004"/>
            <a:ext cx="8659615" cy="649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894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73220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Moraes, Joao Gabriel N. (MU-Student)</dc:creator>
  <cp:lastModifiedBy>Microsoft Office User</cp:lastModifiedBy>
  <cp:revision>106</cp:revision>
  <cp:lastPrinted>2019-08-20T23:07:16Z</cp:lastPrinted>
  <dcterms:created xsi:type="dcterms:W3CDTF">2018-07-02T19:11:11Z</dcterms:created>
  <dcterms:modified xsi:type="dcterms:W3CDTF">2019-08-23T20:54:54Z</dcterms:modified>
</cp:coreProperties>
</file>