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6" r:id="rId3"/>
    <p:sldId id="270" r:id="rId4"/>
    <p:sldId id="271" r:id="rId5"/>
    <p:sldId id="273" r:id="rId6"/>
    <p:sldId id="272" r:id="rId7"/>
    <p:sldId id="274" r:id="rId8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un wu" initials="qw" lastIdx="0" clrIdx="0">
    <p:extLst>
      <p:ext uri="{19B8F6BF-5375-455C-9EA6-DF929625EA0E}">
        <p15:presenceInfo xmlns:p15="http://schemas.microsoft.com/office/powerpoint/2012/main" userId="d5287c1639e11c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B9B9"/>
    <a:srgbClr val="FF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03" autoAdjust="0"/>
    <p:restoredTop sz="93426" autoAdjust="0"/>
  </p:normalViewPr>
  <p:slideViewPr>
    <p:cSldViewPr snapToGrid="0">
      <p:cViewPr>
        <p:scale>
          <a:sx n="95" d="100"/>
          <a:sy n="95" d="100"/>
        </p:scale>
        <p:origin x="931" y="-1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97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595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024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412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40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255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00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56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65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91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63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F278C-D60B-423A-837E-316ED0B7853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BA6FA-0D49-4A9D-BCA9-8D50AAB92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58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22.emf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1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microsoft.com/office/2007/relationships/hdphoto" Target="../media/hdphoto3.wdp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5" Type="http://schemas.openxmlformats.org/officeDocument/2006/relationships/image" Target="../media/image24.emf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19.png"/><Relationship Id="rId14" Type="http://schemas.openxmlformats.org/officeDocument/2006/relationships/image" Target="../media/image2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114E543-D404-4E89-BF39-051D01A8CC16}"/>
              </a:ext>
            </a:extLst>
          </p:cNvPr>
          <p:cNvSpPr/>
          <p:nvPr/>
        </p:nvSpPr>
        <p:spPr>
          <a:xfrm>
            <a:off x="365578" y="5433542"/>
            <a:ext cx="6355232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PTGDR</a:t>
            </a:r>
            <a:r>
              <a:rPr lang="en-US" altLang="zh-CN" sz="1200" b="1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altLang="zh-CN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</a:t>
            </a:r>
            <a:r>
              <a:rPr lang="en-US" altLang="zh-CN" sz="1200" b="1" kern="0" dirty="0">
                <a:latin typeface="Times New Roman" panose="02020603050405020304" pitchFamily="18" charset="0"/>
                <a:ea typeface="ArialMT"/>
                <a:cs typeface="Times New Roman" panose="02020603050405020304" pitchFamily="18" charset="0"/>
              </a:rPr>
              <a:t> exhibit resistance to EAE induced by active immunization.</a:t>
            </a:r>
            <a:endParaRPr lang="zh-CN" altLang="zh-CN" sz="1200" b="1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2A7DF8-05E9-4D01-B6F0-05E62E8046D4}"/>
              </a:ext>
            </a:extLst>
          </p:cNvPr>
          <p:cNvSpPr txBox="1"/>
          <p:nvPr/>
        </p:nvSpPr>
        <p:spPr>
          <a:xfrm>
            <a:off x="299862" y="255994"/>
            <a:ext cx="7974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61477019-9509-4522-BF69-237062C71DB3}"/>
              </a:ext>
            </a:extLst>
          </p:cNvPr>
          <p:cNvSpPr txBox="1"/>
          <p:nvPr/>
        </p:nvSpPr>
        <p:spPr>
          <a:xfrm>
            <a:off x="2135616" y="255993"/>
            <a:ext cx="264004" cy="253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05448184-9DF1-41FA-9C00-926391E5B86A}"/>
              </a:ext>
            </a:extLst>
          </p:cNvPr>
          <p:cNvSpPr txBox="1"/>
          <p:nvPr/>
        </p:nvSpPr>
        <p:spPr>
          <a:xfrm>
            <a:off x="299862" y="1802220"/>
            <a:ext cx="2990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22">
            <a:extLst>
              <a:ext uri="{FF2B5EF4-FFF2-40B4-BE49-F238E27FC236}">
                <a16:creationId xmlns:a16="http://schemas.microsoft.com/office/drawing/2014/main" id="{7010994D-FE9E-4568-BB1B-DA7B6402AAB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1461" y="888776"/>
            <a:ext cx="611650" cy="299587"/>
            <a:chOff x="3832" y="1632"/>
            <a:chExt cx="1180" cy="824"/>
          </a:xfrm>
        </p:grpSpPr>
        <p:sp>
          <p:nvSpPr>
            <p:cNvPr id="33" name="Freeform 23">
              <a:extLst>
                <a:ext uri="{FF2B5EF4-FFF2-40B4-BE49-F238E27FC236}">
                  <a16:creationId xmlns:a16="http://schemas.microsoft.com/office/drawing/2014/main" id="{49CC49C9-74ED-4138-AF0C-860CB6B2078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28A96C5D-277A-4EAB-82A4-A2A10AF555F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Oval 25">
              <a:extLst>
                <a:ext uri="{FF2B5EF4-FFF2-40B4-BE49-F238E27FC236}">
                  <a16:creationId xmlns:a16="http://schemas.microsoft.com/office/drawing/2014/main" id="{C41E362C-5B80-48B2-B293-7A9E942F5E8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36" name="Freeform 26">
              <a:extLst>
                <a:ext uri="{FF2B5EF4-FFF2-40B4-BE49-F238E27FC236}">
                  <a16:creationId xmlns:a16="http://schemas.microsoft.com/office/drawing/2014/main" id="{85675611-863E-4B8C-8BB6-D64732626D6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 Box 31">
            <a:extLst>
              <a:ext uri="{FF2B5EF4-FFF2-40B4-BE49-F238E27FC236}">
                <a16:creationId xmlns:a16="http://schemas.microsoft.com/office/drawing/2014/main" id="{3A261189-B1EC-42E9-AC28-9C18284B7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162" y="1175124"/>
            <a:ext cx="7984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4-5wk B6/PTGDR</a:t>
            </a:r>
            <a:r>
              <a:rPr lang="en-US" altLang="zh-HK" sz="800" b="1" i="0" baseline="30000" dirty="0">
                <a:cs typeface="Arial" panose="020B0604020202020204" pitchFamily="34" charset="0"/>
              </a:rPr>
              <a:t>-/-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sp>
        <p:nvSpPr>
          <p:cNvPr id="38" name="Line 76">
            <a:extLst>
              <a:ext uri="{FF2B5EF4-FFF2-40B4-BE49-F238E27FC236}">
                <a16:creationId xmlns:a16="http://schemas.microsoft.com/office/drawing/2014/main" id="{22790778-74AC-43F9-A33F-D400302B5C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63819" y="1097286"/>
            <a:ext cx="84446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Line 27">
            <a:extLst>
              <a:ext uri="{FF2B5EF4-FFF2-40B4-BE49-F238E27FC236}">
                <a16:creationId xmlns:a16="http://schemas.microsoft.com/office/drawing/2014/main" id="{5BE576A0-DA7C-487F-8B28-92BE33FB1F3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4190" y="673619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Box 30">
            <a:extLst>
              <a:ext uri="{FF2B5EF4-FFF2-40B4-BE49-F238E27FC236}">
                <a16:creationId xmlns:a16="http://schemas.microsoft.com/office/drawing/2014/main" id="{F4D6BBAA-7203-4125-8653-406E02C01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3930" y="1071098"/>
            <a:ext cx="670594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D0      D2                                                                 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sp>
        <p:nvSpPr>
          <p:cNvPr id="41" name="Text Box 34">
            <a:extLst>
              <a:ext uri="{FF2B5EF4-FFF2-40B4-BE49-F238E27FC236}">
                <a16:creationId xmlns:a16="http://schemas.microsoft.com/office/drawing/2014/main" id="{DAA8FC45-3878-4FF2-9617-EE47ED350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9382" y="639832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s.c.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8C650FF-22D3-41C3-9EFF-0680D19843B5}"/>
              </a:ext>
            </a:extLst>
          </p:cNvPr>
          <p:cNvCxnSpPr/>
          <p:nvPr/>
        </p:nvCxnSpPr>
        <p:spPr>
          <a:xfrm>
            <a:off x="1163819" y="971125"/>
            <a:ext cx="3469" cy="1280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52FD029-5DB1-40CB-A276-74565793A0A3}"/>
              </a:ext>
            </a:extLst>
          </p:cNvPr>
          <p:cNvCxnSpPr/>
          <p:nvPr/>
        </p:nvCxnSpPr>
        <p:spPr>
          <a:xfrm>
            <a:off x="1518146" y="966071"/>
            <a:ext cx="3469" cy="1280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34">
            <a:extLst>
              <a:ext uri="{FF2B5EF4-FFF2-40B4-BE49-F238E27FC236}">
                <a16:creationId xmlns:a16="http://schemas.microsoft.com/office/drawing/2014/main" id="{35FC2BB2-B21C-4B38-BB25-F664389A8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341" y="1431837"/>
            <a:ext cx="979939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Pertussis toxin </a:t>
            </a:r>
          </a:p>
        </p:txBody>
      </p:sp>
      <p:sp>
        <p:nvSpPr>
          <p:cNvPr id="47" name="Line 27">
            <a:extLst>
              <a:ext uri="{FF2B5EF4-FFF2-40B4-BE49-F238E27FC236}">
                <a16:creationId xmlns:a16="http://schemas.microsoft.com/office/drawing/2014/main" id="{6FF5D08C-970E-45DF-A0A3-C6E96F04B545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1168569" y="1239515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Line 27">
            <a:extLst>
              <a:ext uri="{FF2B5EF4-FFF2-40B4-BE49-F238E27FC236}">
                <a16:creationId xmlns:a16="http://schemas.microsoft.com/office/drawing/2014/main" id="{160FC5D6-A1D2-4E33-A79E-3707ED763CCF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1518146" y="1237445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Box 34">
            <a:extLst>
              <a:ext uri="{FF2B5EF4-FFF2-40B4-BE49-F238E27FC236}">
                <a16:creationId xmlns:a16="http://schemas.microsoft.com/office/drawing/2014/main" id="{3106EF9A-F9C3-44B8-84CF-6A35F1B69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807" y="486680"/>
            <a:ext cx="1631034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MOG</a:t>
            </a:r>
            <a:r>
              <a:rPr lang="en-US" altLang="zh-HK" sz="800" b="1" i="0" baseline="-25000" dirty="0">
                <a:cs typeface="Arial" panose="020B0604020202020204" pitchFamily="34" charset="0"/>
              </a:rPr>
              <a:t>35-55</a:t>
            </a:r>
            <a:r>
              <a:rPr lang="en-US" altLang="zh-HK" sz="800" b="1" i="0" dirty="0">
                <a:cs typeface="Arial" panose="020B0604020202020204" pitchFamily="34" charset="0"/>
              </a:rPr>
              <a:t> peptide in CFA</a:t>
            </a:r>
            <a:endParaRPr lang="en-US" altLang="zh-CN" sz="800" b="1" i="0" dirty="0">
              <a:cs typeface="Arial" panose="020B0604020202020204" pitchFamily="34" charset="0"/>
            </a:endParaRPr>
          </a:p>
        </p:txBody>
      </p:sp>
      <p:sp>
        <p:nvSpPr>
          <p:cNvPr id="50" name="Text Box 34">
            <a:extLst>
              <a:ext uri="{FF2B5EF4-FFF2-40B4-BE49-F238E27FC236}">
                <a16:creationId xmlns:a16="http://schemas.microsoft.com/office/drawing/2014/main" id="{01CD2EED-47AB-4A21-B6FB-0AE268FC4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2535" y="1269788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i.v.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457FFB9-8AAD-4EAF-95CA-C3706441C090}"/>
              </a:ext>
            </a:extLst>
          </p:cNvPr>
          <p:cNvGrpSpPr>
            <a:grpSpLocks noChangeAspect="1"/>
          </p:cNvGrpSpPr>
          <p:nvPr/>
        </p:nvGrpSpPr>
        <p:grpSpPr>
          <a:xfrm>
            <a:off x="6119372" y="819809"/>
            <a:ext cx="615714" cy="255931"/>
            <a:chOff x="5155542" y="3650345"/>
            <a:chExt cx="1457120" cy="605673"/>
          </a:xfrm>
        </p:grpSpPr>
        <p:sp>
          <p:nvSpPr>
            <p:cNvPr id="26" name="Rectangle 1134">
              <a:extLst>
                <a:ext uri="{FF2B5EF4-FFF2-40B4-BE49-F238E27FC236}">
                  <a16:creationId xmlns:a16="http://schemas.microsoft.com/office/drawing/2014/main" id="{40388D36-77EA-4A36-A552-7A74C62E8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4" y="3650345"/>
              <a:ext cx="12663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7" name="Line 1135">
              <a:extLst>
                <a:ext uri="{FF2B5EF4-FFF2-40B4-BE49-F238E27FC236}">
                  <a16:creationId xmlns:a16="http://schemas.microsoft.com/office/drawing/2014/main" id="{D30907D2-B898-4F7E-94D2-96F6927359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3778932"/>
              <a:ext cx="2968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1136">
              <a:extLst>
                <a:ext uri="{FF2B5EF4-FFF2-40B4-BE49-F238E27FC236}">
                  <a16:creationId xmlns:a16="http://schemas.microsoft.com/office/drawing/2014/main" id="{F3A14CAA-28AD-4DF4-B855-7B3A07AEC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3710670"/>
              <a:ext cx="136525" cy="13652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1137">
              <a:extLst>
                <a:ext uri="{FF2B5EF4-FFF2-40B4-BE49-F238E27FC236}">
                  <a16:creationId xmlns:a16="http://schemas.microsoft.com/office/drawing/2014/main" id="{598CFFE7-733E-44A7-8A26-7523FABF2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3" y="3964670"/>
              <a:ext cx="1001509" cy="29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0" name="Line 1138">
              <a:extLst>
                <a:ext uri="{FF2B5EF4-FFF2-40B4-BE49-F238E27FC236}">
                  <a16:creationId xmlns:a16="http://schemas.microsoft.com/office/drawing/2014/main" id="{1D227FB6-297D-4896-B7AC-550AFB53C7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Line 1139">
              <a:extLst>
                <a:ext uri="{FF2B5EF4-FFF2-40B4-BE49-F238E27FC236}">
                  <a16:creationId xmlns:a16="http://schemas.microsoft.com/office/drawing/2014/main" id="{873D8E17-D0BD-4A61-AC9A-5CBF19B5DE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2067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Line 1140">
              <a:extLst>
                <a:ext uri="{FF2B5EF4-FFF2-40B4-BE49-F238E27FC236}">
                  <a16:creationId xmlns:a16="http://schemas.microsoft.com/office/drawing/2014/main" id="{35D2A397-4000-4166-A954-EC1572B5A8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8592" y="4093257"/>
              <a:ext cx="2381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1157">
              <a:extLst>
                <a:ext uri="{FF2B5EF4-FFF2-40B4-BE49-F238E27FC236}">
                  <a16:creationId xmlns:a16="http://schemas.microsoft.com/office/drawing/2014/main" id="{91D58912-4B8E-4840-9D21-74DB5F682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4024995"/>
              <a:ext cx="136525" cy="13652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72B2870-F4C2-45A4-A891-89AD8579EB22}"/>
              </a:ext>
            </a:extLst>
          </p:cNvPr>
          <p:cNvGrpSpPr/>
          <p:nvPr/>
        </p:nvGrpSpPr>
        <p:grpSpPr>
          <a:xfrm>
            <a:off x="2192188" y="364518"/>
            <a:ext cx="1999221" cy="1469670"/>
            <a:chOff x="2842333" y="1158490"/>
            <a:chExt cx="2098286" cy="1469670"/>
          </a:xfrm>
        </p:grpSpPr>
        <p:sp>
          <p:nvSpPr>
            <p:cNvPr id="52" name="Line 7">
              <a:extLst>
                <a:ext uri="{FF2B5EF4-FFF2-40B4-BE49-F238E27FC236}">
                  <a16:creationId xmlns:a16="http://schemas.microsoft.com/office/drawing/2014/main" id="{3E876678-25AF-419F-A216-35181E2A95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9398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Line 8">
              <a:extLst>
                <a:ext uri="{FF2B5EF4-FFF2-40B4-BE49-F238E27FC236}">
                  <a16:creationId xmlns:a16="http://schemas.microsoft.com/office/drawing/2014/main" id="{5410DCF1-B818-466E-8BDD-9E435432E6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6922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Line 9">
              <a:extLst>
                <a:ext uri="{FF2B5EF4-FFF2-40B4-BE49-F238E27FC236}">
                  <a16:creationId xmlns:a16="http://schemas.microsoft.com/office/drawing/2014/main" id="{5FEF6AB9-ECA6-471B-92BF-CDFEBE94D2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03772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Line 10">
              <a:extLst>
                <a:ext uri="{FF2B5EF4-FFF2-40B4-BE49-F238E27FC236}">
                  <a16:creationId xmlns:a16="http://schemas.microsoft.com/office/drawing/2014/main" id="{AA29CFEB-AE09-484E-AB71-C0128CAEF3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1295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Line 11">
              <a:extLst>
                <a:ext uri="{FF2B5EF4-FFF2-40B4-BE49-F238E27FC236}">
                  <a16:creationId xmlns:a16="http://schemas.microsoft.com/office/drawing/2014/main" id="{BE606002-6312-41D4-B755-F1CAA17CC8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8818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Line 12">
              <a:extLst>
                <a:ext uri="{FF2B5EF4-FFF2-40B4-BE49-F238E27FC236}">
                  <a16:creationId xmlns:a16="http://schemas.microsoft.com/office/drawing/2014/main" id="{E997D0A6-7755-4639-8A0B-3943614B6E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342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Line 13">
              <a:extLst>
                <a:ext uri="{FF2B5EF4-FFF2-40B4-BE49-F238E27FC236}">
                  <a16:creationId xmlns:a16="http://schemas.microsoft.com/office/drawing/2014/main" id="{F006D1E4-54A5-4500-A58E-29D1A693B4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866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Line 14">
              <a:extLst>
                <a:ext uri="{FF2B5EF4-FFF2-40B4-BE49-F238E27FC236}">
                  <a16:creationId xmlns:a16="http://schemas.microsoft.com/office/drawing/2014/main" id="{B91D4DE6-CAC5-4B19-AB63-44BA50A103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1389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Line 15">
              <a:extLst>
                <a:ext uri="{FF2B5EF4-FFF2-40B4-BE49-F238E27FC236}">
                  <a16:creationId xmlns:a16="http://schemas.microsoft.com/office/drawing/2014/main" id="{40EC466C-E18B-468C-8AB1-4CE1616BC8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239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Line 16">
              <a:extLst>
                <a:ext uri="{FF2B5EF4-FFF2-40B4-BE49-F238E27FC236}">
                  <a16:creationId xmlns:a16="http://schemas.microsoft.com/office/drawing/2014/main" id="{B6F0BB0D-2139-43F8-A72D-0244F3210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5762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Line 17">
              <a:extLst>
                <a:ext uri="{FF2B5EF4-FFF2-40B4-BE49-F238E27FC236}">
                  <a16:creationId xmlns:a16="http://schemas.microsoft.com/office/drawing/2014/main" id="{3E838671-B801-4EC4-BB6B-CF0DDFA9E0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3285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Line 18">
              <a:extLst>
                <a:ext uri="{FF2B5EF4-FFF2-40B4-BE49-F238E27FC236}">
                  <a16:creationId xmlns:a16="http://schemas.microsoft.com/office/drawing/2014/main" id="{EB69165D-34CC-4FB1-9DFD-2C27E3C727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809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Line 19">
              <a:extLst>
                <a:ext uri="{FF2B5EF4-FFF2-40B4-BE49-F238E27FC236}">
                  <a16:creationId xmlns:a16="http://schemas.microsoft.com/office/drawing/2014/main" id="{F9A7F762-0A8D-499F-BE24-C3CBFCF03B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8332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Line 20">
              <a:extLst>
                <a:ext uri="{FF2B5EF4-FFF2-40B4-BE49-F238E27FC236}">
                  <a16:creationId xmlns:a16="http://schemas.microsoft.com/office/drawing/2014/main" id="{FB7903D9-7E18-4131-A1A1-9B7DB48A3A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5856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Line 21">
              <a:extLst>
                <a:ext uri="{FF2B5EF4-FFF2-40B4-BE49-F238E27FC236}">
                  <a16:creationId xmlns:a16="http://schemas.microsoft.com/office/drawing/2014/main" id="{5A23E038-0D32-4AC1-A726-B88B5ECC25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3379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Line 22">
              <a:extLst>
                <a:ext uri="{FF2B5EF4-FFF2-40B4-BE49-F238E27FC236}">
                  <a16:creationId xmlns:a16="http://schemas.microsoft.com/office/drawing/2014/main" id="{7006B9F0-BA21-4448-95F7-C7B9307AB5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0229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Line 23">
              <a:extLst>
                <a:ext uri="{FF2B5EF4-FFF2-40B4-BE49-F238E27FC236}">
                  <a16:creationId xmlns:a16="http://schemas.microsoft.com/office/drawing/2014/main" id="{8DF511F1-7FE4-411D-A57C-F586490F9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7753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Line 24">
              <a:extLst>
                <a:ext uri="{FF2B5EF4-FFF2-40B4-BE49-F238E27FC236}">
                  <a16:creationId xmlns:a16="http://schemas.microsoft.com/office/drawing/2014/main" id="{13607C02-76A7-41AB-BCE8-120FA8DA63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5276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Line 25">
              <a:extLst>
                <a:ext uri="{FF2B5EF4-FFF2-40B4-BE49-F238E27FC236}">
                  <a16:creationId xmlns:a16="http://schemas.microsoft.com/office/drawing/2014/main" id="{9E74C3BA-BA8A-4391-8789-356912676B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2800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Line 26">
              <a:extLst>
                <a:ext uri="{FF2B5EF4-FFF2-40B4-BE49-F238E27FC236}">
                  <a16:creationId xmlns:a16="http://schemas.microsoft.com/office/drawing/2014/main" id="{6DF37A1B-0C19-4743-8396-9789DD19F6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0323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Line 27">
              <a:extLst>
                <a:ext uri="{FF2B5EF4-FFF2-40B4-BE49-F238E27FC236}">
                  <a16:creationId xmlns:a16="http://schemas.microsoft.com/office/drawing/2014/main" id="{7D1882F0-0455-4D9C-A6D4-BE122D58D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7846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Line 28">
              <a:extLst>
                <a:ext uri="{FF2B5EF4-FFF2-40B4-BE49-F238E27FC236}">
                  <a16:creationId xmlns:a16="http://schemas.microsoft.com/office/drawing/2014/main" id="{858BC862-C2E1-4A82-B615-9467D0FACF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5370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Line 29">
              <a:extLst>
                <a:ext uri="{FF2B5EF4-FFF2-40B4-BE49-F238E27FC236}">
                  <a16:creationId xmlns:a16="http://schemas.microsoft.com/office/drawing/2014/main" id="{D48212FC-690D-45DD-AF54-8794BAC10B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219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Line 30">
              <a:extLst>
                <a:ext uri="{FF2B5EF4-FFF2-40B4-BE49-F238E27FC236}">
                  <a16:creationId xmlns:a16="http://schemas.microsoft.com/office/drawing/2014/main" id="{0B373EFB-E72A-46F6-900C-7B946A1AF4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9743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Line 31">
              <a:extLst>
                <a:ext uri="{FF2B5EF4-FFF2-40B4-BE49-F238E27FC236}">
                  <a16:creationId xmlns:a16="http://schemas.microsoft.com/office/drawing/2014/main" id="{A9C46A77-D8E2-4950-A36F-C473562A48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7266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Line 32">
              <a:extLst>
                <a:ext uri="{FF2B5EF4-FFF2-40B4-BE49-F238E27FC236}">
                  <a16:creationId xmlns:a16="http://schemas.microsoft.com/office/drawing/2014/main" id="{016AA3F1-F21C-418C-8C88-710DC288DC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4790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Line 33">
              <a:extLst>
                <a:ext uri="{FF2B5EF4-FFF2-40B4-BE49-F238E27FC236}">
                  <a16:creationId xmlns:a16="http://schemas.microsoft.com/office/drawing/2014/main" id="{AF2F2503-8F4E-4CC3-8E51-04FED293C5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2313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Line 34">
              <a:extLst>
                <a:ext uri="{FF2B5EF4-FFF2-40B4-BE49-F238E27FC236}">
                  <a16:creationId xmlns:a16="http://schemas.microsoft.com/office/drawing/2014/main" id="{C8BAEC6D-E482-4F84-87C2-59655F37FE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9837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Line 35">
              <a:extLst>
                <a:ext uri="{FF2B5EF4-FFF2-40B4-BE49-F238E27FC236}">
                  <a16:creationId xmlns:a16="http://schemas.microsoft.com/office/drawing/2014/main" id="{1A13BFF5-2B25-475A-86C8-99D6D1A448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360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Line 36">
              <a:extLst>
                <a:ext uri="{FF2B5EF4-FFF2-40B4-BE49-F238E27FC236}">
                  <a16:creationId xmlns:a16="http://schemas.microsoft.com/office/drawing/2014/main" id="{E38F762B-6771-46DA-BC39-5D96E2161B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4210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Line 37">
              <a:extLst>
                <a:ext uri="{FF2B5EF4-FFF2-40B4-BE49-F238E27FC236}">
                  <a16:creationId xmlns:a16="http://schemas.microsoft.com/office/drawing/2014/main" id="{C900CFF8-FBB3-45B7-A1F8-66AEC72E65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1733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Line 38">
              <a:extLst>
                <a:ext uri="{FF2B5EF4-FFF2-40B4-BE49-F238E27FC236}">
                  <a16:creationId xmlns:a16="http://schemas.microsoft.com/office/drawing/2014/main" id="{FB2FE6A5-EA36-4158-9408-5DA12BA0F4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9257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Line 39">
              <a:extLst>
                <a:ext uri="{FF2B5EF4-FFF2-40B4-BE49-F238E27FC236}">
                  <a16:creationId xmlns:a16="http://schemas.microsoft.com/office/drawing/2014/main" id="{F90064F9-FF4C-40B6-B14E-6E14549BCB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6781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Line 40">
              <a:extLst>
                <a:ext uri="{FF2B5EF4-FFF2-40B4-BE49-F238E27FC236}">
                  <a16:creationId xmlns:a16="http://schemas.microsoft.com/office/drawing/2014/main" id="{8CB8EE02-3727-4CCE-BAD3-E49EC5EDA4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304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Line 41">
              <a:extLst>
                <a:ext uri="{FF2B5EF4-FFF2-40B4-BE49-F238E27FC236}">
                  <a16:creationId xmlns:a16="http://schemas.microsoft.com/office/drawing/2014/main" id="{509AEE78-B42B-4169-B23B-39808F858A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1827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Line 42">
              <a:extLst>
                <a:ext uri="{FF2B5EF4-FFF2-40B4-BE49-F238E27FC236}">
                  <a16:creationId xmlns:a16="http://schemas.microsoft.com/office/drawing/2014/main" id="{5F7BFD6E-D202-40AE-B534-230D812BE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9351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Line 43">
              <a:extLst>
                <a:ext uri="{FF2B5EF4-FFF2-40B4-BE49-F238E27FC236}">
                  <a16:creationId xmlns:a16="http://schemas.microsoft.com/office/drawing/2014/main" id="{881B0BF4-1E6C-4378-8028-A4E8F0B179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6200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Line 44">
              <a:extLst>
                <a:ext uri="{FF2B5EF4-FFF2-40B4-BE49-F238E27FC236}">
                  <a16:creationId xmlns:a16="http://schemas.microsoft.com/office/drawing/2014/main" id="{B296E295-121C-4B67-A092-2FD8FBC1D6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3724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Line 45">
              <a:extLst>
                <a:ext uri="{FF2B5EF4-FFF2-40B4-BE49-F238E27FC236}">
                  <a16:creationId xmlns:a16="http://schemas.microsoft.com/office/drawing/2014/main" id="{7FDE8C47-F540-48A4-BE06-66AD088997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1247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Line 46">
              <a:extLst>
                <a:ext uri="{FF2B5EF4-FFF2-40B4-BE49-F238E27FC236}">
                  <a16:creationId xmlns:a16="http://schemas.microsoft.com/office/drawing/2014/main" id="{6F6520CA-2E3A-43BE-B569-0333D2A5A7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8771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Line 47">
              <a:extLst>
                <a:ext uri="{FF2B5EF4-FFF2-40B4-BE49-F238E27FC236}">
                  <a16:creationId xmlns:a16="http://schemas.microsoft.com/office/drawing/2014/main" id="{47201BED-CFFC-484F-9CF6-08EBDCD96E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6294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Line 48">
              <a:extLst>
                <a:ext uri="{FF2B5EF4-FFF2-40B4-BE49-F238E27FC236}">
                  <a16:creationId xmlns:a16="http://schemas.microsoft.com/office/drawing/2014/main" id="{65E1047C-320E-4383-99E0-4DACF91416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3818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Line 49">
              <a:extLst>
                <a:ext uri="{FF2B5EF4-FFF2-40B4-BE49-F238E27FC236}">
                  <a16:creationId xmlns:a16="http://schemas.microsoft.com/office/drawing/2014/main" id="{E77404B5-7815-46A9-AA70-048BA0BBCE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1341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Line 50">
              <a:extLst>
                <a:ext uri="{FF2B5EF4-FFF2-40B4-BE49-F238E27FC236}">
                  <a16:creationId xmlns:a16="http://schemas.microsoft.com/office/drawing/2014/main" id="{0CC4F5E9-2D18-4813-A83E-A3B99C5F0A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8191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Line 51">
              <a:extLst>
                <a:ext uri="{FF2B5EF4-FFF2-40B4-BE49-F238E27FC236}">
                  <a16:creationId xmlns:a16="http://schemas.microsoft.com/office/drawing/2014/main" id="{3F588C6C-7F37-49B4-A97B-AA242BF2C0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5714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Line 52">
              <a:extLst>
                <a:ext uri="{FF2B5EF4-FFF2-40B4-BE49-F238E27FC236}">
                  <a16:creationId xmlns:a16="http://schemas.microsoft.com/office/drawing/2014/main" id="{98799CE3-86B0-4C5A-B4BF-C7102A0B12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3238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Line 53">
              <a:extLst>
                <a:ext uri="{FF2B5EF4-FFF2-40B4-BE49-F238E27FC236}">
                  <a16:creationId xmlns:a16="http://schemas.microsoft.com/office/drawing/2014/main" id="{E9B6A225-7C8C-4F09-BBA7-3838D25516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0761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Line 54">
              <a:extLst>
                <a:ext uri="{FF2B5EF4-FFF2-40B4-BE49-F238E27FC236}">
                  <a16:creationId xmlns:a16="http://schemas.microsoft.com/office/drawing/2014/main" id="{55E1328B-A3A1-4199-8813-4C66575B1B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8285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Line 55">
              <a:extLst>
                <a:ext uri="{FF2B5EF4-FFF2-40B4-BE49-F238E27FC236}">
                  <a16:creationId xmlns:a16="http://schemas.microsoft.com/office/drawing/2014/main" id="{6C1AA9CD-6B4C-4D20-B1D7-FE09F0326C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05808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Line 56">
              <a:extLst>
                <a:ext uri="{FF2B5EF4-FFF2-40B4-BE49-F238E27FC236}">
                  <a16:creationId xmlns:a16="http://schemas.microsoft.com/office/drawing/2014/main" id="{EB5EFBC4-B968-4B26-B540-16C81CC337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2658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Line 57">
              <a:extLst>
                <a:ext uri="{FF2B5EF4-FFF2-40B4-BE49-F238E27FC236}">
                  <a16:creationId xmlns:a16="http://schemas.microsoft.com/office/drawing/2014/main" id="{0EA47E1D-8154-4B9A-9B55-7A4474B82C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181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Line 58">
              <a:extLst>
                <a:ext uri="{FF2B5EF4-FFF2-40B4-BE49-F238E27FC236}">
                  <a16:creationId xmlns:a16="http://schemas.microsoft.com/office/drawing/2014/main" id="{E44B613B-C911-4FC2-B89B-82604083EC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7704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Line 59">
              <a:extLst>
                <a:ext uri="{FF2B5EF4-FFF2-40B4-BE49-F238E27FC236}">
                  <a16:creationId xmlns:a16="http://schemas.microsoft.com/office/drawing/2014/main" id="{E3E4817A-E515-4F9A-B887-90FEADBEA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5228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Line 60">
              <a:extLst>
                <a:ext uri="{FF2B5EF4-FFF2-40B4-BE49-F238E27FC236}">
                  <a16:creationId xmlns:a16="http://schemas.microsoft.com/office/drawing/2014/main" id="{0E86132F-D3CF-4BD3-939C-4608AB02C9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2752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Line 61">
              <a:extLst>
                <a:ext uri="{FF2B5EF4-FFF2-40B4-BE49-F238E27FC236}">
                  <a16:creationId xmlns:a16="http://schemas.microsoft.com/office/drawing/2014/main" id="{214CD3BC-59D6-4E6D-AD37-0464824EBD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0275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Line 62">
              <a:extLst>
                <a:ext uri="{FF2B5EF4-FFF2-40B4-BE49-F238E27FC236}">
                  <a16:creationId xmlns:a16="http://schemas.microsoft.com/office/drawing/2014/main" id="{ACFCBD8F-039A-4880-AB72-4F8B297A09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7799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Line 63">
              <a:extLst>
                <a:ext uri="{FF2B5EF4-FFF2-40B4-BE49-F238E27FC236}">
                  <a16:creationId xmlns:a16="http://schemas.microsoft.com/office/drawing/2014/main" id="{3D77D0E6-38EB-4EF7-8706-89E42D327E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4648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Line 64">
              <a:extLst>
                <a:ext uri="{FF2B5EF4-FFF2-40B4-BE49-F238E27FC236}">
                  <a16:creationId xmlns:a16="http://schemas.microsoft.com/office/drawing/2014/main" id="{1A64792E-3042-451C-BA27-5F3FCA0095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2172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Line 65">
              <a:extLst>
                <a:ext uri="{FF2B5EF4-FFF2-40B4-BE49-F238E27FC236}">
                  <a16:creationId xmlns:a16="http://schemas.microsoft.com/office/drawing/2014/main" id="{82EA0BCE-904C-4A91-8C92-AE8ACE3052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9695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Line 66">
              <a:extLst>
                <a:ext uri="{FF2B5EF4-FFF2-40B4-BE49-F238E27FC236}">
                  <a16:creationId xmlns:a16="http://schemas.microsoft.com/office/drawing/2014/main" id="{C246AA2D-29D0-4EC0-8687-EE61959F69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218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Line 67">
              <a:extLst>
                <a:ext uri="{FF2B5EF4-FFF2-40B4-BE49-F238E27FC236}">
                  <a16:creationId xmlns:a16="http://schemas.microsoft.com/office/drawing/2014/main" id="{2DDD5C82-8D9D-419C-82DF-4CE92704CA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4742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Line 68">
              <a:extLst>
                <a:ext uri="{FF2B5EF4-FFF2-40B4-BE49-F238E27FC236}">
                  <a16:creationId xmlns:a16="http://schemas.microsoft.com/office/drawing/2014/main" id="{FE815CBB-15FA-4485-A3BB-C0B793EC28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2266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Line 69">
              <a:extLst>
                <a:ext uri="{FF2B5EF4-FFF2-40B4-BE49-F238E27FC236}">
                  <a16:creationId xmlns:a16="http://schemas.microsoft.com/office/drawing/2014/main" id="{180067AE-C0FE-4666-A2D3-9431E10FC0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9789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Line 70">
              <a:extLst>
                <a:ext uri="{FF2B5EF4-FFF2-40B4-BE49-F238E27FC236}">
                  <a16:creationId xmlns:a16="http://schemas.microsoft.com/office/drawing/2014/main" id="{04ED92BC-6DF4-4616-BB27-F8891987DF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6638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Line 71">
              <a:extLst>
                <a:ext uri="{FF2B5EF4-FFF2-40B4-BE49-F238E27FC236}">
                  <a16:creationId xmlns:a16="http://schemas.microsoft.com/office/drawing/2014/main" id="{73D40536-FF62-4E08-BC78-10336A05F6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4162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Line 72">
              <a:extLst>
                <a:ext uri="{FF2B5EF4-FFF2-40B4-BE49-F238E27FC236}">
                  <a16:creationId xmlns:a16="http://schemas.microsoft.com/office/drawing/2014/main" id="{5B38F6FF-CA72-49C9-9387-6813045734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1685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Line 73">
              <a:extLst>
                <a:ext uri="{FF2B5EF4-FFF2-40B4-BE49-F238E27FC236}">
                  <a16:creationId xmlns:a16="http://schemas.microsoft.com/office/drawing/2014/main" id="{36C0BCFF-34DA-496B-97FB-7B6F127DF1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9209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Line 74">
              <a:extLst>
                <a:ext uri="{FF2B5EF4-FFF2-40B4-BE49-F238E27FC236}">
                  <a16:creationId xmlns:a16="http://schemas.microsoft.com/office/drawing/2014/main" id="{54D62ECE-B456-49A9-B930-D120B2732A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6732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Line 75">
              <a:extLst>
                <a:ext uri="{FF2B5EF4-FFF2-40B4-BE49-F238E27FC236}">
                  <a16:creationId xmlns:a16="http://schemas.microsoft.com/office/drawing/2014/main" id="{1826B1A3-3585-4FDB-9942-F1A77F1304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4256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Line 76">
              <a:extLst>
                <a:ext uri="{FF2B5EF4-FFF2-40B4-BE49-F238E27FC236}">
                  <a16:creationId xmlns:a16="http://schemas.microsoft.com/office/drawing/2014/main" id="{7ECCE4C7-227F-47B6-8411-193A930025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1780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Line 77">
              <a:extLst>
                <a:ext uri="{FF2B5EF4-FFF2-40B4-BE49-F238E27FC236}">
                  <a16:creationId xmlns:a16="http://schemas.microsoft.com/office/drawing/2014/main" id="{7CF862AC-B47E-4262-9EE2-F4A8A1B8BF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8629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Line 78">
              <a:extLst>
                <a:ext uri="{FF2B5EF4-FFF2-40B4-BE49-F238E27FC236}">
                  <a16:creationId xmlns:a16="http://schemas.microsoft.com/office/drawing/2014/main" id="{60AF16CC-3F56-4F40-9B02-4AC040EF77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6153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Line 79">
              <a:extLst>
                <a:ext uri="{FF2B5EF4-FFF2-40B4-BE49-F238E27FC236}">
                  <a16:creationId xmlns:a16="http://schemas.microsoft.com/office/drawing/2014/main" id="{51E469F9-F685-4D75-9DB8-BE84B0E6F7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3676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Line 80">
              <a:extLst>
                <a:ext uri="{FF2B5EF4-FFF2-40B4-BE49-F238E27FC236}">
                  <a16:creationId xmlns:a16="http://schemas.microsoft.com/office/drawing/2014/main" id="{84FC30A0-1972-4706-B389-38449B9F1D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1199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Line 81">
              <a:extLst>
                <a:ext uri="{FF2B5EF4-FFF2-40B4-BE49-F238E27FC236}">
                  <a16:creationId xmlns:a16="http://schemas.microsoft.com/office/drawing/2014/main" id="{9B493A1A-4B29-4938-9642-EC94F20390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8723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Line 82">
              <a:extLst>
                <a:ext uri="{FF2B5EF4-FFF2-40B4-BE49-F238E27FC236}">
                  <a16:creationId xmlns:a16="http://schemas.microsoft.com/office/drawing/2014/main" id="{CCEA085F-57E1-4821-8EC4-8D0FFDA73D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6246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Line 83">
              <a:extLst>
                <a:ext uri="{FF2B5EF4-FFF2-40B4-BE49-F238E27FC236}">
                  <a16:creationId xmlns:a16="http://schemas.microsoft.com/office/drawing/2014/main" id="{A9F91D4C-B1A3-4C1C-8EC1-62E8A27703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3770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Line 84">
              <a:extLst>
                <a:ext uri="{FF2B5EF4-FFF2-40B4-BE49-F238E27FC236}">
                  <a16:creationId xmlns:a16="http://schemas.microsoft.com/office/drawing/2014/main" id="{E2BC372E-5EB7-4ED1-940C-944FA84B15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0619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Line 85">
              <a:extLst>
                <a:ext uri="{FF2B5EF4-FFF2-40B4-BE49-F238E27FC236}">
                  <a16:creationId xmlns:a16="http://schemas.microsoft.com/office/drawing/2014/main" id="{4F89E8E8-9998-44F4-B4DE-01061C1BD8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8143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Line 86">
              <a:extLst>
                <a:ext uri="{FF2B5EF4-FFF2-40B4-BE49-F238E27FC236}">
                  <a16:creationId xmlns:a16="http://schemas.microsoft.com/office/drawing/2014/main" id="{DB231D77-0554-45FA-A831-E19138A1BF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5666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Line 87">
              <a:extLst>
                <a:ext uri="{FF2B5EF4-FFF2-40B4-BE49-F238E27FC236}">
                  <a16:creationId xmlns:a16="http://schemas.microsoft.com/office/drawing/2014/main" id="{B6552021-59F8-41D3-BE08-8161F31B66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3190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Line 88">
              <a:extLst>
                <a:ext uri="{FF2B5EF4-FFF2-40B4-BE49-F238E27FC236}">
                  <a16:creationId xmlns:a16="http://schemas.microsoft.com/office/drawing/2014/main" id="{D959CFFD-CE24-4392-A1B0-3507CF5890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0713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Line 89">
              <a:extLst>
                <a:ext uri="{FF2B5EF4-FFF2-40B4-BE49-F238E27FC236}">
                  <a16:creationId xmlns:a16="http://schemas.microsoft.com/office/drawing/2014/main" id="{4AB6C762-0535-4DB9-90C3-46D3995FD5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8237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Line 90">
              <a:extLst>
                <a:ext uri="{FF2B5EF4-FFF2-40B4-BE49-F238E27FC236}">
                  <a16:creationId xmlns:a16="http://schemas.microsoft.com/office/drawing/2014/main" id="{6DAD46B3-B5EA-42B1-B471-564F55EE5C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5087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Line 91">
              <a:extLst>
                <a:ext uri="{FF2B5EF4-FFF2-40B4-BE49-F238E27FC236}">
                  <a16:creationId xmlns:a16="http://schemas.microsoft.com/office/drawing/2014/main" id="{8D2417B9-1093-4F6D-ACF8-F95145E4D7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32610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Line 92">
              <a:extLst>
                <a:ext uri="{FF2B5EF4-FFF2-40B4-BE49-F238E27FC236}">
                  <a16:creationId xmlns:a16="http://schemas.microsoft.com/office/drawing/2014/main" id="{2A3AC215-0814-41CC-9456-DF05F760E2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0133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Line 93">
              <a:extLst>
                <a:ext uri="{FF2B5EF4-FFF2-40B4-BE49-F238E27FC236}">
                  <a16:creationId xmlns:a16="http://schemas.microsoft.com/office/drawing/2014/main" id="{A3FDA779-DFCF-424F-8D35-A4A1A597B2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67657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Line 94">
              <a:extLst>
                <a:ext uri="{FF2B5EF4-FFF2-40B4-BE49-F238E27FC236}">
                  <a16:creationId xmlns:a16="http://schemas.microsoft.com/office/drawing/2014/main" id="{72AD4A4D-A192-4407-BCE4-DB8BA13195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5180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Line 95">
              <a:extLst>
                <a:ext uri="{FF2B5EF4-FFF2-40B4-BE49-F238E27FC236}">
                  <a16:creationId xmlns:a16="http://schemas.microsoft.com/office/drawing/2014/main" id="{3AED3747-3CCF-4B16-B4C8-4226F33724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2704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Line 96">
              <a:extLst>
                <a:ext uri="{FF2B5EF4-FFF2-40B4-BE49-F238E27FC236}">
                  <a16:creationId xmlns:a16="http://schemas.microsoft.com/office/drawing/2014/main" id="{3DF84CDE-A2C3-470B-A2F1-9C64534FB5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0227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Line 97">
              <a:extLst>
                <a:ext uri="{FF2B5EF4-FFF2-40B4-BE49-F238E27FC236}">
                  <a16:creationId xmlns:a16="http://schemas.microsoft.com/office/drawing/2014/main" id="{1EB063F3-605E-4B5C-BDCE-EB0F24EA2D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7077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Line 98">
              <a:extLst>
                <a:ext uri="{FF2B5EF4-FFF2-40B4-BE49-F238E27FC236}">
                  <a16:creationId xmlns:a16="http://schemas.microsoft.com/office/drawing/2014/main" id="{79790243-9EA8-4538-AC4A-2052B5C6D0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4600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Line 99">
              <a:extLst>
                <a:ext uri="{FF2B5EF4-FFF2-40B4-BE49-F238E27FC236}">
                  <a16:creationId xmlns:a16="http://schemas.microsoft.com/office/drawing/2014/main" id="{D44D5CB4-3FB4-405E-85B9-D215DFD8DA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72124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Line 100">
              <a:extLst>
                <a:ext uri="{FF2B5EF4-FFF2-40B4-BE49-F238E27FC236}">
                  <a16:creationId xmlns:a16="http://schemas.microsoft.com/office/drawing/2014/main" id="{8DBF6B95-71B6-421E-A095-4105D9CC43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9647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Line 101">
              <a:extLst>
                <a:ext uri="{FF2B5EF4-FFF2-40B4-BE49-F238E27FC236}">
                  <a16:creationId xmlns:a16="http://schemas.microsoft.com/office/drawing/2014/main" id="{B4FAD4A3-3154-416D-99E4-86FFE81223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7171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Line 102">
              <a:extLst>
                <a:ext uri="{FF2B5EF4-FFF2-40B4-BE49-F238E27FC236}">
                  <a16:creationId xmlns:a16="http://schemas.microsoft.com/office/drawing/2014/main" id="{DA8D4EDD-AE56-41DF-9E02-05189BF340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4694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Line 103">
              <a:extLst>
                <a:ext uri="{FF2B5EF4-FFF2-40B4-BE49-F238E27FC236}">
                  <a16:creationId xmlns:a16="http://schemas.microsoft.com/office/drawing/2014/main" id="{89D04898-6BE1-416D-8DA2-D46A975DC2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2217" y="2367610"/>
              <a:ext cx="5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Line 104">
              <a:extLst>
                <a:ext uri="{FF2B5EF4-FFF2-40B4-BE49-F238E27FC236}">
                  <a16:creationId xmlns:a16="http://schemas.microsoft.com/office/drawing/2014/main" id="{7D404D60-AB33-46C0-8A5E-156225C8EB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9067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Line 105">
              <a:extLst>
                <a:ext uri="{FF2B5EF4-FFF2-40B4-BE49-F238E27FC236}">
                  <a16:creationId xmlns:a16="http://schemas.microsoft.com/office/drawing/2014/main" id="{7CC743EC-C411-4DFD-9915-BA52F85DB9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591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Line 106">
              <a:extLst>
                <a:ext uri="{FF2B5EF4-FFF2-40B4-BE49-F238E27FC236}">
                  <a16:creationId xmlns:a16="http://schemas.microsoft.com/office/drawing/2014/main" id="{6B10B2D3-D297-4908-8A48-5156417233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94114" y="236761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Line 107">
              <a:extLst>
                <a:ext uri="{FF2B5EF4-FFF2-40B4-BE49-F238E27FC236}">
                  <a16:creationId xmlns:a16="http://schemas.microsoft.com/office/drawing/2014/main" id="{F2178FFB-9CC2-421A-BC6A-74888F3F3D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1638" y="2367610"/>
              <a:ext cx="67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Line 109">
              <a:extLst>
                <a:ext uri="{FF2B5EF4-FFF2-40B4-BE49-F238E27FC236}">
                  <a16:creationId xmlns:a16="http://schemas.microsoft.com/office/drawing/2014/main" id="{CFE89BC8-CE18-4E8A-86AF-33C391BC9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9398" y="2367610"/>
              <a:ext cx="174223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Line 110">
              <a:extLst>
                <a:ext uri="{FF2B5EF4-FFF2-40B4-BE49-F238E27FC236}">
                  <a16:creationId xmlns:a16="http://schemas.microsoft.com/office/drawing/2014/main" id="{96B812DC-C00A-4F47-814E-6FDD2EE157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9398" y="2367610"/>
              <a:ext cx="0" cy="3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Rectangle 111">
              <a:extLst>
                <a:ext uri="{FF2B5EF4-FFF2-40B4-BE49-F238E27FC236}">
                  <a16:creationId xmlns:a16="http://schemas.microsoft.com/office/drawing/2014/main" id="{23AFC7C9-0832-4946-B591-63A451CB9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2220" y="2412093"/>
              <a:ext cx="32402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7" name="Line 112">
              <a:extLst>
                <a:ext uri="{FF2B5EF4-FFF2-40B4-BE49-F238E27FC236}">
                  <a16:creationId xmlns:a16="http://schemas.microsoft.com/office/drawing/2014/main" id="{47F61039-264C-43F4-837F-05CF37913E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4790" y="2367610"/>
              <a:ext cx="0" cy="3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Rectangle 113">
              <a:extLst>
                <a:ext uri="{FF2B5EF4-FFF2-40B4-BE49-F238E27FC236}">
                  <a16:creationId xmlns:a16="http://schemas.microsoft.com/office/drawing/2014/main" id="{D42D4978-35EE-4E65-B0A9-1D98C475B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2000" y="2412093"/>
              <a:ext cx="64804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9" name="Line 114">
              <a:extLst>
                <a:ext uri="{FF2B5EF4-FFF2-40B4-BE49-F238E27FC236}">
                  <a16:creationId xmlns:a16="http://schemas.microsoft.com/office/drawing/2014/main" id="{9CBA9776-8190-4E42-91C9-12D8BD329C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181" y="2367610"/>
              <a:ext cx="0" cy="3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Rectangle 115">
              <a:extLst>
                <a:ext uri="{FF2B5EF4-FFF2-40B4-BE49-F238E27FC236}">
                  <a16:creationId xmlns:a16="http://schemas.microsoft.com/office/drawing/2014/main" id="{9E62EB28-BE02-4B42-8946-BE3DD3933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391" y="2412093"/>
              <a:ext cx="64804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1" name="Line 116">
              <a:extLst>
                <a:ext uri="{FF2B5EF4-FFF2-40B4-BE49-F238E27FC236}">
                  <a16:creationId xmlns:a16="http://schemas.microsoft.com/office/drawing/2014/main" id="{C47747BD-224F-47B5-90C5-9EFEE3B23C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6246" y="2367610"/>
              <a:ext cx="0" cy="3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Rectangle 117">
              <a:extLst>
                <a:ext uri="{FF2B5EF4-FFF2-40B4-BE49-F238E27FC236}">
                  <a16:creationId xmlns:a16="http://schemas.microsoft.com/office/drawing/2014/main" id="{978862BA-02F7-4610-8C07-E7097DD5E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457" y="2412093"/>
              <a:ext cx="64804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3" name="Line 118">
              <a:extLst>
                <a:ext uri="{FF2B5EF4-FFF2-40B4-BE49-F238E27FC236}">
                  <a16:creationId xmlns:a16="http://schemas.microsoft.com/office/drawing/2014/main" id="{B03204F8-F0D4-468F-AC4C-42D0DC327B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1638" y="2367610"/>
              <a:ext cx="0" cy="3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Rectangle 119">
              <a:extLst>
                <a:ext uri="{FF2B5EF4-FFF2-40B4-BE49-F238E27FC236}">
                  <a16:creationId xmlns:a16="http://schemas.microsoft.com/office/drawing/2014/main" id="{A9F71137-AE63-431A-A203-AEF732BA9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848" y="2412093"/>
              <a:ext cx="64804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5" name="Line 120">
              <a:extLst>
                <a:ext uri="{FF2B5EF4-FFF2-40B4-BE49-F238E27FC236}">
                  <a16:creationId xmlns:a16="http://schemas.microsoft.com/office/drawing/2014/main" id="{2EF789FB-206F-4CDA-9BE6-206F0F5D89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9398" y="1210386"/>
              <a:ext cx="0" cy="11572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Line 121">
              <a:extLst>
                <a:ext uri="{FF2B5EF4-FFF2-40B4-BE49-F238E27FC236}">
                  <a16:creationId xmlns:a16="http://schemas.microsoft.com/office/drawing/2014/main" id="{85FCB09E-3935-42B0-A18E-70BBEED5F4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74" y="2367610"/>
              <a:ext cx="330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Rectangle 122">
              <a:extLst>
                <a:ext uri="{FF2B5EF4-FFF2-40B4-BE49-F238E27FC236}">
                  <a16:creationId xmlns:a16="http://schemas.microsoft.com/office/drawing/2014/main" id="{89CDE418-0857-45DB-B08F-C7A846C3F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885" y="2315713"/>
              <a:ext cx="32402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8" name="Line 123">
              <a:extLst>
                <a:ext uri="{FF2B5EF4-FFF2-40B4-BE49-F238E27FC236}">
                  <a16:creationId xmlns:a16="http://schemas.microsoft.com/office/drawing/2014/main" id="{258AA38B-FFC0-4CC4-A081-1EA993E85A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74" y="2136435"/>
              <a:ext cx="330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Rectangle 124">
              <a:extLst>
                <a:ext uri="{FF2B5EF4-FFF2-40B4-BE49-F238E27FC236}">
                  <a16:creationId xmlns:a16="http://schemas.microsoft.com/office/drawing/2014/main" id="{5D215964-EE97-4C8F-BF46-FF48723FD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885" y="2084538"/>
              <a:ext cx="32402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0" name="Line 125">
              <a:extLst>
                <a:ext uri="{FF2B5EF4-FFF2-40B4-BE49-F238E27FC236}">
                  <a16:creationId xmlns:a16="http://schemas.microsoft.com/office/drawing/2014/main" id="{F39D6BE8-F5AE-4BCB-A469-E55BD48E0C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74" y="1904586"/>
              <a:ext cx="330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Rectangle 126">
              <a:extLst>
                <a:ext uri="{FF2B5EF4-FFF2-40B4-BE49-F238E27FC236}">
                  <a16:creationId xmlns:a16="http://schemas.microsoft.com/office/drawing/2014/main" id="{F8A3A169-E461-4FA6-94BD-98D749572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885" y="1852690"/>
              <a:ext cx="32402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2" name="Line 127">
              <a:extLst>
                <a:ext uri="{FF2B5EF4-FFF2-40B4-BE49-F238E27FC236}">
                  <a16:creationId xmlns:a16="http://schemas.microsoft.com/office/drawing/2014/main" id="{4F14621B-A692-4E2F-93CE-1429212489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74" y="1673411"/>
              <a:ext cx="330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Rectangle 128">
              <a:extLst>
                <a:ext uri="{FF2B5EF4-FFF2-40B4-BE49-F238E27FC236}">
                  <a16:creationId xmlns:a16="http://schemas.microsoft.com/office/drawing/2014/main" id="{3A46C977-2E51-4E2A-AC22-612CF8F1B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885" y="1621514"/>
              <a:ext cx="32402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4" name="Line 129">
              <a:extLst>
                <a:ext uri="{FF2B5EF4-FFF2-40B4-BE49-F238E27FC236}">
                  <a16:creationId xmlns:a16="http://schemas.microsoft.com/office/drawing/2014/main" id="{7B17A4AD-A8B0-4B95-99F3-29BAAAAA40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74" y="1442235"/>
              <a:ext cx="330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Rectangle 130">
              <a:extLst>
                <a:ext uri="{FF2B5EF4-FFF2-40B4-BE49-F238E27FC236}">
                  <a16:creationId xmlns:a16="http://schemas.microsoft.com/office/drawing/2014/main" id="{51E3C01C-F948-4775-BB5A-96288E9F3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885" y="1389665"/>
              <a:ext cx="32402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6" name="Line 131">
              <a:extLst>
                <a:ext uri="{FF2B5EF4-FFF2-40B4-BE49-F238E27FC236}">
                  <a16:creationId xmlns:a16="http://schemas.microsoft.com/office/drawing/2014/main" id="{01092B01-611B-4213-B6A7-0BF7A28BCE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74" y="1210386"/>
              <a:ext cx="330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Rectangle 132">
              <a:extLst>
                <a:ext uri="{FF2B5EF4-FFF2-40B4-BE49-F238E27FC236}">
                  <a16:creationId xmlns:a16="http://schemas.microsoft.com/office/drawing/2014/main" id="{DDF1D980-EFBC-4E60-999B-FBFFFAD1A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885" y="1158490"/>
              <a:ext cx="32402" cy="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8" name="Line 133">
              <a:extLst>
                <a:ext uri="{FF2B5EF4-FFF2-40B4-BE49-F238E27FC236}">
                  <a16:creationId xmlns:a16="http://schemas.microsoft.com/office/drawing/2014/main" id="{18033C2E-F343-45E9-874D-EBF5D3F8EE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74" y="2367610"/>
              <a:ext cx="330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Line 134">
              <a:extLst>
                <a:ext uri="{FF2B5EF4-FFF2-40B4-BE49-F238E27FC236}">
                  <a16:creationId xmlns:a16="http://schemas.microsoft.com/office/drawing/2014/main" id="{0456C5F6-2EDC-4316-BAA7-6619BD467F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9398" y="23676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Line 135">
              <a:extLst>
                <a:ext uri="{FF2B5EF4-FFF2-40B4-BE49-F238E27FC236}">
                  <a16:creationId xmlns:a16="http://schemas.microsoft.com/office/drawing/2014/main" id="{034478E2-74BC-4AFA-A7B4-5FFE420A7F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9398" y="2321105"/>
              <a:ext cx="43134" cy="4650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Line 136">
              <a:extLst>
                <a:ext uri="{FF2B5EF4-FFF2-40B4-BE49-F238E27FC236}">
                  <a16:creationId xmlns:a16="http://schemas.microsoft.com/office/drawing/2014/main" id="{0CFE49D7-3244-4695-BF19-913E06C217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2533" y="2275275"/>
              <a:ext cx="0" cy="923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Freeform 137">
              <a:extLst>
                <a:ext uri="{FF2B5EF4-FFF2-40B4-BE49-F238E27FC236}">
                  <a16:creationId xmlns:a16="http://schemas.microsoft.com/office/drawing/2014/main" id="{DE3755C4-BF4A-400A-8480-1BB6DC9E3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3552" y="227527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Freeform 138">
              <a:extLst>
                <a:ext uri="{FF2B5EF4-FFF2-40B4-BE49-F238E27FC236}">
                  <a16:creationId xmlns:a16="http://schemas.microsoft.com/office/drawing/2014/main" id="{9CEA26C2-77A9-4818-8BA3-9149E88C5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3552" y="236761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Line 139">
              <a:extLst>
                <a:ext uri="{FF2B5EF4-FFF2-40B4-BE49-F238E27FC236}">
                  <a16:creationId xmlns:a16="http://schemas.microsoft.com/office/drawing/2014/main" id="{3472FB5C-1EFC-48AA-8AFB-3E1CA1C2AB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2533" y="2321105"/>
              <a:ext cx="4380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Line 140">
              <a:extLst>
                <a:ext uri="{FF2B5EF4-FFF2-40B4-BE49-F238E27FC236}">
                  <a16:creationId xmlns:a16="http://schemas.microsoft.com/office/drawing/2014/main" id="{F8DE4B94-355A-4D6E-8294-E92A6BD36D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342" y="2275275"/>
              <a:ext cx="0" cy="923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Freeform 141">
              <a:extLst>
                <a:ext uri="{FF2B5EF4-FFF2-40B4-BE49-F238E27FC236}">
                  <a16:creationId xmlns:a16="http://schemas.microsoft.com/office/drawing/2014/main" id="{B50F1FD8-8922-4C6F-95A7-C69B6BFA3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361" y="227527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Freeform 142">
              <a:extLst>
                <a:ext uri="{FF2B5EF4-FFF2-40B4-BE49-F238E27FC236}">
                  <a16:creationId xmlns:a16="http://schemas.microsoft.com/office/drawing/2014/main" id="{C5226D04-E334-426F-885B-1DD0A9BDE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361" y="236761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Line 143">
              <a:extLst>
                <a:ext uri="{FF2B5EF4-FFF2-40B4-BE49-F238E27FC236}">
                  <a16:creationId xmlns:a16="http://schemas.microsoft.com/office/drawing/2014/main" id="{A4C7C6F6-1999-4A59-AF29-34C1997B2E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342" y="2321105"/>
              <a:ext cx="43809" cy="4650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Line 144">
              <a:extLst>
                <a:ext uri="{FF2B5EF4-FFF2-40B4-BE49-F238E27FC236}">
                  <a16:creationId xmlns:a16="http://schemas.microsoft.com/office/drawing/2014/main" id="{E52066E8-7CE4-4260-B4A2-1C3DA56999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0151" y="23676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Line 145">
              <a:extLst>
                <a:ext uri="{FF2B5EF4-FFF2-40B4-BE49-F238E27FC236}">
                  <a16:creationId xmlns:a16="http://schemas.microsoft.com/office/drawing/2014/main" id="{677D0123-592D-41CE-940E-34FF6545E1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0151" y="2367610"/>
              <a:ext cx="4313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Line 146">
              <a:extLst>
                <a:ext uri="{FF2B5EF4-FFF2-40B4-BE49-F238E27FC236}">
                  <a16:creationId xmlns:a16="http://schemas.microsoft.com/office/drawing/2014/main" id="{DB4EDFEB-B324-4F6C-852B-CD4864B5EA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3285" y="23676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Line 147">
              <a:extLst>
                <a:ext uri="{FF2B5EF4-FFF2-40B4-BE49-F238E27FC236}">
                  <a16:creationId xmlns:a16="http://schemas.microsoft.com/office/drawing/2014/main" id="{EF38DC6A-21C2-4196-A960-0B741DDB8A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3285" y="2367610"/>
              <a:ext cx="4380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Line 148">
              <a:extLst>
                <a:ext uri="{FF2B5EF4-FFF2-40B4-BE49-F238E27FC236}">
                  <a16:creationId xmlns:a16="http://schemas.microsoft.com/office/drawing/2014/main" id="{334338A4-659D-42DC-9DF5-BF82B69188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7094" y="23676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Line 149">
              <a:extLst>
                <a:ext uri="{FF2B5EF4-FFF2-40B4-BE49-F238E27FC236}">
                  <a16:creationId xmlns:a16="http://schemas.microsoft.com/office/drawing/2014/main" id="{9EFC2B5A-D304-4451-BEEE-F51B96F50A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7094" y="2367610"/>
              <a:ext cx="4313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Line 150">
              <a:extLst>
                <a:ext uri="{FF2B5EF4-FFF2-40B4-BE49-F238E27FC236}">
                  <a16:creationId xmlns:a16="http://schemas.microsoft.com/office/drawing/2014/main" id="{73D018C4-F80C-4CC3-9539-0F5E25D0CC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0229" y="23676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Line 151">
              <a:extLst>
                <a:ext uri="{FF2B5EF4-FFF2-40B4-BE49-F238E27FC236}">
                  <a16:creationId xmlns:a16="http://schemas.microsoft.com/office/drawing/2014/main" id="{F7A966FA-169C-4EAE-BD76-F3BCEE805D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0229" y="2367610"/>
              <a:ext cx="4380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Line 152">
              <a:extLst>
                <a:ext uri="{FF2B5EF4-FFF2-40B4-BE49-F238E27FC236}">
                  <a16:creationId xmlns:a16="http://schemas.microsoft.com/office/drawing/2014/main" id="{B58D7227-FB7D-4C85-A7D0-58A67C3604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4037" y="23676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Line 153">
              <a:extLst>
                <a:ext uri="{FF2B5EF4-FFF2-40B4-BE49-F238E27FC236}">
                  <a16:creationId xmlns:a16="http://schemas.microsoft.com/office/drawing/2014/main" id="{109A201A-DC71-4F2A-9902-577F5EC092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74037" y="2344695"/>
              <a:ext cx="43809" cy="229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Line 154">
              <a:extLst>
                <a:ext uri="{FF2B5EF4-FFF2-40B4-BE49-F238E27FC236}">
                  <a16:creationId xmlns:a16="http://schemas.microsoft.com/office/drawing/2014/main" id="{5464E01C-A2EF-4A76-9E26-F16B5766CD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7846" y="234469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Line 155">
              <a:extLst>
                <a:ext uri="{FF2B5EF4-FFF2-40B4-BE49-F238E27FC236}">
                  <a16:creationId xmlns:a16="http://schemas.microsoft.com/office/drawing/2014/main" id="{80C580C8-0839-4D5A-B44C-5D6EEFC717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7846" y="2344695"/>
              <a:ext cx="43134" cy="229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Line 156">
              <a:extLst>
                <a:ext uri="{FF2B5EF4-FFF2-40B4-BE49-F238E27FC236}">
                  <a16:creationId xmlns:a16="http://schemas.microsoft.com/office/drawing/2014/main" id="{CEDD7793-A04B-4082-9054-62824BAA34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0981" y="23676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Line 157">
              <a:extLst>
                <a:ext uri="{FF2B5EF4-FFF2-40B4-BE49-F238E27FC236}">
                  <a16:creationId xmlns:a16="http://schemas.microsoft.com/office/drawing/2014/main" id="{3C205D70-7C86-42CD-8A6A-4913BCBC3C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60981" y="2298190"/>
              <a:ext cx="43809" cy="69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Line 158">
              <a:extLst>
                <a:ext uri="{FF2B5EF4-FFF2-40B4-BE49-F238E27FC236}">
                  <a16:creationId xmlns:a16="http://schemas.microsoft.com/office/drawing/2014/main" id="{039AD0AD-2BA5-4E26-BF44-752CF3C323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4790" y="2298190"/>
              <a:ext cx="0" cy="2898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Freeform 159">
              <a:extLst>
                <a:ext uri="{FF2B5EF4-FFF2-40B4-BE49-F238E27FC236}">
                  <a16:creationId xmlns:a16="http://schemas.microsoft.com/office/drawing/2014/main" id="{D741DC04-581E-45F2-915A-6A4818C48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809" y="2327172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Line 160">
              <a:extLst>
                <a:ext uri="{FF2B5EF4-FFF2-40B4-BE49-F238E27FC236}">
                  <a16:creationId xmlns:a16="http://schemas.microsoft.com/office/drawing/2014/main" id="{F7866686-466D-4C9D-BA5F-015BCF0901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4790" y="2228771"/>
              <a:ext cx="43809" cy="69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Line 161">
              <a:extLst>
                <a:ext uri="{FF2B5EF4-FFF2-40B4-BE49-F238E27FC236}">
                  <a16:creationId xmlns:a16="http://schemas.microsoft.com/office/drawing/2014/main" id="{24859E52-A20C-4914-93F1-0CF7F43AB5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599" y="2186310"/>
              <a:ext cx="0" cy="855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Freeform 162">
              <a:extLst>
                <a:ext uri="{FF2B5EF4-FFF2-40B4-BE49-F238E27FC236}">
                  <a16:creationId xmlns:a16="http://schemas.microsoft.com/office/drawing/2014/main" id="{35789048-9911-4E27-81CD-2C319BD4F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617" y="218631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163">
              <a:extLst>
                <a:ext uri="{FF2B5EF4-FFF2-40B4-BE49-F238E27FC236}">
                  <a16:creationId xmlns:a16="http://schemas.microsoft.com/office/drawing/2014/main" id="{519F1A4F-194D-4E1F-B8FB-04C679AF1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617" y="227190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Line 164">
              <a:extLst>
                <a:ext uri="{FF2B5EF4-FFF2-40B4-BE49-F238E27FC236}">
                  <a16:creationId xmlns:a16="http://schemas.microsoft.com/office/drawing/2014/main" id="{51431C67-829F-4C88-98E0-2B5EC76A3A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599" y="2020510"/>
              <a:ext cx="43134" cy="2082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Line 165">
              <a:extLst>
                <a:ext uri="{FF2B5EF4-FFF2-40B4-BE49-F238E27FC236}">
                  <a16:creationId xmlns:a16="http://schemas.microsoft.com/office/drawing/2014/main" id="{E5CB9D43-B8FF-4BFA-83BB-E116DC293B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1733" y="1939633"/>
              <a:ext cx="0" cy="1631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Freeform 166">
              <a:extLst>
                <a:ext uri="{FF2B5EF4-FFF2-40B4-BE49-F238E27FC236}">
                  <a16:creationId xmlns:a16="http://schemas.microsoft.com/office/drawing/2014/main" id="{00E199EE-F569-4278-A3F0-413A1A4EF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752" y="1939633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Freeform 167">
              <a:extLst>
                <a:ext uri="{FF2B5EF4-FFF2-40B4-BE49-F238E27FC236}">
                  <a16:creationId xmlns:a16="http://schemas.microsoft.com/office/drawing/2014/main" id="{3A0CCFE9-6660-42C4-A487-8CEFC067E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752" y="210273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Line 168">
              <a:extLst>
                <a:ext uri="{FF2B5EF4-FFF2-40B4-BE49-F238E27FC236}">
                  <a16:creationId xmlns:a16="http://schemas.microsoft.com/office/drawing/2014/main" id="{A1D12708-577A-4EB0-8EE1-395C940828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1733" y="1904586"/>
              <a:ext cx="43809" cy="1159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Line 169">
              <a:extLst>
                <a:ext uri="{FF2B5EF4-FFF2-40B4-BE49-F238E27FC236}">
                  <a16:creationId xmlns:a16="http://schemas.microsoft.com/office/drawing/2014/main" id="{262B4A66-DB17-4F6D-BD7F-59112158A8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5542" y="1796075"/>
              <a:ext cx="0" cy="2190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Freeform 170">
              <a:extLst>
                <a:ext uri="{FF2B5EF4-FFF2-40B4-BE49-F238E27FC236}">
                  <a16:creationId xmlns:a16="http://schemas.microsoft.com/office/drawing/2014/main" id="{D1D913FD-2A4B-41C2-8201-CE1AA8202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561" y="179607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Freeform 171">
              <a:extLst>
                <a:ext uri="{FF2B5EF4-FFF2-40B4-BE49-F238E27FC236}">
                  <a16:creationId xmlns:a16="http://schemas.microsoft.com/office/drawing/2014/main" id="{68B598A5-5277-4D44-A351-29897BCF0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561" y="201511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Line 172">
              <a:extLst>
                <a:ext uri="{FF2B5EF4-FFF2-40B4-BE49-F238E27FC236}">
                  <a16:creationId xmlns:a16="http://schemas.microsoft.com/office/drawing/2014/main" id="{6C3E583E-7862-4EC8-97CD-03DEB4BE61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35542" y="1696326"/>
              <a:ext cx="43809" cy="2082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Line 173">
              <a:extLst>
                <a:ext uri="{FF2B5EF4-FFF2-40B4-BE49-F238E27FC236}">
                  <a16:creationId xmlns:a16="http://schemas.microsoft.com/office/drawing/2014/main" id="{903D570B-1ABA-4E22-BDE1-01949C469F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9351" y="1557486"/>
              <a:ext cx="0" cy="2776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Freeform 174">
              <a:extLst>
                <a:ext uri="{FF2B5EF4-FFF2-40B4-BE49-F238E27FC236}">
                  <a16:creationId xmlns:a16="http://schemas.microsoft.com/office/drawing/2014/main" id="{95F51B27-7D5F-4669-BF17-10DF44F4A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96" y="1557486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Freeform 175">
              <a:extLst>
                <a:ext uri="{FF2B5EF4-FFF2-40B4-BE49-F238E27FC236}">
                  <a16:creationId xmlns:a16="http://schemas.microsoft.com/office/drawing/2014/main" id="{37D4ED55-4242-4440-AD6A-CB4B89FEA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96" y="1835166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Line 176">
              <a:extLst>
                <a:ext uri="{FF2B5EF4-FFF2-40B4-BE49-F238E27FC236}">
                  <a16:creationId xmlns:a16="http://schemas.microsoft.com/office/drawing/2014/main" id="{10B6FEB1-56CE-42AE-8866-49E4FE8BA7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79351" y="1626906"/>
              <a:ext cx="43134" cy="69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Line 177">
              <a:extLst>
                <a:ext uri="{FF2B5EF4-FFF2-40B4-BE49-F238E27FC236}">
                  <a16:creationId xmlns:a16="http://schemas.microsoft.com/office/drawing/2014/main" id="{8E4720CE-5595-4551-91F2-01C548C71D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2485" y="1508286"/>
              <a:ext cx="0" cy="23858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Freeform 178">
              <a:extLst>
                <a:ext uri="{FF2B5EF4-FFF2-40B4-BE49-F238E27FC236}">
                  <a16:creationId xmlns:a16="http://schemas.microsoft.com/office/drawing/2014/main" id="{9D10F35E-C251-4C2F-8A88-768677EFA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505" y="150828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Freeform 179">
              <a:extLst>
                <a:ext uri="{FF2B5EF4-FFF2-40B4-BE49-F238E27FC236}">
                  <a16:creationId xmlns:a16="http://schemas.microsoft.com/office/drawing/2014/main" id="{AD1C1186-4182-4BE5-8D39-D1B59A221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505" y="1746874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Line 180">
              <a:extLst>
                <a:ext uri="{FF2B5EF4-FFF2-40B4-BE49-F238E27FC236}">
                  <a16:creationId xmlns:a16="http://schemas.microsoft.com/office/drawing/2014/main" id="{669ACA53-AA85-4E43-8777-CE57DBF9EF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22485" y="1557486"/>
              <a:ext cx="43809" cy="69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Line 181">
              <a:extLst>
                <a:ext uri="{FF2B5EF4-FFF2-40B4-BE49-F238E27FC236}">
                  <a16:creationId xmlns:a16="http://schemas.microsoft.com/office/drawing/2014/main" id="{A1248E76-03D8-4FEB-AAE6-38591DCC45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6294" y="1411907"/>
              <a:ext cx="0" cy="2925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Freeform 182">
              <a:extLst>
                <a:ext uri="{FF2B5EF4-FFF2-40B4-BE49-F238E27FC236}">
                  <a16:creationId xmlns:a16="http://schemas.microsoft.com/office/drawing/2014/main" id="{86004896-968E-4B5F-9B68-6E8BDDEB1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313" y="1411907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Freeform 183">
              <a:extLst>
                <a:ext uri="{FF2B5EF4-FFF2-40B4-BE49-F238E27FC236}">
                  <a16:creationId xmlns:a16="http://schemas.microsoft.com/office/drawing/2014/main" id="{F18A4423-1901-48B9-A861-530D0D4B9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313" y="1704414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Line 184">
              <a:extLst>
                <a:ext uri="{FF2B5EF4-FFF2-40B4-BE49-F238E27FC236}">
                  <a16:creationId xmlns:a16="http://schemas.microsoft.com/office/drawing/2014/main" id="{9C631D9B-34F6-4A9F-A105-CF9179A4CF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66294" y="1489414"/>
              <a:ext cx="43134" cy="680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Line 185">
              <a:extLst>
                <a:ext uri="{FF2B5EF4-FFF2-40B4-BE49-F238E27FC236}">
                  <a16:creationId xmlns:a16="http://schemas.microsoft.com/office/drawing/2014/main" id="{5FD0C751-FABF-47B2-BD9D-3BE43FC6EC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9429" y="1339790"/>
              <a:ext cx="0" cy="2979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Freeform 186">
              <a:extLst>
                <a:ext uri="{FF2B5EF4-FFF2-40B4-BE49-F238E27FC236}">
                  <a16:creationId xmlns:a16="http://schemas.microsoft.com/office/drawing/2014/main" id="{31898FFA-295D-4BB3-84D2-A6C3D6861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448" y="1339790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Freeform 187">
              <a:extLst>
                <a:ext uri="{FF2B5EF4-FFF2-40B4-BE49-F238E27FC236}">
                  <a16:creationId xmlns:a16="http://schemas.microsoft.com/office/drawing/2014/main" id="{C9AC27A2-5443-455F-9146-B7C2AB15A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448" y="1637690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Line 188">
              <a:extLst>
                <a:ext uri="{FF2B5EF4-FFF2-40B4-BE49-F238E27FC236}">
                  <a16:creationId xmlns:a16="http://schemas.microsoft.com/office/drawing/2014/main" id="{F02B9CB6-610B-4DEB-89B8-1A27EE5C09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09429" y="1396405"/>
              <a:ext cx="43809" cy="9300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Line 189">
              <a:extLst>
                <a:ext uri="{FF2B5EF4-FFF2-40B4-BE49-F238E27FC236}">
                  <a16:creationId xmlns:a16="http://schemas.microsoft.com/office/drawing/2014/main" id="{58557E54-61CA-47CD-9D01-DF8694D7A3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3238" y="1283176"/>
              <a:ext cx="0" cy="22645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Freeform 190">
              <a:extLst>
                <a:ext uri="{FF2B5EF4-FFF2-40B4-BE49-F238E27FC236}">
                  <a16:creationId xmlns:a16="http://schemas.microsoft.com/office/drawing/2014/main" id="{CE3FC8B2-A01A-4410-A38C-E788F362C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257" y="128317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Freeform 191">
              <a:extLst>
                <a:ext uri="{FF2B5EF4-FFF2-40B4-BE49-F238E27FC236}">
                  <a16:creationId xmlns:a16="http://schemas.microsoft.com/office/drawing/2014/main" id="{4A9F4E70-8051-46AD-8AD0-A5EA92C7B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257" y="1509633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Line 192">
              <a:extLst>
                <a:ext uri="{FF2B5EF4-FFF2-40B4-BE49-F238E27FC236}">
                  <a16:creationId xmlns:a16="http://schemas.microsoft.com/office/drawing/2014/main" id="{5571769F-69BD-4B80-8A42-2F30DAF962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3238" y="1396405"/>
              <a:ext cx="43809" cy="4583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Line 193">
              <a:extLst>
                <a:ext uri="{FF2B5EF4-FFF2-40B4-BE49-F238E27FC236}">
                  <a16:creationId xmlns:a16="http://schemas.microsoft.com/office/drawing/2014/main" id="{24F3A6D5-B567-4AA0-BB48-BD32D30C12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7046" y="1301373"/>
              <a:ext cx="0" cy="28239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194">
              <a:extLst>
                <a:ext uri="{FF2B5EF4-FFF2-40B4-BE49-F238E27FC236}">
                  <a16:creationId xmlns:a16="http://schemas.microsoft.com/office/drawing/2014/main" id="{DA63F176-2660-457B-8F48-C97848A5B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065" y="1301373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Freeform 195">
              <a:extLst>
                <a:ext uri="{FF2B5EF4-FFF2-40B4-BE49-F238E27FC236}">
                  <a16:creationId xmlns:a16="http://schemas.microsoft.com/office/drawing/2014/main" id="{5A534A0A-8C73-4492-A8D3-2159C4A73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065" y="1583771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Line 196">
              <a:extLst>
                <a:ext uri="{FF2B5EF4-FFF2-40B4-BE49-F238E27FC236}">
                  <a16:creationId xmlns:a16="http://schemas.microsoft.com/office/drawing/2014/main" id="{95F854C1-14A9-4FB7-BC2A-09C04E4ADC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7046" y="1442235"/>
              <a:ext cx="43134" cy="1388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Line 197">
              <a:extLst>
                <a:ext uri="{FF2B5EF4-FFF2-40B4-BE49-F238E27FC236}">
                  <a16:creationId xmlns:a16="http://schemas.microsoft.com/office/drawing/2014/main" id="{1CFEFBAD-47B3-41CA-801B-2AD65F4DB4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181" y="1463129"/>
              <a:ext cx="0" cy="23656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Freeform 198">
              <a:extLst>
                <a:ext uri="{FF2B5EF4-FFF2-40B4-BE49-F238E27FC236}">
                  <a16:creationId xmlns:a16="http://schemas.microsoft.com/office/drawing/2014/main" id="{EDC33B80-3A38-4818-927A-6624757A9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200" y="1463129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Freeform 199">
              <a:extLst>
                <a:ext uri="{FF2B5EF4-FFF2-40B4-BE49-F238E27FC236}">
                  <a16:creationId xmlns:a16="http://schemas.microsoft.com/office/drawing/2014/main" id="{55C4DAA5-72AD-4075-B379-89AC655CF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200" y="169969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Line 200">
              <a:extLst>
                <a:ext uri="{FF2B5EF4-FFF2-40B4-BE49-F238E27FC236}">
                  <a16:creationId xmlns:a16="http://schemas.microsoft.com/office/drawing/2014/main" id="{925B399F-5064-4BC5-BD0D-0DEC213021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181" y="1581075"/>
              <a:ext cx="43809" cy="1395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Line 201">
              <a:extLst>
                <a:ext uri="{FF2B5EF4-FFF2-40B4-BE49-F238E27FC236}">
                  <a16:creationId xmlns:a16="http://schemas.microsoft.com/office/drawing/2014/main" id="{D0D3E7CA-B42B-49FB-97CF-D0BC29018A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3990" y="1538615"/>
              <a:ext cx="0" cy="363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Freeform 202">
              <a:extLst>
                <a:ext uri="{FF2B5EF4-FFF2-40B4-BE49-F238E27FC236}">
                  <a16:creationId xmlns:a16="http://schemas.microsoft.com/office/drawing/2014/main" id="{61749881-DCCF-43C9-9E08-745900218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009" y="153861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Freeform 203">
              <a:extLst>
                <a:ext uri="{FF2B5EF4-FFF2-40B4-BE49-F238E27FC236}">
                  <a16:creationId xmlns:a16="http://schemas.microsoft.com/office/drawing/2014/main" id="{2D8335FF-3EA4-4108-B773-2D9FC0F37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009" y="190189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Line 204">
              <a:extLst>
                <a:ext uri="{FF2B5EF4-FFF2-40B4-BE49-F238E27FC236}">
                  <a16:creationId xmlns:a16="http://schemas.microsoft.com/office/drawing/2014/main" id="{BE5811B0-020F-4D26-838A-DAE8504EE6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3990" y="1626906"/>
              <a:ext cx="43809" cy="9368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Line 206">
              <a:extLst>
                <a:ext uri="{FF2B5EF4-FFF2-40B4-BE49-F238E27FC236}">
                  <a16:creationId xmlns:a16="http://schemas.microsoft.com/office/drawing/2014/main" id="{F2E21FA9-24E6-421E-9D9B-D721E68052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7799" y="1498176"/>
              <a:ext cx="0" cy="25948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Freeform 207">
              <a:extLst>
                <a:ext uri="{FF2B5EF4-FFF2-40B4-BE49-F238E27FC236}">
                  <a16:creationId xmlns:a16="http://schemas.microsoft.com/office/drawing/2014/main" id="{A9E5A099-6128-47A0-8EBF-132211307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817" y="149817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Freeform 208">
              <a:extLst>
                <a:ext uri="{FF2B5EF4-FFF2-40B4-BE49-F238E27FC236}">
                  <a16:creationId xmlns:a16="http://schemas.microsoft.com/office/drawing/2014/main" id="{819E401C-488B-4697-99DF-7CAD21705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817" y="175765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Line 209">
              <a:extLst>
                <a:ext uri="{FF2B5EF4-FFF2-40B4-BE49-F238E27FC236}">
                  <a16:creationId xmlns:a16="http://schemas.microsoft.com/office/drawing/2014/main" id="{63464423-EEBE-49BA-8284-529F321BDE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7799" y="1626906"/>
              <a:ext cx="43134" cy="242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Line 210">
              <a:extLst>
                <a:ext uri="{FF2B5EF4-FFF2-40B4-BE49-F238E27FC236}">
                  <a16:creationId xmlns:a16="http://schemas.microsoft.com/office/drawing/2014/main" id="{AADF7360-EFEE-472D-BC0C-AC3A93F938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934" y="1466499"/>
              <a:ext cx="0" cy="36866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Freeform 211">
              <a:extLst>
                <a:ext uri="{FF2B5EF4-FFF2-40B4-BE49-F238E27FC236}">
                  <a16:creationId xmlns:a16="http://schemas.microsoft.com/office/drawing/2014/main" id="{1C8C4F65-83CE-4129-AD61-64047EFC3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952" y="1466499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Freeform 212">
              <a:extLst>
                <a:ext uri="{FF2B5EF4-FFF2-40B4-BE49-F238E27FC236}">
                  <a16:creationId xmlns:a16="http://schemas.microsoft.com/office/drawing/2014/main" id="{5820147D-BB70-460C-BB3F-0A6B46AF4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952" y="183516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Line 213">
              <a:extLst>
                <a:ext uri="{FF2B5EF4-FFF2-40B4-BE49-F238E27FC236}">
                  <a16:creationId xmlns:a16="http://schemas.microsoft.com/office/drawing/2014/main" id="{D6E4409D-5A06-4C50-842E-37274DA357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934" y="1651169"/>
              <a:ext cx="4380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Line 214">
              <a:extLst>
                <a:ext uri="{FF2B5EF4-FFF2-40B4-BE49-F238E27FC236}">
                  <a16:creationId xmlns:a16="http://schemas.microsoft.com/office/drawing/2014/main" id="{7AD516D1-8A5B-4541-ABFF-BF7F3C9A1B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4742" y="1498176"/>
              <a:ext cx="0" cy="3053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Freeform 215">
              <a:extLst>
                <a:ext uri="{FF2B5EF4-FFF2-40B4-BE49-F238E27FC236}">
                  <a16:creationId xmlns:a16="http://schemas.microsoft.com/office/drawing/2014/main" id="{48849B67-D9C0-4FCD-8B96-25393C2F3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761" y="149817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Freeform 216">
              <a:extLst>
                <a:ext uri="{FF2B5EF4-FFF2-40B4-BE49-F238E27FC236}">
                  <a16:creationId xmlns:a16="http://schemas.microsoft.com/office/drawing/2014/main" id="{586EFE25-CDDD-41C3-92BD-B999521DE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761" y="1803489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Line 217">
              <a:extLst>
                <a:ext uri="{FF2B5EF4-FFF2-40B4-BE49-F238E27FC236}">
                  <a16:creationId xmlns:a16="http://schemas.microsoft.com/office/drawing/2014/main" id="{F8E743B7-D7C2-41CE-BEFC-4E39A35A7B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4742" y="1651169"/>
              <a:ext cx="4380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Line 218">
              <a:extLst>
                <a:ext uri="{FF2B5EF4-FFF2-40B4-BE49-F238E27FC236}">
                  <a16:creationId xmlns:a16="http://schemas.microsoft.com/office/drawing/2014/main" id="{C06F3716-01C5-44F2-A90B-6E71B97682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8551" y="1489414"/>
              <a:ext cx="0" cy="32283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Freeform 219">
              <a:extLst>
                <a:ext uri="{FF2B5EF4-FFF2-40B4-BE49-F238E27FC236}">
                  <a16:creationId xmlns:a16="http://schemas.microsoft.com/office/drawing/2014/main" id="{76F1D9DA-9E8D-4DF0-A58F-89D70338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896" y="1489414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Freeform 220">
              <a:extLst>
                <a:ext uri="{FF2B5EF4-FFF2-40B4-BE49-F238E27FC236}">
                  <a16:creationId xmlns:a16="http://schemas.microsoft.com/office/drawing/2014/main" id="{5FBBE864-7725-44D2-A045-D12F2C93B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896" y="1812250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Line 221">
              <a:extLst>
                <a:ext uri="{FF2B5EF4-FFF2-40B4-BE49-F238E27FC236}">
                  <a16:creationId xmlns:a16="http://schemas.microsoft.com/office/drawing/2014/main" id="{5DC89E29-6227-4D65-BFDC-D04D5B1F35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58551" y="1605339"/>
              <a:ext cx="43134" cy="4583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Line 222">
              <a:extLst>
                <a:ext uri="{FF2B5EF4-FFF2-40B4-BE49-F238E27FC236}">
                  <a16:creationId xmlns:a16="http://schemas.microsoft.com/office/drawing/2014/main" id="{9D0A2559-0C4D-4526-90EB-327B2B934C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1686" y="1422690"/>
              <a:ext cx="0" cy="363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Freeform 223">
              <a:extLst>
                <a:ext uri="{FF2B5EF4-FFF2-40B4-BE49-F238E27FC236}">
                  <a16:creationId xmlns:a16="http://schemas.microsoft.com/office/drawing/2014/main" id="{49424F5B-B447-419B-81A2-93A47945A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705" y="142269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Freeform 224">
              <a:extLst>
                <a:ext uri="{FF2B5EF4-FFF2-40B4-BE49-F238E27FC236}">
                  <a16:creationId xmlns:a16="http://schemas.microsoft.com/office/drawing/2014/main" id="{AAB115C9-5451-44EC-8CE3-436A968FD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705" y="178596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Line 225">
              <a:extLst>
                <a:ext uri="{FF2B5EF4-FFF2-40B4-BE49-F238E27FC236}">
                  <a16:creationId xmlns:a16="http://schemas.microsoft.com/office/drawing/2014/main" id="{05A1C129-9785-4F6D-B1D6-529450CD83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1686" y="1557486"/>
              <a:ext cx="43809" cy="4785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Line 226">
              <a:extLst>
                <a:ext uri="{FF2B5EF4-FFF2-40B4-BE49-F238E27FC236}">
                  <a16:creationId xmlns:a16="http://schemas.microsoft.com/office/drawing/2014/main" id="{FA3E98BB-0C07-4807-A8EB-60E2420213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5494" y="1382925"/>
              <a:ext cx="0" cy="35047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2" name="Freeform 227">
              <a:extLst>
                <a:ext uri="{FF2B5EF4-FFF2-40B4-BE49-F238E27FC236}">
                  <a16:creationId xmlns:a16="http://schemas.microsoft.com/office/drawing/2014/main" id="{0B5C6DB2-8D9F-45C4-B28A-FE0BF9D4F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513" y="138292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3" name="Freeform 228">
              <a:extLst>
                <a:ext uri="{FF2B5EF4-FFF2-40B4-BE49-F238E27FC236}">
                  <a16:creationId xmlns:a16="http://schemas.microsoft.com/office/drawing/2014/main" id="{17242A58-65DB-4965-A54B-94526E60C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513" y="173339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Line 229">
              <a:extLst>
                <a:ext uri="{FF2B5EF4-FFF2-40B4-BE49-F238E27FC236}">
                  <a16:creationId xmlns:a16="http://schemas.microsoft.com/office/drawing/2014/main" id="{3D5F5E3A-4CF4-462E-A9C0-20CC622EA7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5494" y="1535919"/>
              <a:ext cx="43134" cy="2156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Line 230">
              <a:extLst>
                <a:ext uri="{FF2B5EF4-FFF2-40B4-BE49-F238E27FC236}">
                  <a16:creationId xmlns:a16="http://schemas.microsoft.com/office/drawing/2014/main" id="{1104273D-B44D-48D4-ACE7-50E72BD072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8629" y="1369446"/>
              <a:ext cx="0" cy="3309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Freeform 231">
              <a:extLst>
                <a:ext uri="{FF2B5EF4-FFF2-40B4-BE49-F238E27FC236}">
                  <a16:creationId xmlns:a16="http://schemas.microsoft.com/office/drawing/2014/main" id="{77406E5D-90BA-4CE0-BE6B-BEE5327A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648" y="136944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Freeform 232">
              <a:extLst>
                <a:ext uri="{FF2B5EF4-FFF2-40B4-BE49-F238E27FC236}">
                  <a16:creationId xmlns:a16="http://schemas.microsoft.com/office/drawing/2014/main" id="{75498EE6-BCCC-4F6E-BB54-0D24DEC1C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648" y="170037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Line 233">
              <a:extLst>
                <a:ext uri="{FF2B5EF4-FFF2-40B4-BE49-F238E27FC236}">
                  <a16:creationId xmlns:a16="http://schemas.microsoft.com/office/drawing/2014/main" id="{9DBEDA52-AAE6-495A-BC22-2B57222542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8629" y="1535919"/>
              <a:ext cx="4380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Line 234">
              <a:extLst>
                <a:ext uri="{FF2B5EF4-FFF2-40B4-BE49-F238E27FC236}">
                  <a16:creationId xmlns:a16="http://schemas.microsoft.com/office/drawing/2014/main" id="{A3E68ACF-69C2-4546-AC7D-AC87C65394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2438" y="1369446"/>
              <a:ext cx="0" cy="3309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Freeform 235">
              <a:extLst>
                <a:ext uri="{FF2B5EF4-FFF2-40B4-BE49-F238E27FC236}">
                  <a16:creationId xmlns:a16="http://schemas.microsoft.com/office/drawing/2014/main" id="{A627191D-5245-4513-8A2A-DDB0EC7E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457" y="136944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Freeform 236">
              <a:extLst>
                <a:ext uri="{FF2B5EF4-FFF2-40B4-BE49-F238E27FC236}">
                  <a16:creationId xmlns:a16="http://schemas.microsoft.com/office/drawing/2014/main" id="{191F4F45-A03D-4BF7-B3CB-332E30864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457" y="170037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Line 237">
              <a:extLst>
                <a:ext uri="{FF2B5EF4-FFF2-40B4-BE49-F238E27FC236}">
                  <a16:creationId xmlns:a16="http://schemas.microsoft.com/office/drawing/2014/main" id="{69A51025-2264-4DC9-8D7E-B387549122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2438" y="1535919"/>
              <a:ext cx="4380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Line 238">
              <a:extLst>
                <a:ext uri="{FF2B5EF4-FFF2-40B4-BE49-F238E27FC236}">
                  <a16:creationId xmlns:a16="http://schemas.microsoft.com/office/drawing/2014/main" id="{6C2796C0-154A-4B0F-A2CC-680DD900D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6246" y="1373490"/>
              <a:ext cx="0" cy="32283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Freeform 239">
              <a:extLst>
                <a:ext uri="{FF2B5EF4-FFF2-40B4-BE49-F238E27FC236}">
                  <a16:creationId xmlns:a16="http://schemas.microsoft.com/office/drawing/2014/main" id="{12E629E6-9D41-42CC-AC05-5FD99E682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265" y="137349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Freeform 240">
              <a:extLst>
                <a:ext uri="{FF2B5EF4-FFF2-40B4-BE49-F238E27FC236}">
                  <a16:creationId xmlns:a16="http://schemas.microsoft.com/office/drawing/2014/main" id="{2DBE1E31-0E46-4738-BAB4-E961A8E67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265" y="169632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Line 241">
              <a:extLst>
                <a:ext uri="{FF2B5EF4-FFF2-40B4-BE49-F238E27FC236}">
                  <a16:creationId xmlns:a16="http://schemas.microsoft.com/office/drawing/2014/main" id="{8190069F-ED43-45DE-A712-6BF373FEF8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76246" y="1511655"/>
              <a:ext cx="43134" cy="242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7" name="Line 242">
              <a:extLst>
                <a:ext uri="{FF2B5EF4-FFF2-40B4-BE49-F238E27FC236}">
                  <a16:creationId xmlns:a16="http://schemas.microsoft.com/office/drawing/2014/main" id="{6990502B-68DB-4BBE-8BB1-AF6ECFCFCB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9381" y="1349226"/>
              <a:ext cx="0" cy="32418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8" name="Freeform 243">
              <a:extLst>
                <a:ext uri="{FF2B5EF4-FFF2-40B4-BE49-F238E27FC236}">
                  <a16:creationId xmlns:a16="http://schemas.microsoft.com/office/drawing/2014/main" id="{FD6D29F1-F15D-43FF-B1F4-CF11C7B69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0400" y="134922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Freeform 244">
              <a:extLst>
                <a:ext uri="{FF2B5EF4-FFF2-40B4-BE49-F238E27FC236}">
                  <a16:creationId xmlns:a16="http://schemas.microsoft.com/office/drawing/2014/main" id="{F02FE36B-67AF-4BE3-861B-986783D25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0400" y="1673411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0" name="Line 245">
              <a:extLst>
                <a:ext uri="{FF2B5EF4-FFF2-40B4-BE49-F238E27FC236}">
                  <a16:creationId xmlns:a16="http://schemas.microsoft.com/office/drawing/2014/main" id="{DD9AAA51-9E10-46C5-B39E-D818A1ACC2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9381" y="1511655"/>
              <a:ext cx="43809" cy="69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Line 246">
              <a:extLst>
                <a:ext uri="{FF2B5EF4-FFF2-40B4-BE49-F238E27FC236}">
                  <a16:creationId xmlns:a16="http://schemas.microsoft.com/office/drawing/2014/main" id="{3D93FF13-43D9-4389-A843-0926A0D5C7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3190" y="1376186"/>
              <a:ext cx="0" cy="4097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Freeform 247">
              <a:extLst>
                <a:ext uri="{FF2B5EF4-FFF2-40B4-BE49-F238E27FC236}">
                  <a16:creationId xmlns:a16="http://schemas.microsoft.com/office/drawing/2014/main" id="{0FE7C175-F20F-44CF-8A11-56EAB8681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208" y="137618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Freeform 248">
              <a:extLst>
                <a:ext uri="{FF2B5EF4-FFF2-40B4-BE49-F238E27FC236}">
                  <a16:creationId xmlns:a16="http://schemas.microsoft.com/office/drawing/2014/main" id="{D1681607-5478-406C-BDE0-C3E1F0BF8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208" y="178596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Line 249">
              <a:extLst>
                <a:ext uri="{FF2B5EF4-FFF2-40B4-BE49-F238E27FC236}">
                  <a16:creationId xmlns:a16="http://schemas.microsoft.com/office/drawing/2014/main" id="{FE46535E-21F3-40C3-B1FF-C78B3E7234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3190" y="1557486"/>
              <a:ext cx="43809" cy="2359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Line 250">
              <a:extLst>
                <a:ext uri="{FF2B5EF4-FFF2-40B4-BE49-F238E27FC236}">
                  <a16:creationId xmlns:a16="http://schemas.microsoft.com/office/drawing/2014/main" id="{6864B876-8588-4660-B6CD-4649E695C6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06999" y="1437517"/>
              <a:ext cx="0" cy="24195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Freeform 251">
              <a:extLst>
                <a:ext uri="{FF2B5EF4-FFF2-40B4-BE49-F238E27FC236}">
                  <a16:creationId xmlns:a16="http://schemas.microsoft.com/office/drawing/2014/main" id="{8A8EEFD4-FC46-4EB6-998A-DADBF8C56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4" y="1437517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Freeform 252">
              <a:extLst>
                <a:ext uri="{FF2B5EF4-FFF2-40B4-BE49-F238E27FC236}">
                  <a16:creationId xmlns:a16="http://schemas.microsoft.com/office/drawing/2014/main" id="{B04A1319-6399-41D7-B2C3-BE9438B62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4" y="1679476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Line 253">
              <a:extLst>
                <a:ext uri="{FF2B5EF4-FFF2-40B4-BE49-F238E27FC236}">
                  <a16:creationId xmlns:a16="http://schemas.microsoft.com/office/drawing/2014/main" id="{5EF96E75-BF8B-4339-9610-803F90FB95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6999" y="1535919"/>
              <a:ext cx="43134" cy="2156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Line 254">
              <a:extLst>
                <a:ext uri="{FF2B5EF4-FFF2-40B4-BE49-F238E27FC236}">
                  <a16:creationId xmlns:a16="http://schemas.microsoft.com/office/drawing/2014/main" id="{A833C051-2747-4D71-8D20-092E15AF03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0133" y="1382251"/>
              <a:ext cx="0" cy="3059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Freeform 255">
              <a:extLst>
                <a:ext uri="{FF2B5EF4-FFF2-40B4-BE49-F238E27FC236}">
                  <a16:creationId xmlns:a16="http://schemas.microsoft.com/office/drawing/2014/main" id="{F49E16B6-73C9-4BAB-BD32-B25ABCB37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152" y="1382251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Freeform 256">
              <a:extLst>
                <a:ext uri="{FF2B5EF4-FFF2-40B4-BE49-F238E27FC236}">
                  <a16:creationId xmlns:a16="http://schemas.microsoft.com/office/drawing/2014/main" id="{38C2889E-6921-49E4-BDB5-9DA4BEE2C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152" y="168823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Line 257">
              <a:extLst>
                <a:ext uri="{FF2B5EF4-FFF2-40B4-BE49-F238E27FC236}">
                  <a16:creationId xmlns:a16="http://schemas.microsoft.com/office/drawing/2014/main" id="{9372D677-5AA9-401E-A285-242D679EDB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0133" y="1535919"/>
              <a:ext cx="43809" cy="69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Line 258">
              <a:extLst>
                <a:ext uri="{FF2B5EF4-FFF2-40B4-BE49-F238E27FC236}">
                  <a16:creationId xmlns:a16="http://schemas.microsoft.com/office/drawing/2014/main" id="{3234A280-7962-44A3-9697-B202D1A8C0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3943" y="1430778"/>
              <a:ext cx="0" cy="3477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Freeform 259">
              <a:extLst>
                <a:ext uri="{FF2B5EF4-FFF2-40B4-BE49-F238E27FC236}">
                  <a16:creationId xmlns:a16="http://schemas.microsoft.com/office/drawing/2014/main" id="{21A75AA1-A6DA-4565-9F9A-8DAD533C4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961" y="143077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Freeform 260">
              <a:extLst>
                <a:ext uri="{FF2B5EF4-FFF2-40B4-BE49-F238E27FC236}">
                  <a16:creationId xmlns:a16="http://schemas.microsoft.com/office/drawing/2014/main" id="{2C402E6E-93E3-459F-A197-70FA92626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961" y="1778552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Line 261">
              <a:extLst>
                <a:ext uri="{FF2B5EF4-FFF2-40B4-BE49-F238E27FC236}">
                  <a16:creationId xmlns:a16="http://schemas.microsoft.com/office/drawing/2014/main" id="{0EE033C2-B457-426B-B8D2-7D700128BB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3943" y="1605339"/>
              <a:ext cx="43134" cy="2156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Line 262">
              <a:extLst>
                <a:ext uri="{FF2B5EF4-FFF2-40B4-BE49-F238E27FC236}">
                  <a16:creationId xmlns:a16="http://schemas.microsoft.com/office/drawing/2014/main" id="{B3F93FA6-2C01-411E-90AA-0285310B1D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7077" y="1461107"/>
              <a:ext cx="0" cy="33294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Freeform 263">
              <a:extLst>
                <a:ext uri="{FF2B5EF4-FFF2-40B4-BE49-F238E27FC236}">
                  <a16:creationId xmlns:a16="http://schemas.microsoft.com/office/drawing/2014/main" id="{F300B260-F4EF-497D-92C2-98D888727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096" y="1461107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Freeform 264">
              <a:extLst>
                <a:ext uri="{FF2B5EF4-FFF2-40B4-BE49-F238E27FC236}">
                  <a16:creationId xmlns:a16="http://schemas.microsoft.com/office/drawing/2014/main" id="{79898F71-3314-445B-9F92-BBC0AB5A8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096" y="1794053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Line 265">
              <a:extLst>
                <a:ext uri="{FF2B5EF4-FFF2-40B4-BE49-F238E27FC236}">
                  <a16:creationId xmlns:a16="http://schemas.microsoft.com/office/drawing/2014/main" id="{E3380BF8-ADF1-48DC-A580-098E28CD06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37077" y="1581076"/>
              <a:ext cx="43809" cy="4583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Line 266">
              <a:extLst>
                <a:ext uri="{FF2B5EF4-FFF2-40B4-BE49-F238E27FC236}">
                  <a16:creationId xmlns:a16="http://schemas.microsoft.com/office/drawing/2014/main" id="{DCA88F80-DB60-4493-A265-AB46E3158F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0885" y="1372816"/>
              <a:ext cx="0" cy="4165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267">
              <a:extLst>
                <a:ext uri="{FF2B5EF4-FFF2-40B4-BE49-F238E27FC236}">
                  <a16:creationId xmlns:a16="http://schemas.microsoft.com/office/drawing/2014/main" id="{AB797869-3D99-43E3-B898-575765E36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905" y="137281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Freeform 268">
              <a:extLst>
                <a:ext uri="{FF2B5EF4-FFF2-40B4-BE49-F238E27FC236}">
                  <a16:creationId xmlns:a16="http://schemas.microsoft.com/office/drawing/2014/main" id="{109E5104-04A0-47F3-94D4-A21E8AF4B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905" y="178933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Line 269">
              <a:extLst>
                <a:ext uri="{FF2B5EF4-FFF2-40B4-BE49-F238E27FC236}">
                  <a16:creationId xmlns:a16="http://schemas.microsoft.com/office/drawing/2014/main" id="{65922B59-D08D-4BF9-B14C-5DE5A2F248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0885" y="1581076"/>
              <a:ext cx="4380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Line 270">
              <a:extLst>
                <a:ext uri="{FF2B5EF4-FFF2-40B4-BE49-F238E27FC236}">
                  <a16:creationId xmlns:a16="http://schemas.microsoft.com/office/drawing/2014/main" id="{50F8C0A2-A701-49CE-BB66-F6560A5827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4695" y="1389666"/>
              <a:ext cx="0" cy="38282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271">
              <a:extLst>
                <a:ext uri="{FF2B5EF4-FFF2-40B4-BE49-F238E27FC236}">
                  <a16:creationId xmlns:a16="http://schemas.microsoft.com/office/drawing/2014/main" id="{B5DB641E-956B-4441-B271-7BB7574EB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713" y="138966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Freeform 272">
              <a:extLst>
                <a:ext uri="{FF2B5EF4-FFF2-40B4-BE49-F238E27FC236}">
                  <a16:creationId xmlns:a16="http://schemas.microsoft.com/office/drawing/2014/main" id="{ACCC7F28-09A4-47C0-A4B5-A7D96DED2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713" y="177248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Line 273">
              <a:extLst>
                <a:ext uri="{FF2B5EF4-FFF2-40B4-BE49-F238E27FC236}">
                  <a16:creationId xmlns:a16="http://schemas.microsoft.com/office/drawing/2014/main" id="{19043AE8-BD82-4CFB-8972-A7BAC9EA27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24695" y="1511655"/>
              <a:ext cx="43134" cy="69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Line 274">
              <a:extLst>
                <a:ext uri="{FF2B5EF4-FFF2-40B4-BE49-F238E27FC236}">
                  <a16:creationId xmlns:a16="http://schemas.microsoft.com/office/drawing/2014/main" id="{52E6A848-F29D-48C1-B287-D8FEFF2BD3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7829" y="1345856"/>
              <a:ext cx="0" cy="33227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Freeform 275">
              <a:extLst>
                <a:ext uri="{FF2B5EF4-FFF2-40B4-BE49-F238E27FC236}">
                  <a16:creationId xmlns:a16="http://schemas.microsoft.com/office/drawing/2014/main" id="{525B833C-A945-4C43-82A5-CD3B2AA76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848" y="134585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Freeform 276">
              <a:extLst>
                <a:ext uri="{FF2B5EF4-FFF2-40B4-BE49-F238E27FC236}">
                  <a16:creationId xmlns:a16="http://schemas.microsoft.com/office/drawing/2014/main" id="{CC09ABCD-D9D8-459E-A34E-7C3EB6597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848" y="1678129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Line 277">
              <a:extLst>
                <a:ext uri="{FF2B5EF4-FFF2-40B4-BE49-F238E27FC236}">
                  <a16:creationId xmlns:a16="http://schemas.microsoft.com/office/drawing/2014/main" id="{AB7EE877-6911-4911-B9FE-D6C61F95B9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7829" y="1511655"/>
              <a:ext cx="43809" cy="242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Line 278">
              <a:extLst>
                <a:ext uri="{FF2B5EF4-FFF2-40B4-BE49-F238E27FC236}">
                  <a16:creationId xmlns:a16="http://schemas.microsoft.com/office/drawing/2014/main" id="{CBBA791C-B0BF-4C6E-B86B-4A27887C6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1638" y="1382251"/>
              <a:ext cx="0" cy="3059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Line 279">
              <a:extLst>
                <a:ext uri="{FF2B5EF4-FFF2-40B4-BE49-F238E27FC236}">
                  <a16:creationId xmlns:a16="http://schemas.microsoft.com/office/drawing/2014/main" id="{B04B620C-827A-4EB3-BE74-2C01248B6B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2657" y="1382251"/>
              <a:ext cx="42461" cy="6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Line 280">
              <a:extLst>
                <a:ext uri="{FF2B5EF4-FFF2-40B4-BE49-F238E27FC236}">
                  <a16:creationId xmlns:a16="http://schemas.microsoft.com/office/drawing/2014/main" id="{8C189C18-3641-4797-BF47-BE2177D949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2657" y="1688238"/>
              <a:ext cx="42461" cy="6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Rectangle 281">
              <a:extLst>
                <a:ext uri="{FF2B5EF4-FFF2-40B4-BE49-F238E27FC236}">
                  <a16:creationId xmlns:a16="http://schemas.microsoft.com/office/drawing/2014/main" id="{5E049CDE-A22A-4522-9C8B-3C82141B0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418" y="2338629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Rectangle 282">
              <a:extLst>
                <a:ext uri="{FF2B5EF4-FFF2-40B4-BE49-F238E27FC236}">
                  <a16:creationId xmlns:a16="http://schemas.microsoft.com/office/drawing/2014/main" id="{EDF9D1F8-B68F-4E8C-9D97-BB9BB71F9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3552" y="2292799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Rectangle 283">
              <a:extLst>
                <a:ext uri="{FF2B5EF4-FFF2-40B4-BE49-F238E27FC236}">
                  <a16:creationId xmlns:a16="http://schemas.microsoft.com/office/drawing/2014/main" id="{9BA70A3F-9537-45D1-84D7-5EB348234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7361" y="2292799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Rectangle 284">
              <a:extLst>
                <a:ext uri="{FF2B5EF4-FFF2-40B4-BE49-F238E27FC236}">
                  <a16:creationId xmlns:a16="http://schemas.microsoft.com/office/drawing/2014/main" id="{61DAF0C4-4CB6-4F61-9DA8-BE1CBD394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496" y="2338629"/>
              <a:ext cx="58636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Rectangle 285">
              <a:extLst>
                <a:ext uri="{FF2B5EF4-FFF2-40B4-BE49-F238E27FC236}">
                  <a16:creationId xmlns:a16="http://schemas.microsoft.com/office/drawing/2014/main" id="{D66126AC-41B5-4110-8F55-00985C00D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4304" y="2338629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Rectangle 286">
              <a:extLst>
                <a:ext uri="{FF2B5EF4-FFF2-40B4-BE49-F238E27FC236}">
                  <a16:creationId xmlns:a16="http://schemas.microsoft.com/office/drawing/2014/main" id="{E5DF128E-6521-4F67-909C-1A8422FCF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8113" y="2338629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Rectangle 287">
              <a:extLst>
                <a:ext uri="{FF2B5EF4-FFF2-40B4-BE49-F238E27FC236}">
                  <a16:creationId xmlns:a16="http://schemas.microsoft.com/office/drawing/2014/main" id="{0E21C586-2A0B-43BF-92A7-A857CE546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1248" y="2338629"/>
              <a:ext cx="58636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Rectangle 288">
              <a:extLst>
                <a:ext uri="{FF2B5EF4-FFF2-40B4-BE49-F238E27FC236}">
                  <a16:creationId xmlns:a16="http://schemas.microsoft.com/office/drawing/2014/main" id="{1583DA98-05E6-4D0B-A450-12A48EC54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5057" y="2338629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Rectangle 289">
              <a:extLst>
                <a:ext uri="{FF2B5EF4-FFF2-40B4-BE49-F238E27FC236}">
                  <a16:creationId xmlns:a16="http://schemas.microsoft.com/office/drawing/2014/main" id="{AE139B89-B3CB-48C6-AAB4-32C4E9D4B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8866" y="2315714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Rectangle 290">
              <a:extLst>
                <a:ext uri="{FF2B5EF4-FFF2-40B4-BE49-F238E27FC236}">
                  <a16:creationId xmlns:a16="http://schemas.microsoft.com/office/drawing/2014/main" id="{C4A5D1D8-A873-4937-A4CB-AF3EE677D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2000" y="2338629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Rectangle 291">
              <a:extLst>
                <a:ext uri="{FF2B5EF4-FFF2-40B4-BE49-F238E27FC236}">
                  <a16:creationId xmlns:a16="http://schemas.microsoft.com/office/drawing/2014/main" id="{1407960E-2D6B-4A44-BBD1-63E93AA4F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809" y="2269209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Rectangle 292">
              <a:extLst>
                <a:ext uri="{FF2B5EF4-FFF2-40B4-BE49-F238E27FC236}">
                  <a16:creationId xmlns:a16="http://schemas.microsoft.com/office/drawing/2014/main" id="{6777C7DD-5A35-4F48-96E6-B1B4BC72D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618" y="2199790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Rectangle 293">
              <a:extLst>
                <a:ext uri="{FF2B5EF4-FFF2-40B4-BE49-F238E27FC236}">
                  <a16:creationId xmlns:a16="http://schemas.microsoft.com/office/drawing/2014/main" id="{8002D467-03B3-4061-B912-AB61B3806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752" y="1991529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Rectangle 294">
              <a:extLst>
                <a:ext uri="{FF2B5EF4-FFF2-40B4-BE49-F238E27FC236}">
                  <a16:creationId xmlns:a16="http://schemas.microsoft.com/office/drawing/2014/main" id="{80C5EABB-BF5C-4137-B773-1B218B40E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6561" y="1876279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" name="Rectangle 295">
              <a:extLst>
                <a:ext uri="{FF2B5EF4-FFF2-40B4-BE49-F238E27FC236}">
                  <a16:creationId xmlns:a16="http://schemas.microsoft.com/office/drawing/2014/main" id="{C8F243F3-DC44-431D-B52A-D0B9C145F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696" y="1667345"/>
              <a:ext cx="58636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Rectangle 296">
              <a:extLst>
                <a:ext uri="{FF2B5EF4-FFF2-40B4-BE49-F238E27FC236}">
                  <a16:creationId xmlns:a16="http://schemas.microsoft.com/office/drawing/2014/main" id="{FA9B3117-7E96-4DE7-9F40-5359E1CE2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3505" y="1597925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Rectangle 297">
              <a:extLst>
                <a:ext uri="{FF2B5EF4-FFF2-40B4-BE49-F238E27FC236}">
                  <a16:creationId xmlns:a16="http://schemas.microsoft.com/office/drawing/2014/main" id="{123915D9-8767-411A-B88E-BFD1E1F83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7313" y="1528505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" name="Rectangle 298">
              <a:extLst>
                <a:ext uri="{FF2B5EF4-FFF2-40B4-BE49-F238E27FC236}">
                  <a16:creationId xmlns:a16="http://schemas.microsoft.com/office/drawing/2014/main" id="{D8FB88E0-687B-46CB-92A6-ED286F98F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0448" y="1460433"/>
              <a:ext cx="58636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Rectangle 299">
              <a:extLst>
                <a:ext uri="{FF2B5EF4-FFF2-40B4-BE49-F238E27FC236}">
                  <a16:creationId xmlns:a16="http://schemas.microsoft.com/office/drawing/2014/main" id="{A245F78F-8980-439A-B60E-86622A0BA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257" y="1368098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" name="Rectangle 300">
              <a:extLst>
                <a:ext uri="{FF2B5EF4-FFF2-40B4-BE49-F238E27FC236}">
                  <a16:creationId xmlns:a16="http://schemas.microsoft.com/office/drawing/2014/main" id="{DA3FE93E-683A-40A6-9E98-6A59A1A1B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065" y="1413254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Rectangle 301">
              <a:extLst>
                <a:ext uri="{FF2B5EF4-FFF2-40B4-BE49-F238E27FC236}">
                  <a16:creationId xmlns:a16="http://schemas.microsoft.com/office/drawing/2014/main" id="{7477141B-24EB-437D-99C1-F6B3DC3C8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200" y="1552094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Rectangle 302">
              <a:extLst>
                <a:ext uri="{FF2B5EF4-FFF2-40B4-BE49-F238E27FC236}">
                  <a16:creationId xmlns:a16="http://schemas.microsoft.com/office/drawing/2014/main" id="{B7B2F8D9-5132-4C64-BD6B-FC9290FEF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5009" y="1691608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Rectangle 303">
              <a:extLst>
                <a:ext uri="{FF2B5EF4-FFF2-40B4-BE49-F238E27FC236}">
                  <a16:creationId xmlns:a16="http://schemas.microsoft.com/office/drawing/2014/main" id="{70082E6A-9383-4EC8-B2E6-D02BBC81B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8817" y="1597925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Rectangle 304">
              <a:extLst>
                <a:ext uri="{FF2B5EF4-FFF2-40B4-BE49-F238E27FC236}">
                  <a16:creationId xmlns:a16="http://schemas.microsoft.com/office/drawing/2014/main" id="{2F1C25D1-B265-4A72-95F3-DF7AD7D19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952" y="1622188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Rectangle 305">
              <a:extLst>
                <a:ext uri="{FF2B5EF4-FFF2-40B4-BE49-F238E27FC236}">
                  <a16:creationId xmlns:a16="http://schemas.microsoft.com/office/drawing/2014/main" id="{7798B728-6BF8-420C-A276-A9CE083C5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5761" y="1622188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" name="Rectangle 306">
              <a:extLst>
                <a:ext uri="{FF2B5EF4-FFF2-40B4-BE49-F238E27FC236}">
                  <a16:creationId xmlns:a16="http://schemas.microsoft.com/office/drawing/2014/main" id="{047098CE-D46C-47DF-8806-E1BCDF4A9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8896" y="1622188"/>
              <a:ext cx="58636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Rectangle 307">
              <a:extLst>
                <a:ext uri="{FF2B5EF4-FFF2-40B4-BE49-F238E27FC236}">
                  <a16:creationId xmlns:a16="http://schemas.microsoft.com/office/drawing/2014/main" id="{B3929CA0-1E55-4AE6-AFCD-05ED6DA61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705" y="1576357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Rectangle 308">
              <a:extLst>
                <a:ext uri="{FF2B5EF4-FFF2-40B4-BE49-F238E27FC236}">
                  <a16:creationId xmlns:a16="http://schemas.microsoft.com/office/drawing/2014/main" id="{3F5DE0E1-8EED-4D2A-A911-1DD0E5EDF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6513" y="1528505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" name="Rectangle 309">
              <a:extLst>
                <a:ext uri="{FF2B5EF4-FFF2-40B4-BE49-F238E27FC236}">
                  <a16:creationId xmlns:a16="http://schemas.microsoft.com/office/drawing/2014/main" id="{029A7EAB-1122-4AA1-A7C4-CC3FBF90E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9648" y="1506938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Rectangle 310">
              <a:extLst>
                <a:ext uri="{FF2B5EF4-FFF2-40B4-BE49-F238E27FC236}">
                  <a16:creationId xmlns:a16="http://schemas.microsoft.com/office/drawing/2014/main" id="{7C124225-6281-45C9-BEB4-029F08154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457" y="1506938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" name="Rectangle 311">
              <a:extLst>
                <a:ext uri="{FF2B5EF4-FFF2-40B4-BE49-F238E27FC236}">
                  <a16:creationId xmlns:a16="http://schemas.microsoft.com/office/drawing/2014/main" id="{0B39EF1B-A058-4C33-818F-BC557414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7265" y="1506938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Rectangle 312">
              <a:extLst>
                <a:ext uri="{FF2B5EF4-FFF2-40B4-BE49-F238E27FC236}">
                  <a16:creationId xmlns:a16="http://schemas.microsoft.com/office/drawing/2014/main" id="{4B3854FF-7E78-4A84-9C50-C5B8B9AC0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0400" y="1482675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" name="Rectangle 313">
              <a:extLst>
                <a:ext uri="{FF2B5EF4-FFF2-40B4-BE49-F238E27FC236}">
                  <a16:creationId xmlns:a16="http://schemas.microsoft.com/office/drawing/2014/main" id="{F172F051-16C5-4AE2-BE7A-9E4616018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4208" y="1552094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Rectangle 314">
              <a:extLst>
                <a:ext uri="{FF2B5EF4-FFF2-40B4-BE49-F238E27FC236}">
                  <a16:creationId xmlns:a16="http://schemas.microsoft.com/office/drawing/2014/main" id="{F5A607E9-891D-4A6F-A238-96DD22866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344" y="1528505"/>
              <a:ext cx="58636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Rectangle 315">
              <a:extLst>
                <a:ext uri="{FF2B5EF4-FFF2-40B4-BE49-F238E27FC236}">
                  <a16:creationId xmlns:a16="http://schemas.microsoft.com/office/drawing/2014/main" id="{AF7AAEB8-21A6-4D01-9BD2-1EDB59D8A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1152" y="1506938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Rectangle 316">
              <a:extLst>
                <a:ext uri="{FF2B5EF4-FFF2-40B4-BE49-F238E27FC236}">
                  <a16:creationId xmlns:a16="http://schemas.microsoft.com/office/drawing/2014/main" id="{B08559C0-F1E6-4F1C-852E-D08E163DB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4961" y="1576357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Rectangle 317">
              <a:extLst>
                <a:ext uri="{FF2B5EF4-FFF2-40B4-BE49-F238E27FC236}">
                  <a16:creationId xmlns:a16="http://schemas.microsoft.com/office/drawing/2014/main" id="{2001DDFA-48B9-4FDC-A2B3-D0D3FB485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096" y="1597925"/>
              <a:ext cx="58636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Rectangle 318">
              <a:extLst>
                <a:ext uri="{FF2B5EF4-FFF2-40B4-BE49-F238E27FC236}">
                  <a16:creationId xmlns:a16="http://schemas.microsoft.com/office/drawing/2014/main" id="{CEC4AE00-3C84-4CCB-B6DF-53BB1EE45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1905" y="1552094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Rectangle 319">
              <a:extLst>
                <a:ext uri="{FF2B5EF4-FFF2-40B4-BE49-F238E27FC236}">
                  <a16:creationId xmlns:a16="http://schemas.microsoft.com/office/drawing/2014/main" id="{15283F6C-4960-44D8-BC63-56B7F806F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5713" y="1552094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Rectangle 320">
              <a:extLst>
                <a:ext uri="{FF2B5EF4-FFF2-40B4-BE49-F238E27FC236}">
                  <a16:creationId xmlns:a16="http://schemas.microsoft.com/office/drawing/2014/main" id="{6DEB7ABC-9633-43AB-82D3-1A3803E84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848" y="1482675"/>
              <a:ext cx="57962" cy="5796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Rectangle 321">
              <a:extLst>
                <a:ext uri="{FF2B5EF4-FFF2-40B4-BE49-F238E27FC236}">
                  <a16:creationId xmlns:a16="http://schemas.microsoft.com/office/drawing/2014/main" id="{068E0BBD-58F2-485A-916E-E67E13A7D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2657" y="1506938"/>
              <a:ext cx="57962" cy="572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Line 322">
              <a:extLst>
                <a:ext uri="{FF2B5EF4-FFF2-40B4-BE49-F238E27FC236}">
                  <a16:creationId xmlns:a16="http://schemas.microsoft.com/office/drawing/2014/main" id="{8EBB6C0C-87EC-4728-AE39-2E4871E986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9399" y="2367610"/>
              <a:ext cx="34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Line 323">
              <a:extLst>
                <a:ext uri="{FF2B5EF4-FFF2-40B4-BE49-F238E27FC236}">
                  <a16:creationId xmlns:a16="http://schemas.microsoft.com/office/drawing/2014/main" id="{C7B3C0F3-02EB-43BD-A9B8-13888E81B3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578" y="2320432"/>
              <a:ext cx="10783" cy="3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Line 324">
              <a:extLst>
                <a:ext uri="{FF2B5EF4-FFF2-40B4-BE49-F238E27FC236}">
                  <a16:creationId xmlns:a16="http://schemas.microsoft.com/office/drawing/2014/main" id="{7F87EA45-0073-49D5-A74F-DB9AE37258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34101" y="2265165"/>
              <a:ext cx="10783" cy="3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Line 325">
              <a:extLst>
                <a:ext uri="{FF2B5EF4-FFF2-40B4-BE49-F238E27FC236}">
                  <a16:creationId xmlns:a16="http://schemas.microsoft.com/office/drawing/2014/main" id="{1D109DC9-F7B8-46C2-9E0F-B552BAE44D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51625" y="2228771"/>
              <a:ext cx="4718" cy="1482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Line 326">
              <a:extLst>
                <a:ext uri="{FF2B5EF4-FFF2-40B4-BE49-F238E27FC236}">
                  <a16:creationId xmlns:a16="http://schemas.microsoft.com/office/drawing/2014/main" id="{7C2F38C0-44CC-4B23-A5D7-BC7290CE53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342" y="2172830"/>
              <a:ext cx="0" cy="2695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Line 327">
              <a:extLst>
                <a:ext uri="{FF2B5EF4-FFF2-40B4-BE49-F238E27FC236}">
                  <a16:creationId xmlns:a16="http://schemas.microsoft.com/office/drawing/2014/main" id="{0649DC56-AC1B-4BAC-98FE-F7D89480CE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56342" y="2257752"/>
              <a:ext cx="0" cy="2830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" name="Freeform 328">
              <a:extLst>
                <a:ext uri="{FF2B5EF4-FFF2-40B4-BE49-F238E27FC236}">
                  <a16:creationId xmlns:a16="http://schemas.microsoft.com/office/drawing/2014/main" id="{5FEB91B0-789C-452B-AA98-13E746446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361" y="217283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Freeform 329">
              <a:extLst>
                <a:ext uri="{FF2B5EF4-FFF2-40B4-BE49-F238E27FC236}">
                  <a16:creationId xmlns:a16="http://schemas.microsoft.com/office/drawing/2014/main" id="{1399DB78-CBB4-49A3-BC8D-3AAFB2CE3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361" y="2286059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" name="Line 330">
              <a:extLst>
                <a:ext uri="{FF2B5EF4-FFF2-40B4-BE49-F238E27FC236}">
                  <a16:creationId xmlns:a16="http://schemas.microsoft.com/office/drawing/2014/main" id="{A4D1CAAC-D556-4326-B647-E63CDF5B4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6342" y="2228771"/>
              <a:ext cx="1954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Line 331">
              <a:extLst>
                <a:ext uri="{FF2B5EF4-FFF2-40B4-BE49-F238E27FC236}">
                  <a16:creationId xmlns:a16="http://schemas.microsoft.com/office/drawing/2014/main" id="{468B30A8-683B-4E8F-B046-10002523A0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8803" y="2228771"/>
              <a:ext cx="134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Line 332">
              <a:extLst>
                <a:ext uri="{FF2B5EF4-FFF2-40B4-BE49-F238E27FC236}">
                  <a16:creationId xmlns:a16="http://schemas.microsoft.com/office/drawing/2014/main" id="{95175916-4705-4FBE-B6C6-B86B307C31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0151" y="2172830"/>
              <a:ext cx="0" cy="2695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Line 333">
              <a:extLst>
                <a:ext uri="{FF2B5EF4-FFF2-40B4-BE49-F238E27FC236}">
                  <a16:creationId xmlns:a16="http://schemas.microsoft.com/office/drawing/2014/main" id="{CF9AB3F4-A6F3-460B-9E9A-BE8CB9F638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00151" y="2257752"/>
              <a:ext cx="0" cy="2830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Freeform 334">
              <a:extLst>
                <a:ext uri="{FF2B5EF4-FFF2-40B4-BE49-F238E27FC236}">
                  <a16:creationId xmlns:a16="http://schemas.microsoft.com/office/drawing/2014/main" id="{CC29782E-1B31-40D7-8505-E0FAB6241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496" y="2172830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Freeform 335">
              <a:extLst>
                <a:ext uri="{FF2B5EF4-FFF2-40B4-BE49-F238E27FC236}">
                  <a16:creationId xmlns:a16="http://schemas.microsoft.com/office/drawing/2014/main" id="{D1939CEB-D787-487F-AF94-C5C16BC17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496" y="2286059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" name="Line 336">
              <a:extLst>
                <a:ext uri="{FF2B5EF4-FFF2-40B4-BE49-F238E27FC236}">
                  <a16:creationId xmlns:a16="http://schemas.microsoft.com/office/drawing/2014/main" id="{B6440755-56B5-4E0A-9853-941CF906F7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0151" y="2228771"/>
              <a:ext cx="16850" cy="2830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Line 337">
              <a:extLst>
                <a:ext uri="{FF2B5EF4-FFF2-40B4-BE49-F238E27FC236}">
                  <a16:creationId xmlns:a16="http://schemas.microsoft.com/office/drawing/2014/main" id="{6CB5590A-87F9-4691-855C-B0E3BC00EF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9806" y="2277297"/>
              <a:ext cx="13480" cy="208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" name="Freeform 338">
              <a:extLst>
                <a:ext uri="{FF2B5EF4-FFF2-40B4-BE49-F238E27FC236}">
                  <a16:creationId xmlns:a16="http://schemas.microsoft.com/office/drawing/2014/main" id="{582E253E-15F6-47A6-871D-E07755498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304" y="2327172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Line 339">
              <a:extLst>
                <a:ext uri="{FF2B5EF4-FFF2-40B4-BE49-F238E27FC236}">
                  <a16:creationId xmlns:a16="http://schemas.microsoft.com/office/drawing/2014/main" id="{5C913966-D593-4FFD-934C-1F15406574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3286" y="2298190"/>
              <a:ext cx="4718" cy="8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" name="Line 340">
              <a:extLst>
                <a:ext uri="{FF2B5EF4-FFF2-40B4-BE49-F238E27FC236}">
                  <a16:creationId xmlns:a16="http://schemas.microsoft.com/office/drawing/2014/main" id="{9F04663A-E373-48C4-8076-53D29794F3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809" y="2326497"/>
              <a:ext cx="18198" cy="2898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Line 341">
              <a:extLst>
                <a:ext uri="{FF2B5EF4-FFF2-40B4-BE49-F238E27FC236}">
                  <a16:creationId xmlns:a16="http://schemas.microsoft.com/office/drawing/2014/main" id="{B91A0A1B-AD91-4F11-AC3B-0FF3CB478B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89790" y="2327172"/>
              <a:ext cx="15502" cy="3167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Line 342">
              <a:extLst>
                <a:ext uri="{FF2B5EF4-FFF2-40B4-BE49-F238E27FC236}">
                  <a16:creationId xmlns:a16="http://schemas.microsoft.com/office/drawing/2014/main" id="{DE05AB25-8A97-431D-8A45-1419B3E043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14728" y="2275275"/>
              <a:ext cx="14828" cy="3167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Line 343">
              <a:extLst>
                <a:ext uri="{FF2B5EF4-FFF2-40B4-BE49-F238E27FC236}">
                  <a16:creationId xmlns:a16="http://schemas.microsoft.com/office/drawing/2014/main" id="{B63DBDAB-B4F8-4C12-B032-2BC67EBD0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9774" y="2284711"/>
              <a:ext cx="24263" cy="134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Freeform 344">
              <a:extLst>
                <a:ext uri="{FF2B5EF4-FFF2-40B4-BE49-F238E27FC236}">
                  <a16:creationId xmlns:a16="http://schemas.microsoft.com/office/drawing/2014/main" id="{803CEFE3-BEE1-4915-9C88-15E16978B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057" y="2327172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Line 345">
              <a:extLst>
                <a:ext uri="{FF2B5EF4-FFF2-40B4-BE49-F238E27FC236}">
                  <a16:creationId xmlns:a16="http://schemas.microsoft.com/office/drawing/2014/main" id="{4FBC3D25-8E10-4888-81D8-CE5506AD08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4038" y="2298190"/>
              <a:ext cx="80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Line 346">
              <a:extLst>
                <a:ext uri="{FF2B5EF4-FFF2-40B4-BE49-F238E27FC236}">
                  <a16:creationId xmlns:a16="http://schemas.microsoft.com/office/drawing/2014/main" id="{D4D26A47-1AA9-4954-A6D1-923D31F003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5041" y="2298190"/>
              <a:ext cx="1280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Freeform 347">
              <a:extLst>
                <a:ext uri="{FF2B5EF4-FFF2-40B4-BE49-F238E27FC236}">
                  <a16:creationId xmlns:a16="http://schemas.microsoft.com/office/drawing/2014/main" id="{F9DA6E2C-2538-4C9A-8B4E-E7FA00C5B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866" y="2327172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Line 348">
              <a:extLst>
                <a:ext uri="{FF2B5EF4-FFF2-40B4-BE49-F238E27FC236}">
                  <a16:creationId xmlns:a16="http://schemas.microsoft.com/office/drawing/2014/main" id="{550B1E64-2AE0-4812-A9A3-BC4F4207A5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7846" y="2298190"/>
              <a:ext cx="18871" cy="943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Line 349">
              <a:extLst>
                <a:ext uri="{FF2B5EF4-FFF2-40B4-BE49-F238E27FC236}">
                  <a16:creationId xmlns:a16="http://schemas.microsoft.com/office/drawing/2014/main" id="{C7A16F34-7910-4100-9EB5-A1EA3FBC7A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7612" y="2319758"/>
              <a:ext cx="3370" cy="134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Line 350">
              <a:extLst>
                <a:ext uri="{FF2B5EF4-FFF2-40B4-BE49-F238E27FC236}">
                  <a16:creationId xmlns:a16="http://schemas.microsoft.com/office/drawing/2014/main" id="{E17972A6-9023-4FB5-AA9C-5043B086EE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0981" y="2275275"/>
              <a:ext cx="0" cy="175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Line 351">
              <a:extLst>
                <a:ext uri="{FF2B5EF4-FFF2-40B4-BE49-F238E27FC236}">
                  <a16:creationId xmlns:a16="http://schemas.microsoft.com/office/drawing/2014/main" id="{DD3ABE88-CE71-4C14-9261-8730CB3FFD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60981" y="2350087"/>
              <a:ext cx="0" cy="175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Freeform 352">
              <a:extLst>
                <a:ext uri="{FF2B5EF4-FFF2-40B4-BE49-F238E27FC236}">
                  <a16:creationId xmlns:a16="http://schemas.microsoft.com/office/drawing/2014/main" id="{0E682A16-BDBA-4D22-8A2E-42FB4AD5C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000" y="227527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Freeform 353">
              <a:extLst>
                <a:ext uri="{FF2B5EF4-FFF2-40B4-BE49-F238E27FC236}">
                  <a16:creationId xmlns:a16="http://schemas.microsoft.com/office/drawing/2014/main" id="{C6316A49-9387-485D-8805-69440A77D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000" y="236761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Line 354">
              <a:extLst>
                <a:ext uri="{FF2B5EF4-FFF2-40B4-BE49-F238E27FC236}">
                  <a16:creationId xmlns:a16="http://schemas.microsoft.com/office/drawing/2014/main" id="{331317DA-45E5-4E08-87A3-8090401833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0981" y="2321106"/>
              <a:ext cx="27633" cy="1482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Line 355">
              <a:extLst>
                <a:ext uri="{FF2B5EF4-FFF2-40B4-BE49-F238E27FC236}">
                  <a16:creationId xmlns:a16="http://schemas.microsoft.com/office/drawing/2014/main" id="{5CE53C1C-4DEB-4FC3-A925-D3A4B5663B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7486" y="2314366"/>
              <a:ext cx="24263" cy="2628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Line 356">
              <a:extLst>
                <a:ext uri="{FF2B5EF4-FFF2-40B4-BE49-F238E27FC236}">
                  <a16:creationId xmlns:a16="http://schemas.microsoft.com/office/drawing/2014/main" id="{56C7F772-CAD7-402D-AC0F-3459B6E30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7250" y="2298190"/>
              <a:ext cx="134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Freeform 357">
              <a:extLst>
                <a:ext uri="{FF2B5EF4-FFF2-40B4-BE49-F238E27FC236}">
                  <a16:creationId xmlns:a16="http://schemas.microsoft.com/office/drawing/2014/main" id="{3905B15E-D7BC-4F0C-A442-5B8F4CDBA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618" y="2327172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Line 358">
              <a:extLst>
                <a:ext uri="{FF2B5EF4-FFF2-40B4-BE49-F238E27FC236}">
                  <a16:creationId xmlns:a16="http://schemas.microsoft.com/office/drawing/2014/main" id="{D7A90BA5-11E0-4569-ABC3-3BFF8DEFE5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599" y="2298190"/>
              <a:ext cx="29655" cy="1550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Freeform 359">
              <a:extLst>
                <a:ext uri="{FF2B5EF4-FFF2-40B4-BE49-F238E27FC236}">
                  <a16:creationId xmlns:a16="http://schemas.microsoft.com/office/drawing/2014/main" id="{325A040A-89B8-4AF3-8EB8-848EE2F63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752" y="2350087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" name="Line 360">
              <a:extLst>
                <a:ext uri="{FF2B5EF4-FFF2-40B4-BE49-F238E27FC236}">
                  <a16:creationId xmlns:a16="http://schemas.microsoft.com/office/drawing/2014/main" id="{84897A69-3C9B-4EBD-8ABA-13BBF948D2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6452" y="2289429"/>
              <a:ext cx="24263" cy="2493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" name="Line 361">
              <a:extLst>
                <a:ext uri="{FF2B5EF4-FFF2-40B4-BE49-F238E27FC236}">
                  <a16:creationId xmlns:a16="http://schemas.microsoft.com/office/drawing/2014/main" id="{2D0C189A-0E54-47B3-8C63-52D94056F0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36216" y="2246968"/>
              <a:ext cx="24263" cy="2628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Line 362">
              <a:extLst>
                <a:ext uri="{FF2B5EF4-FFF2-40B4-BE49-F238E27FC236}">
                  <a16:creationId xmlns:a16="http://schemas.microsoft.com/office/drawing/2014/main" id="{E2DBA1B8-CBBD-4E28-A12D-EC6CEA0BCE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75981" y="2228771"/>
              <a:ext cx="3370" cy="202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Line 363">
              <a:extLst>
                <a:ext uri="{FF2B5EF4-FFF2-40B4-BE49-F238E27FC236}">
                  <a16:creationId xmlns:a16="http://schemas.microsoft.com/office/drawing/2014/main" id="{2DC75B2B-5FD3-4D0F-9248-DC2CFA202E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9351" y="2162047"/>
              <a:ext cx="0" cy="3774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Line 364">
              <a:extLst>
                <a:ext uri="{FF2B5EF4-FFF2-40B4-BE49-F238E27FC236}">
                  <a16:creationId xmlns:a16="http://schemas.microsoft.com/office/drawing/2014/main" id="{BD704AFD-06A8-4801-AD77-6C7B449E94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79351" y="2257752"/>
              <a:ext cx="0" cy="3841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" name="Freeform 365">
              <a:extLst>
                <a:ext uri="{FF2B5EF4-FFF2-40B4-BE49-F238E27FC236}">
                  <a16:creationId xmlns:a16="http://schemas.microsoft.com/office/drawing/2014/main" id="{96DDEB25-F1A3-494B-9CCC-2D3A85757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96" y="2162047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Freeform 366">
              <a:extLst>
                <a:ext uri="{FF2B5EF4-FFF2-40B4-BE49-F238E27FC236}">
                  <a16:creationId xmlns:a16="http://schemas.microsoft.com/office/drawing/2014/main" id="{7A026F96-25D1-4812-87AA-B71901864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96" y="2296168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Line 367">
              <a:extLst>
                <a:ext uri="{FF2B5EF4-FFF2-40B4-BE49-F238E27FC236}">
                  <a16:creationId xmlns:a16="http://schemas.microsoft.com/office/drawing/2014/main" id="{3AA3DEC5-95C1-4D13-ACA5-CF4BA276BE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79351" y="2204507"/>
              <a:ext cx="20893" cy="242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Line 368">
              <a:extLst>
                <a:ext uri="{FF2B5EF4-FFF2-40B4-BE49-F238E27FC236}">
                  <a16:creationId xmlns:a16="http://schemas.microsoft.com/office/drawing/2014/main" id="{D222E3C2-A63C-4317-994E-4A6427DD92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15746" y="2182266"/>
              <a:ext cx="6739" cy="606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" name="Line 369">
              <a:extLst>
                <a:ext uri="{FF2B5EF4-FFF2-40B4-BE49-F238E27FC236}">
                  <a16:creationId xmlns:a16="http://schemas.microsoft.com/office/drawing/2014/main" id="{35BC9ABF-4EC0-4525-988F-27F15EADD1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2485" y="2069711"/>
              <a:ext cx="0" cy="8424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" name="Line 370">
              <a:extLst>
                <a:ext uri="{FF2B5EF4-FFF2-40B4-BE49-F238E27FC236}">
                  <a16:creationId xmlns:a16="http://schemas.microsoft.com/office/drawing/2014/main" id="{4E8A2710-E165-4BBB-81F3-09C80EE952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22485" y="2211247"/>
              <a:ext cx="0" cy="8492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" name="Freeform 371">
              <a:extLst>
                <a:ext uri="{FF2B5EF4-FFF2-40B4-BE49-F238E27FC236}">
                  <a16:creationId xmlns:a16="http://schemas.microsoft.com/office/drawing/2014/main" id="{EDE97AC8-0F47-4A37-8C17-394A763C1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505" y="2069711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" name="Freeform 372">
              <a:extLst>
                <a:ext uri="{FF2B5EF4-FFF2-40B4-BE49-F238E27FC236}">
                  <a16:creationId xmlns:a16="http://schemas.microsoft.com/office/drawing/2014/main" id="{EA9EF2F4-5DD2-4D44-97CE-D4FE6C7A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505" y="229616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" name="Line 373">
              <a:extLst>
                <a:ext uri="{FF2B5EF4-FFF2-40B4-BE49-F238E27FC236}">
                  <a16:creationId xmlns:a16="http://schemas.microsoft.com/office/drawing/2014/main" id="{AFF438D6-D7E3-4E8F-AD9D-C5E9F2B1F5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22485" y="2157329"/>
              <a:ext cx="8088" cy="2493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" name="Line 374">
              <a:extLst>
                <a:ext uri="{FF2B5EF4-FFF2-40B4-BE49-F238E27FC236}">
                  <a16:creationId xmlns:a16="http://schemas.microsoft.com/office/drawing/2014/main" id="{2071E90A-2B87-41AD-A421-7ED6D09C49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7313" y="2101389"/>
              <a:ext cx="10783" cy="3369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Line 375">
              <a:extLst>
                <a:ext uri="{FF2B5EF4-FFF2-40B4-BE49-F238E27FC236}">
                  <a16:creationId xmlns:a16="http://schemas.microsoft.com/office/drawing/2014/main" id="{9F710FF7-8FBF-443D-82E4-DDF316E95E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54836" y="2046796"/>
              <a:ext cx="10110" cy="3369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Line 376">
              <a:extLst>
                <a:ext uri="{FF2B5EF4-FFF2-40B4-BE49-F238E27FC236}">
                  <a16:creationId xmlns:a16="http://schemas.microsoft.com/office/drawing/2014/main" id="{AE863528-17D4-4A2D-AB90-002DAEAA9E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6295" y="1910651"/>
              <a:ext cx="0" cy="10514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" name="Line 377">
              <a:extLst>
                <a:ext uri="{FF2B5EF4-FFF2-40B4-BE49-F238E27FC236}">
                  <a16:creationId xmlns:a16="http://schemas.microsoft.com/office/drawing/2014/main" id="{C2D2BAFE-481A-4E71-ACDB-A8884E4E11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66295" y="2073755"/>
              <a:ext cx="0" cy="10379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" name="Freeform 378">
              <a:extLst>
                <a:ext uri="{FF2B5EF4-FFF2-40B4-BE49-F238E27FC236}">
                  <a16:creationId xmlns:a16="http://schemas.microsoft.com/office/drawing/2014/main" id="{252DB6AD-71D2-4BE7-A8AF-F39CC1A6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313" y="1910651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Freeform 379">
              <a:extLst>
                <a:ext uri="{FF2B5EF4-FFF2-40B4-BE49-F238E27FC236}">
                  <a16:creationId xmlns:a16="http://schemas.microsoft.com/office/drawing/2014/main" id="{F6971B09-A558-4A00-8879-F6869B22F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313" y="217754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Line 380">
              <a:extLst>
                <a:ext uri="{FF2B5EF4-FFF2-40B4-BE49-F238E27FC236}">
                  <a16:creationId xmlns:a16="http://schemas.microsoft.com/office/drawing/2014/main" id="{E1498461-7BDD-4964-9031-752D99D123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79774" y="2002987"/>
              <a:ext cx="22915" cy="2628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Line 381">
              <a:extLst>
                <a:ext uri="{FF2B5EF4-FFF2-40B4-BE49-F238E27FC236}">
                  <a16:creationId xmlns:a16="http://schemas.microsoft.com/office/drawing/2014/main" id="{C3F09136-1B17-4CF7-9DDF-F0A9E87723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9429" y="1885715"/>
              <a:ext cx="0" cy="829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Line 382">
              <a:extLst>
                <a:ext uri="{FF2B5EF4-FFF2-40B4-BE49-F238E27FC236}">
                  <a16:creationId xmlns:a16="http://schemas.microsoft.com/office/drawing/2014/main" id="{1B134C27-0EEC-4AEA-BBD9-EBCFC236F0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09429" y="2026576"/>
              <a:ext cx="0" cy="835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Freeform 383">
              <a:extLst>
                <a:ext uri="{FF2B5EF4-FFF2-40B4-BE49-F238E27FC236}">
                  <a16:creationId xmlns:a16="http://schemas.microsoft.com/office/drawing/2014/main" id="{DD7DE24B-94D6-45F5-8539-CF0B62749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448" y="1885715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Freeform 384">
              <a:extLst>
                <a:ext uri="{FF2B5EF4-FFF2-40B4-BE49-F238E27FC236}">
                  <a16:creationId xmlns:a16="http://schemas.microsoft.com/office/drawing/2014/main" id="{8534E00A-DDCE-46CC-98E5-D3D8DD842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448" y="2110150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" name="Line 385">
              <a:extLst>
                <a:ext uri="{FF2B5EF4-FFF2-40B4-BE49-F238E27FC236}">
                  <a16:creationId xmlns:a16="http://schemas.microsoft.com/office/drawing/2014/main" id="{A88FA94F-6E32-40BD-8EFC-90954DF04B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1561" y="2002987"/>
              <a:ext cx="31003" cy="168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" name="Line 386">
              <a:extLst>
                <a:ext uri="{FF2B5EF4-FFF2-40B4-BE49-F238E27FC236}">
                  <a16:creationId xmlns:a16="http://schemas.microsoft.com/office/drawing/2014/main" id="{159629CE-371E-49C7-8241-47DA16596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3238" y="1917392"/>
              <a:ext cx="0" cy="741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" name="Line 387">
              <a:extLst>
                <a:ext uri="{FF2B5EF4-FFF2-40B4-BE49-F238E27FC236}">
                  <a16:creationId xmlns:a16="http://schemas.microsoft.com/office/drawing/2014/main" id="{60B95C16-13D4-4DD6-BD81-D1A4992ABA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53238" y="2049492"/>
              <a:ext cx="0" cy="754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" name="Freeform 388">
              <a:extLst>
                <a:ext uri="{FF2B5EF4-FFF2-40B4-BE49-F238E27FC236}">
                  <a16:creationId xmlns:a16="http://schemas.microsoft.com/office/drawing/2014/main" id="{F9749CB0-EABA-4E10-A6E2-4DAEC5BC7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257" y="1917392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" name="Freeform 389">
              <a:extLst>
                <a:ext uri="{FF2B5EF4-FFF2-40B4-BE49-F238E27FC236}">
                  <a16:creationId xmlns:a16="http://schemas.microsoft.com/office/drawing/2014/main" id="{96079078-D4FA-4D1E-B4D7-7FE6B8E49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257" y="212497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" name="Line 390">
              <a:extLst>
                <a:ext uri="{FF2B5EF4-FFF2-40B4-BE49-F238E27FC236}">
                  <a16:creationId xmlns:a16="http://schemas.microsoft.com/office/drawing/2014/main" id="{C7975301-767A-477D-BF86-BB0EFBE0D3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72783" y="1997596"/>
              <a:ext cx="24263" cy="1145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Line 391">
              <a:extLst>
                <a:ext uri="{FF2B5EF4-FFF2-40B4-BE49-F238E27FC236}">
                  <a16:creationId xmlns:a16="http://schemas.microsoft.com/office/drawing/2014/main" id="{B2A6C177-E98D-4B98-BF4E-38370FEFC9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7047" y="1885715"/>
              <a:ext cx="0" cy="829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Line 392">
              <a:extLst>
                <a:ext uri="{FF2B5EF4-FFF2-40B4-BE49-F238E27FC236}">
                  <a16:creationId xmlns:a16="http://schemas.microsoft.com/office/drawing/2014/main" id="{4BA2863F-4DFC-4AA1-8218-C0A16A4CEE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7047" y="2026576"/>
              <a:ext cx="0" cy="835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Freeform 393">
              <a:extLst>
                <a:ext uri="{FF2B5EF4-FFF2-40B4-BE49-F238E27FC236}">
                  <a16:creationId xmlns:a16="http://schemas.microsoft.com/office/drawing/2014/main" id="{8DC28CBE-6849-4218-B7B4-DD54CACC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065" y="188571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Freeform 394">
              <a:extLst>
                <a:ext uri="{FF2B5EF4-FFF2-40B4-BE49-F238E27FC236}">
                  <a16:creationId xmlns:a16="http://schemas.microsoft.com/office/drawing/2014/main" id="{2647FB8F-C94E-442F-B0DA-1A553BCBB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065" y="211015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1" name="Line 395">
              <a:extLst>
                <a:ext uri="{FF2B5EF4-FFF2-40B4-BE49-F238E27FC236}">
                  <a16:creationId xmlns:a16="http://schemas.microsoft.com/office/drawing/2014/main" id="{81B7D3E4-473B-462B-9DC8-7FB5694554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7047" y="1992877"/>
              <a:ext cx="6739" cy="47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Line 396">
              <a:extLst>
                <a:ext uri="{FF2B5EF4-FFF2-40B4-BE49-F238E27FC236}">
                  <a16:creationId xmlns:a16="http://schemas.microsoft.com/office/drawing/2014/main" id="{85E9AD4C-4C9F-4DA9-8CFF-8A786D64B3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24006" y="1974006"/>
              <a:ext cx="16176" cy="8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Line 397">
              <a:extLst>
                <a:ext uri="{FF2B5EF4-FFF2-40B4-BE49-F238E27FC236}">
                  <a16:creationId xmlns:a16="http://schemas.microsoft.com/office/drawing/2014/main" id="{1D5F5B7B-9D24-4E11-B7BB-366DC17613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182" y="1840558"/>
              <a:ext cx="0" cy="10514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Line 398">
              <a:extLst>
                <a:ext uri="{FF2B5EF4-FFF2-40B4-BE49-F238E27FC236}">
                  <a16:creationId xmlns:a16="http://schemas.microsoft.com/office/drawing/2014/main" id="{AC0ACCDF-1111-4983-866B-27A2586815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40182" y="2002987"/>
              <a:ext cx="0" cy="10648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Freeform 399">
              <a:extLst>
                <a:ext uri="{FF2B5EF4-FFF2-40B4-BE49-F238E27FC236}">
                  <a16:creationId xmlns:a16="http://schemas.microsoft.com/office/drawing/2014/main" id="{AD2B4F48-D6B8-46A5-A6E4-985044D98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200" y="184055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Freeform 400">
              <a:extLst>
                <a:ext uri="{FF2B5EF4-FFF2-40B4-BE49-F238E27FC236}">
                  <a16:creationId xmlns:a16="http://schemas.microsoft.com/office/drawing/2014/main" id="{D594EF3D-3A40-4D69-9428-00B80B12A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200" y="210947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7" name="Line 401">
              <a:extLst>
                <a:ext uri="{FF2B5EF4-FFF2-40B4-BE49-F238E27FC236}">
                  <a16:creationId xmlns:a16="http://schemas.microsoft.com/office/drawing/2014/main" id="{326E7727-F039-491F-BB8C-6A46872D16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182" y="1974006"/>
              <a:ext cx="14828" cy="8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8" name="Line 402">
              <a:extLst>
                <a:ext uri="{FF2B5EF4-FFF2-40B4-BE49-F238E27FC236}">
                  <a16:creationId xmlns:a16="http://schemas.microsoft.com/office/drawing/2014/main" id="{0C746408-68C8-4ACE-A608-E87427E09B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5229" y="1992877"/>
              <a:ext cx="8762" cy="47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Line 403">
              <a:extLst>
                <a:ext uri="{FF2B5EF4-FFF2-40B4-BE49-F238E27FC236}">
                  <a16:creationId xmlns:a16="http://schemas.microsoft.com/office/drawing/2014/main" id="{37C11313-9529-4393-8EB6-64C677E128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3990" y="1854711"/>
              <a:ext cx="0" cy="1139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Line 404">
              <a:extLst>
                <a:ext uri="{FF2B5EF4-FFF2-40B4-BE49-F238E27FC236}">
                  <a16:creationId xmlns:a16="http://schemas.microsoft.com/office/drawing/2014/main" id="{27AAF2F0-71AB-4647-B2B9-303AAA5913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3990" y="2026576"/>
              <a:ext cx="0" cy="11457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Freeform 405">
              <a:extLst>
                <a:ext uri="{FF2B5EF4-FFF2-40B4-BE49-F238E27FC236}">
                  <a16:creationId xmlns:a16="http://schemas.microsoft.com/office/drawing/2014/main" id="{AE55D641-D72F-463A-9636-3B4ADE4D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009" y="1854711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2" name="Freeform 407">
              <a:extLst>
                <a:ext uri="{FF2B5EF4-FFF2-40B4-BE49-F238E27FC236}">
                  <a16:creationId xmlns:a16="http://schemas.microsoft.com/office/drawing/2014/main" id="{8034DC74-DE41-4E01-83E5-E024D4122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009" y="2141153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Line 408">
              <a:extLst>
                <a:ext uri="{FF2B5EF4-FFF2-40B4-BE49-F238E27FC236}">
                  <a16:creationId xmlns:a16="http://schemas.microsoft.com/office/drawing/2014/main" id="{165A49DA-C7E0-46D5-AE0B-0497D61108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3990" y="1997595"/>
              <a:ext cx="17524" cy="1819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Line 409">
              <a:extLst>
                <a:ext uri="{FF2B5EF4-FFF2-40B4-BE49-F238E27FC236}">
                  <a16:creationId xmlns:a16="http://schemas.microsoft.com/office/drawing/2014/main" id="{F725BB44-57D5-46CB-A5E1-3DF7AB2A5D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7014" y="2033316"/>
              <a:ext cx="10783" cy="1145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Line 410">
              <a:extLst>
                <a:ext uri="{FF2B5EF4-FFF2-40B4-BE49-F238E27FC236}">
                  <a16:creationId xmlns:a16="http://schemas.microsoft.com/office/drawing/2014/main" id="{6BA48DCD-C08F-4E6C-8549-BC32B76C62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7799" y="1904586"/>
              <a:ext cx="0" cy="11120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6" name="Line 411">
              <a:extLst>
                <a:ext uri="{FF2B5EF4-FFF2-40B4-BE49-F238E27FC236}">
                  <a16:creationId xmlns:a16="http://schemas.microsoft.com/office/drawing/2014/main" id="{5686B123-CBDD-4BBF-8598-BD6574A3C8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27799" y="2073755"/>
              <a:ext cx="0" cy="10985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7" name="Freeform 412">
              <a:extLst>
                <a:ext uri="{FF2B5EF4-FFF2-40B4-BE49-F238E27FC236}">
                  <a16:creationId xmlns:a16="http://schemas.microsoft.com/office/drawing/2014/main" id="{27EDF121-27A2-4264-AD5C-06003EF8D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817" y="1904586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Freeform 413">
              <a:extLst>
                <a:ext uri="{FF2B5EF4-FFF2-40B4-BE49-F238E27FC236}">
                  <a16:creationId xmlns:a16="http://schemas.microsoft.com/office/drawing/2014/main" id="{13613948-1650-4B41-A291-1CD25D6CE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817" y="2183614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" name="Line 414">
              <a:extLst>
                <a:ext uri="{FF2B5EF4-FFF2-40B4-BE49-F238E27FC236}">
                  <a16:creationId xmlns:a16="http://schemas.microsoft.com/office/drawing/2014/main" id="{FF1B9796-215F-40E4-88CA-2F28A72400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7799" y="2044774"/>
              <a:ext cx="12131" cy="134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Line 415">
              <a:extLst>
                <a:ext uri="{FF2B5EF4-FFF2-40B4-BE49-F238E27FC236}">
                  <a16:creationId xmlns:a16="http://schemas.microsoft.com/office/drawing/2014/main" id="{D982461B-B250-4D58-91CB-6D75935544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6780" y="2074428"/>
              <a:ext cx="14154" cy="1550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Line 416">
              <a:extLst>
                <a:ext uri="{FF2B5EF4-FFF2-40B4-BE49-F238E27FC236}">
                  <a16:creationId xmlns:a16="http://schemas.microsoft.com/office/drawing/2014/main" id="{6D8A17A1-385D-4121-AB76-9D9387BB34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933" y="1977375"/>
              <a:ext cx="0" cy="835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2" name="Line 417">
              <a:extLst>
                <a:ext uri="{FF2B5EF4-FFF2-40B4-BE49-F238E27FC236}">
                  <a16:creationId xmlns:a16="http://schemas.microsoft.com/office/drawing/2014/main" id="{E7C4D6C9-0986-4CC6-90D7-3FF5056877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0933" y="2118912"/>
              <a:ext cx="0" cy="8492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Freeform 418">
              <a:extLst>
                <a:ext uri="{FF2B5EF4-FFF2-40B4-BE49-F238E27FC236}">
                  <a16:creationId xmlns:a16="http://schemas.microsoft.com/office/drawing/2014/main" id="{2E4FD6D5-ADA1-4BA6-9082-ACA3AF630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952" y="197737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Freeform 419">
              <a:extLst>
                <a:ext uri="{FF2B5EF4-FFF2-40B4-BE49-F238E27FC236}">
                  <a16:creationId xmlns:a16="http://schemas.microsoft.com/office/drawing/2014/main" id="{C49990F8-38BA-4F1F-AFF0-31F617976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952" y="2203833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Line 420">
              <a:extLst>
                <a:ext uri="{FF2B5EF4-FFF2-40B4-BE49-F238E27FC236}">
                  <a16:creationId xmlns:a16="http://schemas.microsoft.com/office/drawing/2014/main" id="{85484738-613E-4932-B421-0334142097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933" y="2089930"/>
              <a:ext cx="1482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Line 421">
              <a:extLst>
                <a:ext uri="{FF2B5EF4-FFF2-40B4-BE49-F238E27FC236}">
                  <a16:creationId xmlns:a16="http://schemas.microsoft.com/office/drawing/2014/main" id="{7D555618-4C08-481F-82D7-B44DD8A959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8676" y="2089930"/>
              <a:ext cx="60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Line 422">
              <a:extLst>
                <a:ext uri="{FF2B5EF4-FFF2-40B4-BE49-F238E27FC236}">
                  <a16:creationId xmlns:a16="http://schemas.microsoft.com/office/drawing/2014/main" id="{CC7309F0-253C-43DB-9F49-71B06C49AA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4742" y="1977375"/>
              <a:ext cx="0" cy="835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8" name="Line 423">
              <a:extLst>
                <a:ext uri="{FF2B5EF4-FFF2-40B4-BE49-F238E27FC236}">
                  <a16:creationId xmlns:a16="http://schemas.microsoft.com/office/drawing/2014/main" id="{803801DA-E643-4679-A079-BD3CE2E94E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14742" y="2118912"/>
              <a:ext cx="0" cy="8492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Freeform 424">
              <a:extLst>
                <a:ext uri="{FF2B5EF4-FFF2-40B4-BE49-F238E27FC236}">
                  <a16:creationId xmlns:a16="http://schemas.microsoft.com/office/drawing/2014/main" id="{842084B7-5BFA-42F3-A291-3521B8A80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761" y="197737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0" name="Freeform 425">
              <a:extLst>
                <a:ext uri="{FF2B5EF4-FFF2-40B4-BE49-F238E27FC236}">
                  <a16:creationId xmlns:a16="http://schemas.microsoft.com/office/drawing/2014/main" id="{19CDBE0D-BDD3-4E30-95F2-8662B02AE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761" y="2203833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1" name="Line 426">
              <a:extLst>
                <a:ext uri="{FF2B5EF4-FFF2-40B4-BE49-F238E27FC236}">
                  <a16:creationId xmlns:a16="http://schemas.microsoft.com/office/drawing/2014/main" id="{14F98984-E7C1-45EB-9CA6-382021EDBF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4742" y="2089930"/>
              <a:ext cx="24937" cy="134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2" name="Line 427">
              <a:extLst>
                <a:ext uri="{FF2B5EF4-FFF2-40B4-BE49-F238E27FC236}">
                  <a16:creationId xmlns:a16="http://schemas.microsoft.com/office/drawing/2014/main" id="{E11AD139-3182-4171-9E06-6E5959D3A7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8551" y="2007704"/>
              <a:ext cx="0" cy="768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3" name="Line 428">
              <a:extLst>
                <a:ext uri="{FF2B5EF4-FFF2-40B4-BE49-F238E27FC236}">
                  <a16:creationId xmlns:a16="http://schemas.microsoft.com/office/drawing/2014/main" id="{CF468699-1CED-48DB-AC93-C8BC6ECC08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58551" y="2141827"/>
              <a:ext cx="0" cy="775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Freeform 429">
              <a:extLst>
                <a:ext uri="{FF2B5EF4-FFF2-40B4-BE49-F238E27FC236}">
                  <a16:creationId xmlns:a16="http://schemas.microsoft.com/office/drawing/2014/main" id="{9A1B0563-42A0-46E4-AF20-4556744C5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896" y="2007704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Freeform 430">
              <a:extLst>
                <a:ext uri="{FF2B5EF4-FFF2-40B4-BE49-F238E27FC236}">
                  <a16:creationId xmlns:a16="http://schemas.microsoft.com/office/drawing/2014/main" id="{9A1D09AD-DE87-4410-B141-33D453DF6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896" y="2219334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Line 431">
              <a:extLst>
                <a:ext uri="{FF2B5EF4-FFF2-40B4-BE49-F238E27FC236}">
                  <a16:creationId xmlns:a16="http://schemas.microsoft.com/office/drawing/2014/main" id="{BB816069-5976-49A4-B33F-480F5B593D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1247" y="2112846"/>
              <a:ext cx="3504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7" name="Line 432">
              <a:extLst>
                <a:ext uri="{FF2B5EF4-FFF2-40B4-BE49-F238E27FC236}">
                  <a16:creationId xmlns:a16="http://schemas.microsoft.com/office/drawing/2014/main" id="{77D1C32E-CEDF-4604-BDC6-50FB0D48E2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1685" y="2007704"/>
              <a:ext cx="0" cy="768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Line 433">
              <a:extLst>
                <a:ext uri="{FF2B5EF4-FFF2-40B4-BE49-F238E27FC236}">
                  <a16:creationId xmlns:a16="http://schemas.microsoft.com/office/drawing/2014/main" id="{AF0D1E2D-7B43-41DA-843F-B092E0E5B1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1685" y="2141827"/>
              <a:ext cx="0" cy="775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Freeform 434">
              <a:extLst>
                <a:ext uri="{FF2B5EF4-FFF2-40B4-BE49-F238E27FC236}">
                  <a16:creationId xmlns:a16="http://schemas.microsoft.com/office/drawing/2014/main" id="{62CC9F1F-742B-45C2-AF24-BD2204D99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705" y="2007704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Freeform 435">
              <a:extLst>
                <a:ext uri="{FF2B5EF4-FFF2-40B4-BE49-F238E27FC236}">
                  <a16:creationId xmlns:a16="http://schemas.microsoft.com/office/drawing/2014/main" id="{5F0C4655-85D3-4747-A4B1-FFC24AFD7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705" y="2219334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1" name="Line 436">
              <a:extLst>
                <a:ext uri="{FF2B5EF4-FFF2-40B4-BE49-F238E27FC236}">
                  <a16:creationId xmlns:a16="http://schemas.microsoft.com/office/drawing/2014/main" id="{595E0C5B-4C55-4374-AACD-D483BAA102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13143" y="2074428"/>
              <a:ext cx="24263" cy="2493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2" name="Line 437">
              <a:extLst>
                <a:ext uri="{FF2B5EF4-FFF2-40B4-BE49-F238E27FC236}">
                  <a16:creationId xmlns:a16="http://schemas.microsoft.com/office/drawing/2014/main" id="{7BA77E59-E630-4B97-A6CE-7527F174C8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5494" y="1980745"/>
              <a:ext cx="0" cy="579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Line 438">
              <a:extLst>
                <a:ext uri="{FF2B5EF4-FFF2-40B4-BE49-F238E27FC236}">
                  <a16:creationId xmlns:a16="http://schemas.microsoft.com/office/drawing/2014/main" id="{39D14BDE-0850-438B-A330-05AFE07C7E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5494" y="2096670"/>
              <a:ext cx="0" cy="57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4" name="Freeform 439">
              <a:extLst>
                <a:ext uri="{FF2B5EF4-FFF2-40B4-BE49-F238E27FC236}">
                  <a16:creationId xmlns:a16="http://schemas.microsoft.com/office/drawing/2014/main" id="{A7DEA463-0D2B-4A75-B7CD-D6409EB19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513" y="198074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Freeform 440">
              <a:extLst>
                <a:ext uri="{FF2B5EF4-FFF2-40B4-BE49-F238E27FC236}">
                  <a16:creationId xmlns:a16="http://schemas.microsoft.com/office/drawing/2014/main" id="{EB921A49-4C07-41E1-B865-AA88D1A1E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513" y="2153959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6" name="Line 441">
              <a:extLst>
                <a:ext uri="{FF2B5EF4-FFF2-40B4-BE49-F238E27FC236}">
                  <a16:creationId xmlns:a16="http://schemas.microsoft.com/office/drawing/2014/main" id="{5ABFA4A5-9CDF-4CDA-933A-96B5E33463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56278" y="2044774"/>
              <a:ext cx="31003" cy="161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7" name="Line 442">
              <a:extLst>
                <a:ext uri="{FF2B5EF4-FFF2-40B4-BE49-F238E27FC236}">
                  <a16:creationId xmlns:a16="http://schemas.microsoft.com/office/drawing/2014/main" id="{70731EB9-1BAA-4F1C-8B49-33C6692369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8629" y="1959178"/>
              <a:ext cx="0" cy="566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Line 443">
              <a:extLst>
                <a:ext uri="{FF2B5EF4-FFF2-40B4-BE49-F238E27FC236}">
                  <a16:creationId xmlns:a16="http://schemas.microsoft.com/office/drawing/2014/main" id="{30B6EB18-FF69-4E1B-9945-2868BEAF86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88629" y="2073755"/>
              <a:ext cx="0" cy="5594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9" name="Freeform 444">
              <a:extLst>
                <a:ext uri="{FF2B5EF4-FFF2-40B4-BE49-F238E27FC236}">
                  <a16:creationId xmlns:a16="http://schemas.microsoft.com/office/drawing/2014/main" id="{4B453AC4-2874-4271-A0C8-5AE3AC940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648" y="195917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Freeform 445">
              <a:extLst>
                <a:ext uri="{FF2B5EF4-FFF2-40B4-BE49-F238E27FC236}">
                  <a16:creationId xmlns:a16="http://schemas.microsoft.com/office/drawing/2014/main" id="{F08F0488-61EB-45BE-8DC2-4C19B6933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648" y="212969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1" name="Line 446">
              <a:extLst>
                <a:ext uri="{FF2B5EF4-FFF2-40B4-BE49-F238E27FC236}">
                  <a16:creationId xmlns:a16="http://schemas.microsoft.com/office/drawing/2014/main" id="{F09376B1-DBFA-49D9-A60E-F8F6CE8175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0196" y="2044774"/>
              <a:ext cx="2224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" name="Line 447">
              <a:extLst>
                <a:ext uri="{FF2B5EF4-FFF2-40B4-BE49-F238E27FC236}">
                  <a16:creationId xmlns:a16="http://schemas.microsoft.com/office/drawing/2014/main" id="{6186DDD9-9587-44F2-8278-EAEED12415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2438" y="1959178"/>
              <a:ext cx="0" cy="566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Line 448">
              <a:extLst>
                <a:ext uri="{FF2B5EF4-FFF2-40B4-BE49-F238E27FC236}">
                  <a16:creationId xmlns:a16="http://schemas.microsoft.com/office/drawing/2014/main" id="{B08BE78E-A58B-4AE3-9E87-5BB25141B2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2438" y="2073755"/>
              <a:ext cx="0" cy="5594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Freeform 449">
              <a:extLst>
                <a:ext uri="{FF2B5EF4-FFF2-40B4-BE49-F238E27FC236}">
                  <a16:creationId xmlns:a16="http://schemas.microsoft.com/office/drawing/2014/main" id="{3750F6F1-62CA-474B-852A-994F1A0C3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457" y="195917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Freeform 450">
              <a:extLst>
                <a:ext uri="{FF2B5EF4-FFF2-40B4-BE49-F238E27FC236}">
                  <a16:creationId xmlns:a16="http://schemas.microsoft.com/office/drawing/2014/main" id="{82146851-13CC-4AE6-87E3-19E899E42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457" y="212969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" name="Line 451">
              <a:extLst>
                <a:ext uri="{FF2B5EF4-FFF2-40B4-BE49-F238E27FC236}">
                  <a16:creationId xmlns:a16="http://schemas.microsoft.com/office/drawing/2014/main" id="{5B64F690-8675-4887-805E-23385A1E8D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2438" y="2044774"/>
              <a:ext cx="1280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" name="Line 452">
              <a:extLst>
                <a:ext uri="{FF2B5EF4-FFF2-40B4-BE49-F238E27FC236}">
                  <a16:creationId xmlns:a16="http://schemas.microsoft.com/office/drawing/2014/main" id="{99173B67-37DB-472D-A93D-D9502D1EE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8159" y="2044774"/>
              <a:ext cx="80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" name="Line 453">
              <a:extLst>
                <a:ext uri="{FF2B5EF4-FFF2-40B4-BE49-F238E27FC236}">
                  <a16:creationId xmlns:a16="http://schemas.microsoft.com/office/drawing/2014/main" id="{8D7D430C-14DA-4455-9A2F-89531C8014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6246" y="1959178"/>
              <a:ext cx="0" cy="566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" name="Line 454">
              <a:extLst>
                <a:ext uri="{FF2B5EF4-FFF2-40B4-BE49-F238E27FC236}">
                  <a16:creationId xmlns:a16="http://schemas.microsoft.com/office/drawing/2014/main" id="{4DBEDE3E-03D2-4D64-8DEB-F2B85DA251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76246" y="2073755"/>
              <a:ext cx="0" cy="5594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" name="Freeform 455">
              <a:extLst>
                <a:ext uri="{FF2B5EF4-FFF2-40B4-BE49-F238E27FC236}">
                  <a16:creationId xmlns:a16="http://schemas.microsoft.com/office/drawing/2014/main" id="{DDA3569C-C08F-4341-B7C8-2DEE3D0F8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265" y="195917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" name="Freeform 456">
              <a:extLst>
                <a:ext uri="{FF2B5EF4-FFF2-40B4-BE49-F238E27FC236}">
                  <a16:creationId xmlns:a16="http://schemas.microsoft.com/office/drawing/2014/main" id="{E7980354-2D6B-46D8-AC6F-938AE3598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265" y="212969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" name="Line 457">
              <a:extLst>
                <a:ext uri="{FF2B5EF4-FFF2-40B4-BE49-F238E27FC236}">
                  <a16:creationId xmlns:a16="http://schemas.microsoft.com/office/drawing/2014/main" id="{EB641EFC-9950-444D-8392-43352B1ED3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76246" y="2031294"/>
              <a:ext cx="22915" cy="134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" name="Line 458">
              <a:extLst>
                <a:ext uri="{FF2B5EF4-FFF2-40B4-BE49-F238E27FC236}">
                  <a16:creationId xmlns:a16="http://schemas.microsoft.com/office/drawing/2014/main" id="{DCEAE705-94D6-4202-A56C-05E6AF4CBC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9381" y="1931545"/>
              <a:ext cx="0" cy="5998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4" name="Line 459">
              <a:extLst>
                <a:ext uri="{FF2B5EF4-FFF2-40B4-BE49-F238E27FC236}">
                  <a16:creationId xmlns:a16="http://schemas.microsoft.com/office/drawing/2014/main" id="{4518CDC2-9404-4291-A76A-88C7229138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9381" y="2049492"/>
              <a:ext cx="0" cy="6065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5" name="Freeform 460">
              <a:extLst>
                <a:ext uri="{FF2B5EF4-FFF2-40B4-BE49-F238E27FC236}">
                  <a16:creationId xmlns:a16="http://schemas.microsoft.com/office/drawing/2014/main" id="{A64BAB4F-4735-42B0-9F7F-1BFE04CC6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0400" y="193154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6" name="Freeform 461">
              <a:extLst>
                <a:ext uri="{FF2B5EF4-FFF2-40B4-BE49-F238E27FC236}">
                  <a16:creationId xmlns:a16="http://schemas.microsoft.com/office/drawing/2014/main" id="{58D455E6-586F-43D3-A2D1-0ABBCD7A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0400" y="211015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7" name="Line 462">
              <a:extLst>
                <a:ext uri="{FF2B5EF4-FFF2-40B4-BE49-F238E27FC236}">
                  <a16:creationId xmlns:a16="http://schemas.microsoft.com/office/drawing/2014/main" id="{8503D8ED-C5DC-47CC-B506-8048F7798E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9381" y="2020510"/>
              <a:ext cx="30329" cy="161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8" name="Line 463">
              <a:extLst>
                <a:ext uri="{FF2B5EF4-FFF2-40B4-BE49-F238E27FC236}">
                  <a16:creationId xmlns:a16="http://schemas.microsoft.com/office/drawing/2014/main" id="{0C346C23-4EB5-4B64-8375-19E6816676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3190" y="1959178"/>
              <a:ext cx="0" cy="566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9" name="Line 464">
              <a:extLst>
                <a:ext uri="{FF2B5EF4-FFF2-40B4-BE49-F238E27FC236}">
                  <a16:creationId xmlns:a16="http://schemas.microsoft.com/office/drawing/2014/main" id="{A38A2753-0469-43A1-8E08-36BC7931C1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3190" y="2073755"/>
              <a:ext cx="0" cy="5594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0" name="Freeform 465">
              <a:extLst>
                <a:ext uri="{FF2B5EF4-FFF2-40B4-BE49-F238E27FC236}">
                  <a16:creationId xmlns:a16="http://schemas.microsoft.com/office/drawing/2014/main" id="{68A152C4-DA70-4CFF-B0F9-00F3CD424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208" y="195917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Freeform 466">
              <a:extLst>
                <a:ext uri="{FF2B5EF4-FFF2-40B4-BE49-F238E27FC236}">
                  <a16:creationId xmlns:a16="http://schemas.microsoft.com/office/drawing/2014/main" id="{7DE8D960-0CAC-4D81-BF5F-5B75E540C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208" y="212969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" name="Line 467">
              <a:extLst>
                <a:ext uri="{FF2B5EF4-FFF2-40B4-BE49-F238E27FC236}">
                  <a16:creationId xmlns:a16="http://schemas.microsoft.com/office/drawing/2014/main" id="{CEDB2215-91A1-42CC-AFD8-042D2B5C7E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1952" y="2044774"/>
              <a:ext cx="3504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" name="Line 468">
              <a:extLst>
                <a:ext uri="{FF2B5EF4-FFF2-40B4-BE49-F238E27FC236}">
                  <a16:creationId xmlns:a16="http://schemas.microsoft.com/office/drawing/2014/main" id="{72430147-4BB5-43EE-8072-BDDA15D5A3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06999" y="1959178"/>
              <a:ext cx="0" cy="566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Line 469">
              <a:extLst>
                <a:ext uri="{FF2B5EF4-FFF2-40B4-BE49-F238E27FC236}">
                  <a16:creationId xmlns:a16="http://schemas.microsoft.com/office/drawing/2014/main" id="{9B60ADE8-8FFA-4CCD-B118-E8F50A33FB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6999" y="2073755"/>
              <a:ext cx="0" cy="5594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5" name="Freeform 470">
              <a:extLst>
                <a:ext uri="{FF2B5EF4-FFF2-40B4-BE49-F238E27FC236}">
                  <a16:creationId xmlns:a16="http://schemas.microsoft.com/office/drawing/2014/main" id="{B6B03B81-F3E9-4D99-8B00-CA04FAC2B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4" y="1959178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6" name="Freeform 471">
              <a:extLst>
                <a:ext uri="{FF2B5EF4-FFF2-40B4-BE49-F238E27FC236}">
                  <a16:creationId xmlns:a16="http://schemas.microsoft.com/office/drawing/2014/main" id="{F7E653D4-FAC2-4077-998D-1A2F96465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4" y="2129695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7" name="Line 472">
              <a:extLst>
                <a:ext uri="{FF2B5EF4-FFF2-40B4-BE49-F238E27FC236}">
                  <a16:creationId xmlns:a16="http://schemas.microsoft.com/office/drawing/2014/main" id="{1417223F-AFB7-49E5-B708-5F22C266AA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6999" y="2043425"/>
              <a:ext cx="0" cy="134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" name="Line 473">
              <a:extLst>
                <a:ext uri="{FF2B5EF4-FFF2-40B4-BE49-F238E27FC236}">
                  <a16:creationId xmlns:a16="http://schemas.microsoft.com/office/drawing/2014/main" id="{7C0F3F57-9305-449C-93B8-712D98AE08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27218" y="2020510"/>
              <a:ext cx="22915" cy="1280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" name="Line 474">
              <a:extLst>
                <a:ext uri="{FF2B5EF4-FFF2-40B4-BE49-F238E27FC236}">
                  <a16:creationId xmlns:a16="http://schemas.microsoft.com/office/drawing/2014/main" id="{ABCBE8B4-3C0A-43BF-97AD-28616EBAD1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0133" y="1924132"/>
              <a:ext cx="0" cy="6739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" name="Line 475">
              <a:extLst>
                <a:ext uri="{FF2B5EF4-FFF2-40B4-BE49-F238E27FC236}">
                  <a16:creationId xmlns:a16="http://schemas.microsoft.com/office/drawing/2014/main" id="{B7E3571A-9951-4A82-934F-C00BCDDD7D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50133" y="2049492"/>
              <a:ext cx="0" cy="6874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" name="Freeform 476">
              <a:extLst>
                <a:ext uri="{FF2B5EF4-FFF2-40B4-BE49-F238E27FC236}">
                  <a16:creationId xmlns:a16="http://schemas.microsoft.com/office/drawing/2014/main" id="{FF231C91-8361-4846-B149-7741899EF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152" y="1924132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" name="Freeform 477">
              <a:extLst>
                <a:ext uri="{FF2B5EF4-FFF2-40B4-BE49-F238E27FC236}">
                  <a16:creationId xmlns:a16="http://schemas.microsoft.com/office/drawing/2014/main" id="{1AD98D26-DB24-487F-B937-7473CCDFE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152" y="211823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" name="Line 478">
              <a:extLst>
                <a:ext uri="{FF2B5EF4-FFF2-40B4-BE49-F238E27FC236}">
                  <a16:creationId xmlns:a16="http://schemas.microsoft.com/office/drawing/2014/main" id="{F257FC93-8951-490C-95B1-19314E74BC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50133" y="2015793"/>
              <a:ext cx="6739" cy="47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" name="Line 479">
              <a:extLst>
                <a:ext uri="{FF2B5EF4-FFF2-40B4-BE49-F238E27FC236}">
                  <a16:creationId xmlns:a16="http://schemas.microsoft.com/office/drawing/2014/main" id="{F879569F-8125-44C0-8F96-5BBD0B49B5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77092" y="1997595"/>
              <a:ext cx="16850" cy="74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" name="Line 480">
              <a:extLst>
                <a:ext uri="{FF2B5EF4-FFF2-40B4-BE49-F238E27FC236}">
                  <a16:creationId xmlns:a16="http://schemas.microsoft.com/office/drawing/2014/main" id="{40EBA7DA-8F65-4013-A9D1-59D9D36A43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3942" y="1885714"/>
              <a:ext cx="0" cy="829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" name="Line 481">
              <a:extLst>
                <a:ext uri="{FF2B5EF4-FFF2-40B4-BE49-F238E27FC236}">
                  <a16:creationId xmlns:a16="http://schemas.microsoft.com/office/drawing/2014/main" id="{4E2031D9-F9B7-4F3A-9231-43080DCAF1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93942" y="2026576"/>
              <a:ext cx="0" cy="835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" name="Freeform 482">
              <a:extLst>
                <a:ext uri="{FF2B5EF4-FFF2-40B4-BE49-F238E27FC236}">
                  <a16:creationId xmlns:a16="http://schemas.microsoft.com/office/drawing/2014/main" id="{228057D1-747C-46E3-B658-CEE577146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961" y="1885714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" name="Freeform 483">
              <a:extLst>
                <a:ext uri="{FF2B5EF4-FFF2-40B4-BE49-F238E27FC236}">
                  <a16:creationId xmlns:a16="http://schemas.microsoft.com/office/drawing/2014/main" id="{3DDDCD31-8818-4FBF-9DE9-8FF5FEE67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961" y="211015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" name="Line 484">
              <a:extLst>
                <a:ext uri="{FF2B5EF4-FFF2-40B4-BE49-F238E27FC236}">
                  <a16:creationId xmlns:a16="http://schemas.microsoft.com/office/drawing/2014/main" id="{2457E55A-1AF8-4582-A56A-E953782538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93942" y="1984790"/>
              <a:ext cx="11458" cy="1280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" name="Line 485">
              <a:extLst>
                <a:ext uri="{FF2B5EF4-FFF2-40B4-BE49-F238E27FC236}">
                  <a16:creationId xmlns:a16="http://schemas.microsoft.com/office/drawing/2014/main" id="{BD3BE4B5-8C5C-4FFB-A899-DA4F65F03A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20901" y="1952439"/>
              <a:ext cx="16176" cy="1482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" name="Line 486">
              <a:extLst>
                <a:ext uri="{FF2B5EF4-FFF2-40B4-BE49-F238E27FC236}">
                  <a16:creationId xmlns:a16="http://schemas.microsoft.com/office/drawing/2014/main" id="{570F8039-6189-4D2A-8C63-D379C20E79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7077" y="1802815"/>
              <a:ext cx="0" cy="12064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" name="Line 487">
              <a:extLst>
                <a:ext uri="{FF2B5EF4-FFF2-40B4-BE49-F238E27FC236}">
                  <a16:creationId xmlns:a16="http://schemas.microsoft.com/office/drawing/2014/main" id="{44194FC1-73FA-4EDF-8EDC-9D07092222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37077" y="1980745"/>
              <a:ext cx="0" cy="1199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" name="Freeform 488">
              <a:extLst>
                <a:ext uri="{FF2B5EF4-FFF2-40B4-BE49-F238E27FC236}">
                  <a16:creationId xmlns:a16="http://schemas.microsoft.com/office/drawing/2014/main" id="{7242BE31-B173-4BAD-8191-91FCC6743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096" y="1802815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" name="Freeform 489">
              <a:extLst>
                <a:ext uri="{FF2B5EF4-FFF2-40B4-BE49-F238E27FC236}">
                  <a16:creationId xmlns:a16="http://schemas.microsoft.com/office/drawing/2014/main" id="{F4FC5CD5-A790-4EF5-BD96-200D23E7A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096" y="2100714"/>
              <a:ext cx="5863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5" name="Line 490">
              <a:extLst>
                <a:ext uri="{FF2B5EF4-FFF2-40B4-BE49-F238E27FC236}">
                  <a16:creationId xmlns:a16="http://schemas.microsoft.com/office/drawing/2014/main" id="{12D5226E-B8D5-44A2-BFEC-0DE8C5C71C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7077" y="1952439"/>
              <a:ext cx="8088" cy="8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6" name="Line 491">
              <a:extLst>
                <a:ext uri="{FF2B5EF4-FFF2-40B4-BE49-F238E27FC236}">
                  <a16:creationId xmlns:a16="http://schemas.microsoft.com/office/drawing/2014/main" id="{64CC4400-789A-4FEE-8028-9A754928B5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1340" y="1977375"/>
              <a:ext cx="19546" cy="202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7" name="Line 492">
              <a:extLst>
                <a:ext uri="{FF2B5EF4-FFF2-40B4-BE49-F238E27FC236}">
                  <a16:creationId xmlns:a16="http://schemas.microsoft.com/office/drawing/2014/main" id="{4ED360AA-C20D-4F10-A121-EB368E5EB1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0885" y="1868865"/>
              <a:ext cx="0" cy="9974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8" name="Line 493">
              <a:extLst>
                <a:ext uri="{FF2B5EF4-FFF2-40B4-BE49-F238E27FC236}">
                  <a16:creationId xmlns:a16="http://schemas.microsoft.com/office/drawing/2014/main" id="{EC8CF280-2EFF-4688-8373-3B590F6D18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80885" y="2026576"/>
              <a:ext cx="0" cy="9974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9" name="Freeform 494">
              <a:extLst>
                <a:ext uri="{FF2B5EF4-FFF2-40B4-BE49-F238E27FC236}">
                  <a16:creationId xmlns:a16="http://schemas.microsoft.com/office/drawing/2014/main" id="{D4D7B287-8A0F-4A70-9BC1-B973F7F7B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904" y="186886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0" name="Freeform 495">
              <a:extLst>
                <a:ext uri="{FF2B5EF4-FFF2-40B4-BE49-F238E27FC236}">
                  <a16:creationId xmlns:a16="http://schemas.microsoft.com/office/drawing/2014/main" id="{D05BBD14-4F2B-40EA-8380-F8DA35AA9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904" y="212632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1" name="Line 496">
              <a:extLst>
                <a:ext uri="{FF2B5EF4-FFF2-40B4-BE49-F238E27FC236}">
                  <a16:creationId xmlns:a16="http://schemas.microsoft.com/office/drawing/2014/main" id="{9D2858ED-672B-477D-B971-0AB536DD8B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0885" y="1997595"/>
              <a:ext cx="673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2" name="Line 497">
              <a:extLst>
                <a:ext uri="{FF2B5EF4-FFF2-40B4-BE49-F238E27FC236}">
                  <a16:creationId xmlns:a16="http://schemas.microsoft.com/office/drawing/2014/main" id="{2F16A49B-43FD-4D42-9B67-0A837DABEF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214" y="1997595"/>
              <a:ext cx="1348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3" name="Line 498">
              <a:extLst>
                <a:ext uri="{FF2B5EF4-FFF2-40B4-BE49-F238E27FC236}">
                  <a16:creationId xmlns:a16="http://schemas.microsoft.com/office/drawing/2014/main" id="{A9EFA6F3-4EA9-4B9F-9DBE-1DCD044278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4694" y="1885714"/>
              <a:ext cx="0" cy="829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4" name="Line 499">
              <a:extLst>
                <a:ext uri="{FF2B5EF4-FFF2-40B4-BE49-F238E27FC236}">
                  <a16:creationId xmlns:a16="http://schemas.microsoft.com/office/drawing/2014/main" id="{8A3390EA-0601-4353-8A84-5298938B53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24694" y="2026576"/>
              <a:ext cx="0" cy="835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5" name="Freeform 500">
              <a:extLst>
                <a:ext uri="{FF2B5EF4-FFF2-40B4-BE49-F238E27FC236}">
                  <a16:creationId xmlns:a16="http://schemas.microsoft.com/office/drawing/2014/main" id="{84B22755-E81F-4463-8E65-C797155F6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713" y="1885714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6" name="Freeform 501">
              <a:extLst>
                <a:ext uri="{FF2B5EF4-FFF2-40B4-BE49-F238E27FC236}">
                  <a16:creationId xmlns:a16="http://schemas.microsoft.com/office/drawing/2014/main" id="{AADB996B-50CF-4999-87F8-965C5DFD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713" y="2110150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7" name="Line 502">
              <a:extLst>
                <a:ext uri="{FF2B5EF4-FFF2-40B4-BE49-F238E27FC236}">
                  <a16:creationId xmlns:a16="http://schemas.microsoft.com/office/drawing/2014/main" id="{8F63C159-0186-40BE-A1A3-702EC6BDAC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4694" y="1997595"/>
              <a:ext cx="14154" cy="1550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8" name="Line 503">
              <a:extLst>
                <a:ext uri="{FF2B5EF4-FFF2-40B4-BE49-F238E27FC236}">
                  <a16:creationId xmlns:a16="http://schemas.microsoft.com/office/drawing/2014/main" id="{4837D064-E344-41F5-8D1B-31D3E87091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4349" y="2029946"/>
              <a:ext cx="13480" cy="1482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Line 504">
              <a:extLst>
                <a:ext uri="{FF2B5EF4-FFF2-40B4-BE49-F238E27FC236}">
                  <a16:creationId xmlns:a16="http://schemas.microsoft.com/office/drawing/2014/main" id="{38AE3AE9-D438-44D6-8343-A6FC83842C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7829" y="1959178"/>
              <a:ext cx="0" cy="566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Line 505">
              <a:extLst>
                <a:ext uri="{FF2B5EF4-FFF2-40B4-BE49-F238E27FC236}">
                  <a16:creationId xmlns:a16="http://schemas.microsoft.com/office/drawing/2014/main" id="{782C4D51-6762-40D8-8662-4D3EE00DCF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67829" y="2073755"/>
              <a:ext cx="0" cy="5594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1" name="Freeform 506">
              <a:extLst>
                <a:ext uri="{FF2B5EF4-FFF2-40B4-BE49-F238E27FC236}">
                  <a16:creationId xmlns:a16="http://schemas.microsoft.com/office/drawing/2014/main" id="{713727DD-83A8-4954-9B92-826281288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848" y="1959178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2" name="Freeform 507">
              <a:extLst>
                <a:ext uri="{FF2B5EF4-FFF2-40B4-BE49-F238E27FC236}">
                  <a16:creationId xmlns:a16="http://schemas.microsoft.com/office/drawing/2014/main" id="{CA6177FF-1C48-4CEC-A220-1F1AB9DF9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848" y="2129695"/>
              <a:ext cx="57962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3" name="Line 508">
              <a:extLst>
                <a:ext uri="{FF2B5EF4-FFF2-40B4-BE49-F238E27FC236}">
                  <a16:creationId xmlns:a16="http://schemas.microsoft.com/office/drawing/2014/main" id="{51873B50-83B7-403D-8277-263858CB0F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67829" y="2036686"/>
              <a:ext cx="12806" cy="8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4" name="Line 509">
              <a:extLst>
                <a:ext uri="{FF2B5EF4-FFF2-40B4-BE49-F238E27FC236}">
                  <a16:creationId xmlns:a16="http://schemas.microsoft.com/office/drawing/2014/main" id="{3F9C8947-EAA7-4884-B713-18EEADC856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00854" y="2020510"/>
              <a:ext cx="10783" cy="47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5" name="Line 510">
              <a:extLst>
                <a:ext uri="{FF2B5EF4-FFF2-40B4-BE49-F238E27FC236}">
                  <a16:creationId xmlns:a16="http://schemas.microsoft.com/office/drawing/2014/main" id="{5C34F36A-4782-4FFC-88E3-ACC54C3511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1638" y="1931545"/>
              <a:ext cx="0" cy="5998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6" name="Line 511">
              <a:extLst>
                <a:ext uri="{FF2B5EF4-FFF2-40B4-BE49-F238E27FC236}">
                  <a16:creationId xmlns:a16="http://schemas.microsoft.com/office/drawing/2014/main" id="{DCFA888A-58D8-4462-B8F0-C18A2B0A52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11638" y="2049492"/>
              <a:ext cx="0" cy="6065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7" name="Line 512">
              <a:extLst>
                <a:ext uri="{FF2B5EF4-FFF2-40B4-BE49-F238E27FC236}">
                  <a16:creationId xmlns:a16="http://schemas.microsoft.com/office/drawing/2014/main" id="{DD4F1535-426A-47B1-8DB8-3D0BC7F69D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2657" y="1931545"/>
              <a:ext cx="42461" cy="6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8" name="Line 513">
              <a:extLst>
                <a:ext uri="{FF2B5EF4-FFF2-40B4-BE49-F238E27FC236}">
                  <a16:creationId xmlns:a16="http://schemas.microsoft.com/office/drawing/2014/main" id="{BDA1DD3A-0148-4F09-A114-8DBAC672D4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2657" y="2110150"/>
              <a:ext cx="42461" cy="6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9" name="Rectangle 514">
              <a:extLst>
                <a:ext uri="{FF2B5EF4-FFF2-40B4-BE49-F238E27FC236}">
                  <a16:creationId xmlns:a16="http://schemas.microsoft.com/office/drawing/2014/main" id="{2882AADF-F647-4854-8257-F485BCF76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418" y="233862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0" name="Rectangle 515">
              <a:extLst>
                <a:ext uri="{FF2B5EF4-FFF2-40B4-BE49-F238E27FC236}">
                  <a16:creationId xmlns:a16="http://schemas.microsoft.com/office/drawing/2014/main" id="{D872A080-18E1-404E-8315-22E3D8622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3552" y="233862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1" name="Rectangle 516">
              <a:extLst>
                <a:ext uri="{FF2B5EF4-FFF2-40B4-BE49-F238E27FC236}">
                  <a16:creationId xmlns:a16="http://schemas.microsoft.com/office/drawing/2014/main" id="{F4AB9B1B-43D5-4A56-8B76-140A4428F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7361" y="219978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2" name="Rectangle 517">
              <a:extLst>
                <a:ext uri="{FF2B5EF4-FFF2-40B4-BE49-F238E27FC236}">
                  <a16:creationId xmlns:a16="http://schemas.microsoft.com/office/drawing/2014/main" id="{17BA9337-460E-4BDE-8E04-9374C45D6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496" y="2199789"/>
              <a:ext cx="58636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3" name="Rectangle 518">
              <a:extLst>
                <a:ext uri="{FF2B5EF4-FFF2-40B4-BE49-F238E27FC236}">
                  <a16:creationId xmlns:a16="http://schemas.microsoft.com/office/drawing/2014/main" id="{0528B4B9-F739-4FDD-ACDE-355A2D5DF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4304" y="226920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4" name="Rectangle 519">
              <a:extLst>
                <a:ext uri="{FF2B5EF4-FFF2-40B4-BE49-F238E27FC236}">
                  <a16:creationId xmlns:a16="http://schemas.microsoft.com/office/drawing/2014/main" id="{5BA4B7A9-B59B-4EB9-A994-0D1150A99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8113" y="233862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5" name="Rectangle 520">
              <a:extLst>
                <a:ext uri="{FF2B5EF4-FFF2-40B4-BE49-F238E27FC236}">
                  <a16:creationId xmlns:a16="http://schemas.microsoft.com/office/drawing/2014/main" id="{6BECB41A-782F-4368-AF59-8BEBC2550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1248" y="2246294"/>
              <a:ext cx="58636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6" name="Rectangle 521">
              <a:extLst>
                <a:ext uri="{FF2B5EF4-FFF2-40B4-BE49-F238E27FC236}">
                  <a16:creationId xmlns:a16="http://schemas.microsoft.com/office/drawing/2014/main" id="{3B5A92AD-1EEE-425A-9B34-4701A802B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5057" y="226920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7" name="Rectangle 522">
              <a:extLst>
                <a:ext uri="{FF2B5EF4-FFF2-40B4-BE49-F238E27FC236}">
                  <a16:creationId xmlns:a16="http://schemas.microsoft.com/office/drawing/2014/main" id="{E7A49B17-73DE-4AA9-BF6F-7DBC3DC08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8866" y="226920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8" name="Rectangle 523">
              <a:extLst>
                <a:ext uri="{FF2B5EF4-FFF2-40B4-BE49-F238E27FC236}">
                  <a16:creationId xmlns:a16="http://schemas.microsoft.com/office/drawing/2014/main" id="{83B33855-2D49-4EFF-83FA-4227B2A39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2000" y="2292798"/>
              <a:ext cx="57962" cy="572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9" name="Rectangle 524">
              <a:extLst>
                <a:ext uri="{FF2B5EF4-FFF2-40B4-BE49-F238E27FC236}">
                  <a16:creationId xmlns:a16="http://schemas.microsoft.com/office/drawing/2014/main" id="{3D5C9CCC-30D2-4D63-831A-46DC9E1B0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809" y="2315713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0" name="Rectangle 525">
              <a:extLst>
                <a:ext uri="{FF2B5EF4-FFF2-40B4-BE49-F238E27FC236}">
                  <a16:creationId xmlns:a16="http://schemas.microsoft.com/office/drawing/2014/main" id="{14FB3C8D-8557-49C0-A3D3-F00B9C091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617" y="226920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1" name="Rectangle 526">
              <a:extLst>
                <a:ext uri="{FF2B5EF4-FFF2-40B4-BE49-F238E27FC236}">
                  <a16:creationId xmlns:a16="http://schemas.microsoft.com/office/drawing/2014/main" id="{98D38772-C615-4FFA-8CD7-449FAE41D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752" y="2292798"/>
              <a:ext cx="57962" cy="572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2" name="Rectangle 527">
              <a:extLst>
                <a:ext uri="{FF2B5EF4-FFF2-40B4-BE49-F238E27FC236}">
                  <a16:creationId xmlns:a16="http://schemas.microsoft.com/office/drawing/2014/main" id="{45C6C52E-49B9-43FF-A30D-8C213C666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6561" y="2246294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3" name="Rectangle 528">
              <a:extLst>
                <a:ext uri="{FF2B5EF4-FFF2-40B4-BE49-F238E27FC236}">
                  <a16:creationId xmlns:a16="http://schemas.microsoft.com/office/drawing/2014/main" id="{0AC0E469-6361-41B5-A250-858BFE43A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696" y="2199789"/>
              <a:ext cx="58636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4" name="Rectangle 529">
              <a:extLst>
                <a:ext uri="{FF2B5EF4-FFF2-40B4-BE49-F238E27FC236}">
                  <a16:creationId xmlns:a16="http://schemas.microsoft.com/office/drawing/2014/main" id="{4FEBFAEA-DCE2-408A-88C9-ADA6B141E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3505" y="2153959"/>
              <a:ext cx="57962" cy="572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5" name="Rectangle 530">
              <a:extLst>
                <a:ext uri="{FF2B5EF4-FFF2-40B4-BE49-F238E27FC236}">
                  <a16:creationId xmlns:a16="http://schemas.microsoft.com/office/drawing/2014/main" id="{00A7C6D8-1424-4AA1-86DB-E7ABC3009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7313" y="2015793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6" name="Rectangle 531">
              <a:extLst>
                <a:ext uri="{FF2B5EF4-FFF2-40B4-BE49-F238E27FC236}">
                  <a16:creationId xmlns:a16="http://schemas.microsoft.com/office/drawing/2014/main" id="{91AE6C95-300B-4090-8EB4-4CD18C4F1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0448" y="1968614"/>
              <a:ext cx="58636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7" name="Rectangle 532">
              <a:extLst>
                <a:ext uri="{FF2B5EF4-FFF2-40B4-BE49-F238E27FC236}">
                  <a16:creationId xmlns:a16="http://schemas.microsoft.com/office/drawing/2014/main" id="{E1C55031-5577-4A87-89B9-E02FB43E9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257" y="199152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8" name="Rectangle 533">
              <a:extLst>
                <a:ext uri="{FF2B5EF4-FFF2-40B4-BE49-F238E27FC236}">
                  <a16:creationId xmlns:a16="http://schemas.microsoft.com/office/drawing/2014/main" id="{5889EC66-4344-4FFE-8EA9-F824CB87F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065" y="1968614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9" name="Rectangle 534">
              <a:extLst>
                <a:ext uri="{FF2B5EF4-FFF2-40B4-BE49-F238E27FC236}">
                  <a16:creationId xmlns:a16="http://schemas.microsoft.com/office/drawing/2014/main" id="{8CA10EE3-A020-4EBB-8D25-6F9D80426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200" y="1945699"/>
              <a:ext cx="57962" cy="572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0" name="Rectangle 535">
              <a:extLst>
                <a:ext uri="{FF2B5EF4-FFF2-40B4-BE49-F238E27FC236}">
                  <a16:creationId xmlns:a16="http://schemas.microsoft.com/office/drawing/2014/main" id="{C454D098-0981-4EB6-916A-5B3DB29CA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5009" y="1968614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1" name="Rectangle 536">
              <a:extLst>
                <a:ext uri="{FF2B5EF4-FFF2-40B4-BE49-F238E27FC236}">
                  <a16:creationId xmlns:a16="http://schemas.microsoft.com/office/drawing/2014/main" id="{4B0A58D1-38C0-4CE8-BAF2-C23836873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8817" y="2015793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2" name="Rectangle 537">
              <a:extLst>
                <a:ext uri="{FF2B5EF4-FFF2-40B4-BE49-F238E27FC236}">
                  <a16:creationId xmlns:a16="http://schemas.microsoft.com/office/drawing/2014/main" id="{F8131FD8-8E44-4957-BC9F-FF5FBEE8A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952" y="206094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3" name="Rectangle 538">
              <a:extLst>
                <a:ext uri="{FF2B5EF4-FFF2-40B4-BE49-F238E27FC236}">
                  <a16:creationId xmlns:a16="http://schemas.microsoft.com/office/drawing/2014/main" id="{C0FDCF9C-463A-4F86-9904-39ADAB2F2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5761" y="206094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4" name="Rectangle 539">
              <a:extLst>
                <a:ext uri="{FF2B5EF4-FFF2-40B4-BE49-F238E27FC236}">
                  <a16:creationId xmlns:a16="http://schemas.microsoft.com/office/drawing/2014/main" id="{2C187DC6-0732-43A7-B1EB-7C3B3C7C1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8896" y="2084538"/>
              <a:ext cx="58636" cy="572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5" name="Rectangle 540">
              <a:extLst>
                <a:ext uri="{FF2B5EF4-FFF2-40B4-BE49-F238E27FC236}">
                  <a16:creationId xmlns:a16="http://schemas.microsoft.com/office/drawing/2014/main" id="{0C5F0043-74B8-4054-8ED4-AA8E5308F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705" y="2084538"/>
              <a:ext cx="57962" cy="572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6" name="Rectangle 541">
              <a:extLst>
                <a:ext uri="{FF2B5EF4-FFF2-40B4-BE49-F238E27FC236}">
                  <a16:creationId xmlns:a16="http://schemas.microsoft.com/office/drawing/2014/main" id="{E3BF3D18-E1E7-4525-A533-F3EB685C3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6513" y="2038708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7" name="Rectangle 542">
              <a:extLst>
                <a:ext uri="{FF2B5EF4-FFF2-40B4-BE49-F238E27FC236}">
                  <a16:creationId xmlns:a16="http://schemas.microsoft.com/office/drawing/2014/main" id="{FC9A9DAE-3609-46FD-8610-6939054D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9648" y="2015793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8" name="Rectangle 543">
              <a:extLst>
                <a:ext uri="{FF2B5EF4-FFF2-40B4-BE49-F238E27FC236}">
                  <a16:creationId xmlns:a16="http://schemas.microsoft.com/office/drawing/2014/main" id="{30C2AD83-C1B4-4DD2-A442-25836EA4C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457" y="2015793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9" name="Rectangle 544">
              <a:extLst>
                <a:ext uri="{FF2B5EF4-FFF2-40B4-BE49-F238E27FC236}">
                  <a16:creationId xmlns:a16="http://schemas.microsoft.com/office/drawing/2014/main" id="{9D8424B9-AA87-4459-8BA6-129CD73FF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7265" y="2015793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0" name="Rectangle 545">
              <a:extLst>
                <a:ext uri="{FF2B5EF4-FFF2-40B4-BE49-F238E27FC236}">
                  <a16:creationId xmlns:a16="http://schemas.microsoft.com/office/drawing/2014/main" id="{5DD27FEE-9D2A-4CCA-850B-B37DEB13D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0400" y="199152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1" name="Rectangle 546">
              <a:extLst>
                <a:ext uri="{FF2B5EF4-FFF2-40B4-BE49-F238E27FC236}">
                  <a16:creationId xmlns:a16="http://schemas.microsoft.com/office/drawing/2014/main" id="{C74E8514-012F-4F67-AA2A-4A481ABA8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4208" y="2015793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2" name="Rectangle 547">
              <a:extLst>
                <a:ext uri="{FF2B5EF4-FFF2-40B4-BE49-F238E27FC236}">
                  <a16:creationId xmlns:a16="http://schemas.microsoft.com/office/drawing/2014/main" id="{9895789D-C638-4FD3-952A-19C4A9B1E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344" y="2015793"/>
              <a:ext cx="58636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4" name="Rectangle 548">
              <a:extLst>
                <a:ext uri="{FF2B5EF4-FFF2-40B4-BE49-F238E27FC236}">
                  <a16:creationId xmlns:a16="http://schemas.microsoft.com/office/drawing/2014/main" id="{CF554172-8E4D-487E-A9E8-AD3D541DE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1152" y="199152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5" name="Rectangle 549">
              <a:extLst>
                <a:ext uri="{FF2B5EF4-FFF2-40B4-BE49-F238E27FC236}">
                  <a16:creationId xmlns:a16="http://schemas.microsoft.com/office/drawing/2014/main" id="{E5C6B0FC-F28C-4AE3-817D-2F3A674D1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4961" y="1968614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6" name="Rectangle 550">
              <a:extLst>
                <a:ext uri="{FF2B5EF4-FFF2-40B4-BE49-F238E27FC236}">
                  <a16:creationId xmlns:a16="http://schemas.microsoft.com/office/drawing/2014/main" id="{7976C87C-C818-4275-923E-E0A018CA7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096" y="1923457"/>
              <a:ext cx="58636" cy="572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7" name="Rectangle 551">
              <a:extLst>
                <a:ext uri="{FF2B5EF4-FFF2-40B4-BE49-F238E27FC236}">
                  <a16:creationId xmlns:a16="http://schemas.microsoft.com/office/drawing/2014/main" id="{89223F99-1C68-449F-BBDF-3F9C64DE8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1904" y="1968614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8" name="Rectangle 552">
              <a:extLst>
                <a:ext uri="{FF2B5EF4-FFF2-40B4-BE49-F238E27FC236}">
                  <a16:creationId xmlns:a16="http://schemas.microsoft.com/office/drawing/2014/main" id="{8EBCA1B7-D065-4C2F-A34A-840320B9C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5713" y="1968614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9" name="Rectangle 553">
              <a:extLst>
                <a:ext uri="{FF2B5EF4-FFF2-40B4-BE49-F238E27FC236}">
                  <a16:creationId xmlns:a16="http://schemas.microsoft.com/office/drawing/2014/main" id="{9CFD96A6-541A-4C52-B532-A4E30E2AF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848" y="2015793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0" name="Rectangle 554">
              <a:extLst>
                <a:ext uri="{FF2B5EF4-FFF2-40B4-BE49-F238E27FC236}">
                  <a16:creationId xmlns:a16="http://schemas.microsoft.com/office/drawing/2014/main" id="{C469EFCC-F94F-4AC8-8E95-760C4CEC9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2657" y="1991529"/>
              <a:ext cx="57962" cy="5796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1" name="Rectangle 579">
              <a:extLst>
                <a:ext uri="{FF2B5EF4-FFF2-40B4-BE49-F238E27FC236}">
                  <a16:creationId xmlns:a16="http://schemas.microsoft.com/office/drawing/2014/main" id="{102BB725-0EA5-4AD4-961A-0004D0859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4512" y="2505049"/>
              <a:ext cx="122986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ays post 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02" name="Rectangle 580">
              <a:extLst>
                <a:ext uri="{FF2B5EF4-FFF2-40B4-BE49-F238E27FC236}">
                  <a16:creationId xmlns:a16="http://schemas.microsoft.com/office/drawing/2014/main" id="{3A30D287-C7B0-4E71-9B89-6FCB72C041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559087" y="1724594"/>
              <a:ext cx="695703" cy="129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isease score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669" name="Line 650">
            <a:extLst>
              <a:ext uri="{FF2B5EF4-FFF2-40B4-BE49-F238E27FC236}">
                <a16:creationId xmlns:a16="http://schemas.microsoft.com/office/drawing/2014/main" id="{ED9849EF-F15A-45B8-8E0F-7D70875A50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3246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0" name="Line 651">
            <a:extLst>
              <a:ext uri="{FF2B5EF4-FFF2-40B4-BE49-F238E27FC236}">
                <a16:creationId xmlns:a16="http://schemas.microsoft.com/office/drawing/2014/main" id="{96E6FB0E-82DD-4FF7-8969-15A9F2C4DD0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9304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1" name="Line 652">
            <a:extLst>
              <a:ext uri="{FF2B5EF4-FFF2-40B4-BE49-F238E27FC236}">
                <a16:creationId xmlns:a16="http://schemas.microsoft.com/office/drawing/2014/main" id="{0051F154-0A6B-4E4A-8F72-507C38C873C4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4560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2" name="Line 653">
            <a:extLst>
              <a:ext uri="{FF2B5EF4-FFF2-40B4-BE49-F238E27FC236}">
                <a16:creationId xmlns:a16="http://schemas.microsoft.com/office/drawing/2014/main" id="{8266008A-B641-44D2-8FD0-72565FA49C4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0619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3" name="Line 654">
            <a:extLst>
              <a:ext uri="{FF2B5EF4-FFF2-40B4-BE49-F238E27FC236}">
                <a16:creationId xmlns:a16="http://schemas.microsoft.com/office/drawing/2014/main" id="{F25D63E1-3AB5-48E0-9C82-FF2C45762A65}"/>
              </a:ext>
            </a:extLst>
          </p:cNvPr>
          <p:cNvSpPr>
            <a:spLocks noChangeShapeType="1"/>
          </p:cNvSpPr>
          <p:nvPr/>
        </p:nvSpPr>
        <p:spPr bwMode="auto">
          <a:xfrm>
            <a:off x="5736676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4" name="Line 655">
            <a:extLst>
              <a:ext uri="{FF2B5EF4-FFF2-40B4-BE49-F238E27FC236}">
                <a16:creationId xmlns:a16="http://schemas.microsoft.com/office/drawing/2014/main" id="{FAA55375-FBD6-46D5-A657-398F7943EFAE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2735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5" name="Line 656">
            <a:extLst>
              <a:ext uri="{FF2B5EF4-FFF2-40B4-BE49-F238E27FC236}">
                <a16:creationId xmlns:a16="http://schemas.microsoft.com/office/drawing/2014/main" id="{1C294FC5-08F0-43C3-A960-51DB8E0BDF85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8794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6" name="Line 657">
            <a:extLst>
              <a:ext uri="{FF2B5EF4-FFF2-40B4-BE49-F238E27FC236}">
                <a16:creationId xmlns:a16="http://schemas.microsoft.com/office/drawing/2014/main" id="{F567E7AB-558E-4B94-9750-E93806231B23}"/>
              </a:ext>
            </a:extLst>
          </p:cNvPr>
          <p:cNvSpPr>
            <a:spLocks noChangeShapeType="1"/>
          </p:cNvSpPr>
          <p:nvPr/>
        </p:nvSpPr>
        <p:spPr bwMode="auto">
          <a:xfrm>
            <a:off x="5784852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7" name="Line 658">
            <a:extLst>
              <a:ext uri="{FF2B5EF4-FFF2-40B4-BE49-F238E27FC236}">
                <a16:creationId xmlns:a16="http://schemas.microsoft.com/office/drawing/2014/main" id="{95FBE756-B5C4-4203-9990-FE8FD43464C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0910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8" name="Line 659">
            <a:extLst>
              <a:ext uri="{FF2B5EF4-FFF2-40B4-BE49-F238E27FC236}">
                <a16:creationId xmlns:a16="http://schemas.microsoft.com/office/drawing/2014/main" id="{45E15532-A321-49D4-B809-8AF4A60327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6166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9" name="Line 660">
            <a:extLst>
              <a:ext uri="{FF2B5EF4-FFF2-40B4-BE49-F238E27FC236}">
                <a16:creationId xmlns:a16="http://schemas.microsoft.com/office/drawing/2014/main" id="{F494EAF8-04E4-44A4-B0BE-F6D9680490B7}"/>
              </a:ext>
            </a:extLst>
          </p:cNvPr>
          <p:cNvSpPr>
            <a:spLocks noChangeShapeType="1"/>
          </p:cNvSpPr>
          <p:nvPr/>
        </p:nvSpPr>
        <p:spPr bwMode="auto">
          <a:xfrm>
            <a:off x="5832225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0" name="Line 661">
            <a:extLst>
              <a:ext uri="{FF2B5EF4-FFF2-40B4-BE49-F238E27FC236}">
                <a16:creationId xmlns:a16="http://schemas.microsoft.com/office/drawing/2014/main" id="{E13B0646-94CC-4B4B-8A48-58D6BF6C0C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8283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1" name="Line 662">
            <a:extLst>
              <a:ext uri="{FF2B5EF4-FFF2-40B4-BE49-F238E27FC236}">
                <a16:creationId xmlns:a16="http://schemas.microsoft.com/office/drawing/2014/main" id="{D7075CAB-6074-491A-84F8-4DA0C8FFBD7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4341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2" name="Line 663">
            <a:extLst>
              <a:ext uri="{FF2B5EF4-FFF2-40B4-BE49-F238E27FC236}">
                <a16:creationId xmlns:a16="http://schemas.microsoft.com/office/drawing/2014/main" id="{5862FE4C-5A23-4C4C-A6EF-6B8E660149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0400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3" name="Line 664">
            <a:extLst>
              <a:ext uri="{FF2B5EF4-FFF2-40B4-BE49-F238E27FC236}">
                <a16:creationId xmlns:a16="http://schemas.microsoft.com/office/drawing/2014/main" id="{A4A2C6E4-E64F-421C-B5F6-E4EB25DE5AD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96458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4" name="Line 665">
            <a:extLst>
              <a:ext uri="{FF2B5EF4-FFF2-40B4-BE49-F238E27FC236}">
                <a16:creationId xmlns:a16="http://schemas.microsoft.com/office/drawing/2014/main" id="{6B60E18D-1353-432F-87FE-46D73CFA77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2517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5" name="Line 666">
            <a:extLst>
              <a:ext uri="{FF2B5EF4-FFF2-40B4-BE49-F238E27FC236}">
                <a16:creationId xmlns:a16="http://schemas.microsoft.com/office/drawing/2014/main" id="{13D69263-4512-4FB7-868D-2B8ABF7CB05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27772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6" name="Line 667">
            <a:extLst>
              <a:ext uri="{FF2B5EF4-FFF2-40B4-BE49-F238E27FC236}">
                <a16:creationId xmlns:a16="http://schemas.microsoft.com/office/drawing/2014/main" id="{ED86629B-166A-4433-809C-C6A8A6000BC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830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7" name="Line 668">
            <a:extLst>
              <a:ext uri="{FF2B5EF4-FFF2-40B4-BE49-F238E27FC236}">
                <a16:creationId xmlns:a16="http://schemas.microsoft.com/office/drawing/2014/main" id="{946E4648-7037-4A59-B3DD-0443B6D3CF24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9889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8" name="Line 669">
            <a:extLst>
              <a:ext uri="{FF2B5EF4-FFF2-40B4-BE49-F238E27FC236}">
                <a16:creationId xmlns:a16="http://schemas.microsoft.com/office/drawing/2014/main" id="{C4645149-3C77-4CDD-BC66-72E23BDB35D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5948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9" name="Line 670">
            <a:extLst>
              <a:ext uri="{FF2B5EF4-FFF2-40B4-BE49-F238E27FC236}">
                <a16:creationId xmlns:a16="http://schemas.microsoft.com/office/drawing/2014/main" id="{EA8125FB-303C-427D-8DE8-3E5A5FA0EE8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2006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0" name="Line 671">
            <a:extLst>
              <a:ext uri="{FF2B5EF4-FFF2-40B4-BE49-F238E27FC236}">
                <a16:creationId xmlns:a16="http://schemas.microsoft.com/office/drawing/2014/main" id="{3DAE4898-FEB7-4190-A0D1-9513983C7FC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8064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1" name="Line 672">
            <a:extLst>
              <a:ext uri="{FF2B5EF4-FFF2-40B4-BE49-F238E27FC236}">
                <a16:creationId xmlns:a16="http://schemas.microsoft.com/office/drawing/2014/main" id="{4DC40563-65DE-4AB7-BFEC-489E99F0398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4123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2" name="Line 673">
            <a:extLst>
              <a:ext uri="{FF2B5EF4-FFF2-40B4-BE49-F238E27FC236}">
                <a16:creationId xmlns:a16="http://schemas.microsoft.com/office/drawing/2014/main" id="{D98643D2-4CAE-404C-8751-6A8EE7B9DE9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9379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3" name="Line 674">
            <a:extLst>
              <a:ext uri="{FF2B5EF4-FFF2-40B4-BE49-F238E27FC236}">
                <a16:creationId xmlns:a16="http://schemas.microsoft.com/office/drawing/2014/main" id="{5F5636D9-4AD4-43E8-9C8F-B9B1808EB8E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5436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4" name="Line 675">
            <a:extLst>
              <a:ext uri="{FF2B5EF4-FFF2-40B4-BE49-F238E27FC236}">
                <a16:creationId xmlns:a16="http://schemas.microsoft.com/office/drawing/2014/main" id="{796F3DC1-F4E6-4228-829C-1304D79B34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1495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5" name="Line 676">
            <a:extLst>
              <a:ext uri="{FF2B5EF4-FFF2-40B4-BE49-F238E27FC236}">
                <a16:creationId xmlns:a16="http://schemas.microsoft.com/office/drawing/2014/main" id="{1EF7F0E2-D5FD-4274-8CA3-FA4927480F8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7554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6" name="Line 677">
            <a:extLst>
              <a:ext uri="{FF2B5EF4-FFF2-40B4-BE49-F238E27FC236}">
                <a16:creationId xmlns:a16="http://schemas.microsoft.com/office/drawing/2014/main" id="{2687E66D-DFDC-4485-9C28-ED5E846A76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03612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7" name="Line 678">
            <a:extLst>
              <a:ext uri="{FF2B5EF4-FFF2-40B4-BE49-F238E27FC236}">
                <a16:creationId xmlns:a16="http://schemas.microsoft.com/office/drawing/2014/main" id="{CABFBA9E-67C8-4D2C-BD73-6D15AE00A72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9671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8" name="Line 679">
            <a:extLst>
              <a:ext uri="{FF2B5EF4-FFF2-40B4-BE49-F238E27FC236}">
                <a16:creationId xmlns:a16="http://schemas.microsoft.com/office/drawing/2014/main" id="{F4D8BAFC-73B6-46C2-8DD1-2AE02B378DA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5729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9" name="Line 680">
            <a:extLst>
              <a:ext uri="{FF2B5EF4-FFF2-40B4-BE49-F238E27FC236}">
                <a16:creationId xmlns:a16="http://schemas.microsoft.com/office/drawing/2014/main" id="{B38C2BF8-F98D-45EF-836F-2C4057D9B1D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0985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" name="Line 681">
            <a:extLst>
              <a:ext uri="{FF2B5EF4-FFF2-40B4-BE49-F238E27FC236}">
                <a16:creationId xmlns:a16="http://schemas.microsoft.com/office/drawing/2014/main" id="{12CC2713-1C98-4CC3-BEA6-236DC4D36AA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7043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1" name="Line 682">
            <a:extLst>
              <a:ext uri="{FF2B5EF4-FFF2-40B4-BE49-F238E27FC236}">
                <a16:creationId xmlns:a16="http://schemas.microsoft.com/office/drawing/2014/main" id="{813DB1CD-53AB-489A-8793-CB05C61B4C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3102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2" name="Line 683">
            <a:extLst>
              <a:ext uri="{FF2B5EF4-FFF2-40B4-BE49-F238E27FC236}">
                <a16:creationId xmlns:a16="http://schemas.microsoft.com/office/drawing/2014/main" id="{1D572716-527A-40BE-9455-C7C8532C75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9160" y="1576887"/>
            <a:ext cx="56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3" name="Line 684">
            <a:extLst>
              <a:ext uri="{FF2B5EF4-FFF2-40B4-BE49-F238E27FC236}">
                <a16:creationId xmlns:a16="http://schemas.microsoft.com/office/drawing/2014/main" id="{54EF7812-FE9F-4FE5-8DDE-1C806D2C935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218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4" name="Line 685">
            <a:extLst>
              <a:ext uri="{FF2B5EF4-FFF2-40B4-BE49-F238E27FC236}">
                <a16:creationId xmlns:a16="http://schemas.microsoft.com/office/drawing/2014/main" id="{277446E8-8108-485C-A852-7EB16A1140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1277" y="1576887"/>
            <a:ext cx="4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5" name="Line 686">
            <a:extLst>
              <a:ext uri="{FF2B5EF4-FFF2-40B4-BE49-F238E27FC236}">
                <a16:creationId xmlns:a16="http://schemas.microsoft.com/office/drawing/2014/main" id="{6985C30C-EB73-44CD-A640-BDDBC0C412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7335" y="1576887"/>
            <a:ext cx="80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7" name="Line 688">
            <a:extLst>
              <a:ext uri="{FF2B5EF4-FFF2-40B4-BE49-F238E27FC236}">
                <a16:creationId xmlns:a16="http://schemas.microsoft.com/office/drawing/2014/main" id="{E8F3D9A4-9EFC-4DF7-AAD4-400C903071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652732" y="1576887"/>
            <a:ext cx="159460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8" name="Line 689">
            <a:extLst>
              <a:ext uri="{FF2B5EF4-FFF2-40B4-BE49-F238E27FC236}">
                <a16:creationId xmlns:a16="http://schemas.microsoft.com/office/drawing/2014/main" id="{C52E5288-8B17-4D99-A9A2-EB80B435309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2954" y="1148342"/>
            <a:ext cx="0" cy="334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0" name="Line 691">
            <a:extLst>
              <a:ext uri="{FF2B5EF4-FFF2-40B4-BE49-F238E27FC236}">
                <a16:creationId xmlns:a16="http://schemas.microsoft.com/office/drawing/2014/main" id="{514E595C-026B-4714-8A1F-E21BDB880C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2005" y="1148342"/>
            <a:ext cx="0" cy="334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2" name="Line 693">
            <a:extLst>
              <a:ext uri="{FF2B5EF4-FFF2-40B4-BE49-F238E27FC236}">
                <a16:creationId xmlns:a16="http://schemas.microsoft.com/office/drawing/2014/main" id="{02DE2568-0A0F-430C-AB41-DA051A5E3E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0255" y="1148342"/>
            <a:ext cx="0" cy="334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3" name="Rectangle 694">
            <a:extLst>
              <a:ext uri="{FF2B5EF4-FFF2-40B4-BE49-F238E27FC236}">
                <a16:creationId xmlns:a16="http://schemas.microsoft.com/office/drawing/2014/main" id="{515A0B6A-C2D4-48FF-8EC9-84939EB51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899" y="1614908"/>
            <a:ext cx="62456" cy="7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15" name="Rectangle 696">
            <a:extLst>
              <a:ext uri="{FF2B5EF4-FFF2-40B4-BE49-F238E27FC236}">
                <a16:creationId xmlns:a16="http://schemas.microsoft.com/office/drawing/2014/main" id="{9614F4B4-3EF9-4D4A-A3E6-AF0EE2FD9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5951" y="1614908"/>
            <a:ext cx="62456" cy="7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16" name="Line 697">
            <a:extLst>
              <a:ext uri="{FF2B5EF4-FFF2-40B4-BE49-F238E27FC236}">
                <a16:creationId xmlns:a16="http://schemas.microsoft.com/office/drawing/2014/main" id="{90DC1EDB-A48D-42FC-98D9-1EDDDE44A1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4704" y="416893"/>
            <a:ext cx="0" cy="11874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" name="Line 698">
            <a:extLst>
              <a:ext uri="{FF2B5EF4-FFF2-40B4-BE49-F238E27FC236}">
                <a16:creationId xmlns:a16="http://schemas.microsoft.com/office/drawing/2014/main" id="{4288BE2E-2403-48E6-81B8-319DC227FB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14193" y="1513164"/>
            <a:ext cx="305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8" name="Rectangle 699">
            <a:extLst>
              <a:ext uri="{FF2B5EF4-FFF2-40B4-BE49-F238E27FC236}">
                <a16:creationId xmlns:a16="http://schemas.microsoft.com/office/drawing/2014/main" id="{8E75E6CA-4666-48C8-AB1A-79A29CC6E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2368" y="145988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19" name="Line 700">
            <a:extLst>
              <a:ext uri="{FF2B5EF4-FFF2-40B4-BE49-F238E27FC236}">
                <a16:creationId xmlns:a16="http://schemas.microsoft.com/office/drawing/2014/main" id="{BA06DB3E-D7E2-4852-9E5D-22C65DEA4BF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14193" y="1330753"/>
            <a:ext cx="305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0" name="Rectangle 701">
            <a:extLst>
              <a:ext uri="{FF2B5EF4-FFF2-40B4-BE49-F238E27FC236}">
                <a16:creationId xmlns:a16="http://schemas.microsoft.com/office/drawing/2014/main" id="{C11D6F32-DD80-45F3-869B-5229C981E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2368" y="127747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21" name="Line 702">
            <a:extLst>
              <a:ext uri="{FF2B5EF4-FFF2-40B4-BE49-F238E27FC236}">
                <a16:creationId xmlns:a16="http://schemas.microsoft.com/office/drawing/2014/main" id="{23FC3330-7B4A-490A-BBAB-3A06B57B98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14193" y="1148342"/>
            <a:ext cx="305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2" name="Rectangle 703">
            <a:extLst>
              <a:ext uri="{FF2B5EF4-FFF2-40B4-BE49-F238E27FC236}">
                <a16:creationId xmlns:a16="http://schemas.microsoft.com/office/drawing/2014/main" id="{4E30A645-E17D-4329-B468-A621FEB130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5822" y="1077176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23" name="Line 704">
            <a:extLst>
              <a:ext uri="{FF2B5EF4-FFF2-40B4-BE49-F238E27FC236}">
                <a16:creationId xmlns:a16="http://schemas.microsoft.com/office/drawing/2014/main" id="{182F8537-A3F9-434E-8A0E-150C488FFE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14193" y="965028"/>
            <a:ext cx="305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4" name="Rectangle 705">
            <a:extLst>
              <a:ext uri="{FF2B5EF4-FFF2-40B4-BE49-F238E27FC236}">
                <a16:creationId xmlns:a16="http://schemas.microsoft.com/office/drawing/2014/main" id="{358B8D55-14E1-46F2-ACAF-2A6EA4753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5822" y="902754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25" name="Line 706">
            <a:extLst>
              <a:ext uri="{FF2B5EF4-FFF2-40B4-BE49-F238E27FC236}">
                <a16:creationId xmlns:a16="http://schemas.microsoft.com/office/drawing/2014/main" id="{0B34CCBF-9D24-47DC-9768-C10EAD15F7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14193" y="782618"/>
            <a:ext cx="305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6" name="Rectangle 707">
            <a:extLst>
              <a:ext uri="{FF2B5EF4-FFF2-40B4-BE49-F238E27FC236}">
                <a16:creationId xmlns:a16="http://schemas.microsoft.com/office/drawing/2014/main" id="{A22EA3B4-CE6F-4123-9941-96E6C25E4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5822" y="720343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27" name="Line 708">
            <a:extLst>
              <a:ext uri="{FF2B5EF4-FFF2-40B4-BE49-F238E27FC236}">
                <a16:creationId xmlns:a16="http://schemas.microsoft.com/office/drawing/2014/main" id="{2E1C144F-AD3B-490D-A6F1-5F1D389157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14193" y="600207"/>
            <a:ext cx="305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8" name="Rectangle 709">
            <a:extLst>
              <a:ext uri="{FF2B5EF4-FFF2-40B4-BE49-F238E27FC236}">
                <a16:creationId xmlns:a16="http://schemas.microsoft.com/office/drawing/2014/main" id="{98FD5B13-399E-426C-8830-B09011698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8678" y="553820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29" name="Line 710">
            <a:extLst>
              <a:ext uri="{FF2B5EF4-FFF2-40B4-BE49-F238E27FC236}">
                <a16:creationId xmlns:a16="http://schemas.microsoft.com/office/drawing/2014/main" id="{A9B84D8E-5189-4C6A-B840-882ECF26AE1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14193" y="417796"/>
            <a:ext cx="305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0" name="Rectangle 711">
            <a:extLst>
              <a:ext uri="{FF2B5EF4-FFF2-40B4-BE49-F238E27FC236}">
                <a16:creationId xmlns:a16="http://schemas.microsoft.com/office/drawing/2014/main" id="{419B1489-193C-4DC9-9AF5-BB64C80AD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8678" y="372312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31" name="Line 712">
            <a:extLst>
              <a:ext uri="{FF2B5EF4-FFF2-40B4-BE49-F238E27FC236}">
                <a16:creationId xmlns:a16="http://schemas.microsoft.com/office/drawing/2014/main" id="{C02C4FF6-6B34-41DF-A632-3E9C0C8CAA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14193" y="1148342"/>
            <a:ext cx="305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4" name="Line 715">
            <a:extLst>
              <a:ext uri="{FF2B5EF4-FFF2-40B4-BE49-F238E27FC236}">
                <a16:creationId xmlns:a16="http://schemas.microsoft.com/office/drawing/2014/main" id="{D344832B-FADB-4DC9-BD49-06F37BFD8AC8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4047" y="1094161"/>
            <a:ext cx="0" cy="11287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5" name="Freeform 716">
            <a:extLst>
              <a:ext uri="{FF2B5EF4-FFF2-40B4-BE49-F238E27FC236}">
                <a16:creationId xmlns:a16="http://schemas.microsoft.com/office/drawing/2014/main" id="{8D9108E8-2DF1-47B0-AD16-4D6BEE2A60D2}"/>
              </a:ext>
            </a:extLst>
          </p:cNvPr>
          <p:cNvSpPr>
            <a:spLocks/>
          </p:cNvSpPr>
          <p:nvPr/>
        </p:nvSpPr>
        <p:spPr bwMode="auto">
          <a:xfrm>
            <a:off x="4657550" y="1094161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6" name="Freeform 717">
            <a:extLst>
              <a:ext uri="{FF2B5EF4-FFF2-40B4-BE49-F238E27FC236}">
                <a16:creationId xmlns:a16="http://schemas.microsoft.com/office/drawing/2014/main" id="{AB208A46-C5BD-4FBF-8895-10E408FE41AC}"/>
              </a:ext>
            </a:extLst>
          </p:cNvPr>
          <p:cNvSpPr>
            <a:spLocks/>
          </p:cNvSpPr>
          <p:nvPr/>
        </p:nvSpPr>
        <p:spPr bwMode="auto">
          <a:xfrm>
            <a:off x="4657550" y="1207038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8" name="Line 719">
            <a:extLst>
              <a:ext uri="{FF2B5EF4-FFF2-40B4-BE49-F238E27FC236}">
                <a16:creationId xmlns:a16="http://schemas.microsoft.com/office/drawing/2014/main" id="{12F831CE-96F5-46CA-9702-F2E55556AC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193" y="1108609"/>
            <a:ext cx="0" cy="12281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9" name="Freeform 720">
            <a:extLst>
              <a:ext uri="{FF2B5EF4-FFF2-40B4-BE49-F238E27FC236}">
                <a16:creationId xmlns:a16="http://schemas.microsoft.com/office/drawing/2014/main" id="{2A9FCBD2-2EAA-4622-9196-BF3D80D06A14}"/>
              </a:ext>
            </a:extLst>
          </p:cNvPr>
          <p:cNvSpPr>
            <a:spLocks/>
          </p:cNvSpPr>
          <p:nvPr/>
        </p:nvSpPr>
        <p:spPr bwMode="auto">
          <a:xfrm>
            <a:off x="4697697" y="110860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0" name="Freeform 721">
            <a:extLst>
              <a:ext uri="{FF2B5EF4-FFF2-40B4-BE49-F238E27FC236}">
                <a16:creationId xmlns:a16="http://schemas.microsoft.com/office/drawing/2014/main" id="{9A25919D-A9CF-46A0-8428-A1C3E842A608}"/>
              </a:ext>
            </a:extLst>
          </p:cNvPr>
          <p:cNvSpPr>
            <a:spLocks/>
          </p:cNvSpPr>
          <p:nvPr/>
        </p:nvSpPr>
        <p:spPr bwMode="auto">
          <a:xfrm>
            <a:off x="4697697" y="123142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2" name="Line 723">
            <a:extLst>
              <a:ext uri="{FF2B5EF4-FFF2-40B4-BE49-F238E27FC236}">
                <a16:creationId xmlns:a16="http://schemas.microsoft.com/office/drawing/2014/main" id="{A7B3C995-2EE2-403B-9BB3-AA371D34E0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4339" y="1078809"/>
            <a:ext cx="0" cy="13816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3" name="Freeform 724">
            <a:extLst>
              <a:ext uri="{FF2B5EF4-FFF2-40B4-BE49-F238E27FC236}">
                <a16:creationId xmlns:a16="http://schemas.microsoft.com/office/drawing/2014/main" id="{24FC2594-AC1C-4B43-86EB-8F8C02A80624}"/>
              </a:ext>
            </a:extLst>
          </p:cNvPr>
          <p:cNvSpPr>
            <a:spLocks/>
          </p:cNvSpPr>
          <p:nvPr/>
        </p:nvSpPr>
        <p:spPr bwMode="auto">
          <a:xfrm>
            <a:off x="4737843" y="107880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4" name="Freeform 725">
            <a:extLst>
              <a:ext uri="{FF2B5EF4-FFF2-40B4-BE49-F238E27FC236}">
                <a16:creationId xmlns:a16="http://schemas.microsoft.com/office/drawing/2014/main" id="{B382AE6D-0D0B-4C55-92D1-4DBC4C2AD687}"/>
              </a:ext>
            </a:extLst>
          </p:cNvPr>
          <p:cNvSpPr>
            <a:spLocks/>
          </p:cNvSpPr>
          <p:nvPr/>
        </p:nvSpPr>
        <p:spPr bwMode="auto">
          <a:xfrm>
            <a:off x="4737843" y="121697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5" name="Line 726">
            <a:extLst>
              <a:ext uri="{FF2B5EF4-FFF2-40B4-BE49-F238E27FC236}">
                <a16:creationId xmlns:a16="http://schemas.microsoft.com/office/drawing/2014/main" id="{B43FE7AD-11EC-46BE-B13F-83F1C7C7E26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64339" y="1135699"/>
            <a:ext cx="39344" cy="1264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6" name="Line 727">
            <a:extLst>
              <a:ext uri="{FF2B5EF4-FFF2-40B4-BE49-F238E27FC236}">
                <a16:creationId xmlns:a16="http://schemas.microsoft.com/office/drawing/2014/main" id="{E82AA8AB-EE1C-4D2D-AC86-9C6A37DBD74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3682" y="1058943"/>
            <a:ext cx="0" cy="15441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7" name="Freeform 728">
            <a:extLst>
              <a:ext uri="{FF2B5EF4-FFF2-40B4-BE49-F238E27FC236}">
                <a16:creationId xmlns:a16="http://schemas.microsoft.com/office/drawing/2014/main" id="{21ABDB60-0FC0-49D7-A224-8698EC835825}"/>
              </a:ext>
            </a:extLst>
          </p:cNvPr>
          <p:cNvSpPr>
            <a:spLocks/>
          </p:cNvSpPr>
          <p:nvPr/>
        </p:nvSpPr>
        <p:spPr bwMode="auto">
          <a:xfrm>
            <a:off x="4777186" y="105894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8" name="Freeform 729">
            <a:extLst>
              <a:ext uri="{FF2B5EF4-FFF2-40B4-BE49-F238E27FC236}">
                <a16:creationId xmlns:a16="http://schemas.microsoft.com/office/drawing/2014/main" id="{2788933B-18C9-411C-896C-477D76EF9767}"/>
              </a:ext>
            </a:extLst>
          </p:cNvPr>
          <p:cNvSpPr>
            <a:spLocks/>
          </p:cNvSpPr>
          <p:nvPr/>
        </p:nvSpPr>
        <p:spPr bwMode="auto">
          <a:xfrm>
            <a:off x="4777186" y="121335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9" name="Line 730">
            <a:extLst>
              <a:ext uri="{FF2B5EF4-FFF2-40B4-BE49-F238E27FC236}">
                <a16:creationId xmlns:a16="http://schemas.microsoft.com/office/drawing/2014/main" id="{1A631F26-26C6-46CF-9886-B26A78C9F4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03682" y="1095063"/>
            <a:ext cx="40146" cy="4063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0" name="Line 731">
            <a:extLst>
              <a:ext uri="{FF2B5EF4-FFF2-40B4-BE49-F238E27FC236}">
                <a16:creationId xmlns:a16="http://schemas.microsoft.com/office/drawing/2014/main" id="{C8BAF71D-D803-4A59-95BC-D0075FEBE97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3829" y="1023725"/>
            <a:ext cx="0" cy="14267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1" name="Freeform 732">
            <a:extLst>
              <a:ext uri="{FF2B5EF4-FFF2-40B4-BE49-F238E27FC236}">
                <a16:creationId xmlns:a16="http://schemas.microsoft.com/office/drawing/2014/main" id="{D3744542-AE6C-4734-8F0E-2412DAE1630C}"/>
              </a:ext>
            </a:extLst>
          </p:cNvPr>
          <p:cNvSpPr>
            <a:spLocks/>
          </p:cNvSpPr>
          <p:nvPr/>
        </p:nvSpPr>
        <p:spPr bwMode="auto">
          <a:xfrm>
            <a:off x="4817332" y="102372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3" name="Line 734">
            <a:extLst>
              <a:ext uri="{FF2B5EF4-FFF2-40B4-BE49-F238E27FC236}">
                <a16:creationId xmlns:a16="http://schemas.microsoft.com/office/drawing/2014/main" id="{322B9C0C-CEB9-4BD3-A333-336E1E2B8A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43829" y="1061651"/>
            <a:ext cx="40146" cy="334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4" name="Line 735">
            <a:extLst>
              <a:ext uri="{FF2B5EF4-FFF2-40B4-BE49-F238E27FC236}">
                <a16:creationId xmlns:a16="http://schemas.microsoft.com/office/drawing/2014/main" id="{8B7B6FD2-11AC-4134-8F04-3D4A18EFF7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3975" y="987604"/>
            <a:ext cx="0" cy="14990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5" name="Freeform 736">
            <a:extLst>
              <a:ext uri="{FF2B5EF4-FFF2-40B4-BE49-F238E27FC236}">
                <a16:creationId xmlns:a16="http://schemas.microsoft.com/office/drawing/2014/main" id="{99DB5833-F298-4974-9BF7-91EF0C7A9C92}"/>
              </a:ext>
            </a:extLst>
          </p:cNvPr>
          <p:cNvSpPr>
            <a:spLocks/>
          </p:cNvSpPr>
          <p:nvPr/>
        </p:nvSpPr>
        <p:spPr bwMode="auto">
          <a:xfrm>
            <a:off x="4857478" y="98760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6" name="Freeform 737">
            <a:extLst>
              <a:ext uri="{FF2B5EF4-FFF2-40B4-BE49-F238E27FC236}">
                <a16:creationId xmlns:a16="http://schemas.microsoft.com/office/drawing/2014/main" id="{A0E2855E-B8D9-4CC5-861E-8C8673FAAE05}"/>
              </a:ext>
            </a:extLst>
          </p:cNvPr>
          <p:cNvSpPr>
            <a:spLocks/>
          </p:cNvSpPr>
          <p:nvPr/>
        </p:nvSpPr>
        <p:spPr bwMode="auto">
          <a:xfrm>
            <a:off x="4857478" y="1137506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7" name="Line 738">
            <a:extLst>
              <a:ext uri="{FF2B5EF4-FFF2-40B4-BE49-F238E27FC236}">
                <a16:creationId xmlns:a16="http://schemas.microsoft.com/office/drawing/2014/main" id="{5600F840-2376-457E-8872-0ECF0E5AF4C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83975" y="1046301"/>
            <a:ext cx="39344" cy="153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8" name="Line 739">
            <a:extLst>
              <a:ext uri="{FF2B5EF4-FFF2-40B4-BE49-F238E27FC236}">
                <a16:creationId xmlns:a16="http://schemas.microsoft.com/office/drawing/2014/main" id="{DF15ECEA-B279-4575-8AA9-771B6AC377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3317" y="957804"/>
            <a:ext cx="0" cy="17518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9" name="Freeform 740">
            <a:extLst>
              <a:ext uri="{FF2B5EF4-FFF2-40B4-BE49-F238E27FC236}">
                <a16:creationId xmlns:a16="http://schemas.microsoft.com/office/drawing/2014/main" id="{21DA1721-587D-4827-983B-220553BB864B}"/>
              </a:ext>
            </a:extLst>
          </p:cNvPr>
          <p:cNvSpPr>
            <a:spLocks/>
          </p:cNvSpPr>
          <p:nvPr/>
        </p:nvSpPr>
        <p:spPr bwMode="auto">
          <a:xfrm>
            <a:off x="4896822" y="95780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0" name="Freeform 741">
            <a:extLst>
              <a:ext uri="{FF2B5EF4-FFF2-40B4-BE49-F238E27FC236}">
                <a16:creationId xmlns:a16="http://schemas.microsoft.com/office/drawing/2014/main" id="{4E1FCB43-8490-4DF4-9AA1-E312A653FE80}"/>
              </a:ext>
            </a:extLst>
          </p:cNvPr>
          <p:cNvSpPr>
            <a:spLocks/>
          </p:cNvSpPr>
          <p:nvPr/>
        </p:nvSpPr>
        <p:spPr bwMode="auto">
          <a:xfrm>
            <a:off x="4896822" y="113299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1" name="Line 742">
            <a:extLst>
              <a:ext uri="{FF2B5EF4-FFF2-40B4-BE49-F238E27FC236}">
                <a16:creationId xmlns:a16="http://schemas.microsoft.com/office/drawing/2014/main" id="{3EC3F75B-8BB8-4201-BA44-39BA3F4B18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23317" y="1023725"/>
            <a:ext cx="40146" cy="225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2" name="Line 743">
            <a:extLst>
              <a:ext uri="{FF2B5EF4-FFF2-40B4-BE49-F238E27FC236}">
                <a16:creationId xmlns:a16="http://schemas.microsoft.com/office/drawing/2014/main" id="{8E3F4326-4DC9-4F64-BFE7-0C16E5ECB2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3464" y="926198"/>
            <a:ext cx="0" cy="1932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3" name="Freeform 744">
            <a:extLst>
              <a:ext uri="{FF2B5EF4-FFF2-40B4-BE49-F238E27FC236}">
                <a16:creationId xmlns:a16="http://schemas.microsoft.com/office/drawing/2014/main" id="{A4823004-A986-460C-A043-050C02931106}"/>
              </a:ext>
            </a:extLst>
          </p:cNvPr>
          <p:cNvSpPr>
            <a:spLocks/>
          </p:cNvSpPr>
          <p:nvPr/>
        </p:nvSpPr>
        <p:spPr bwMode="auto">
          <a:xfrm>
            <a:off x="4936968" y="92619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4" name="Freeform 745">
            <a:extLst>
              <a:ext uri="{FF2B5EF4-FFF2-40B4-BE49-F238E27FC236}">
                <a16:creationId xmlns:a16="http://schemas.microsoft.com/office/drawing/2014/main" id="{772DF9E0-DEAB-4CE0-B5FB-89897411747F}"/>
              </a:ext>
            </a:extLst>
          </p:cNvPr>
          <p:cNvSpPr>
            <a:spLocks/>
          </p:cNvSpPr>
          <p:nvPr/>
        </p:nvSpPr>
        <p:spPr bwMode="auto">
          <a:xfrm>
            <a:off x="4936968" y="111944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5" name="Line 746">
            <a:extLst>
              <a:ext uri="{FF2B5EF4-FFF2-40B4-BE49-F238E27FC236}">
                <a16:creationId xmlns:a16="http://schemas.microsoft.com/office/drawing/2014/main" id="{7CDE932F-67CD-4002-8B72-BEB30C8CDA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63464" y="996634"/>
            <a:ext cx="40146" cy="2709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6" name="Line 747">
            <a:extLst>
              <a:ext uri="{FF2B5EF4-FFF2-40B4-BE49-F238E27FC236}">
                <a16:creationId xmlns:a16="http://schemas.microsoft.com/office/drawing/2014/main" id="{F94B80AC-3951-4E46-839B-61B721F076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3610" y="882853"/>
            <a:ext cx="0" cy="22846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7" name="Freeform 748">
            <a:extLst>
              <a:ext uri="{FF2B5EF4-FFF2-40B4-BE49-F238E27FC236}">
                <a16:creationId xmlns:a16="http://schemas.microsoft.com/office/drawing/2014/main" id="{D537D3C2-D6A4-40DA-AD5F-A2FE4729DC12}"/>
              </a:ext>
            </a:extLst>
          </p:cNvPr>
          <p:cNvSpPr>
            <a:spLocks/>
          </p:cNvSpPr>
          <p:nvPr/>
        </p:nvSpPr>
        <p:spPr bwMode="auto">
          <a:xfrm>
            <a:off x="4976310" y="882853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8" name="Freeform 749">
            <a:extLst>
              <a:ext uri="{FF2B5EF4-FFF2-40B4-BE49-F238E27FC236}">
                <a16:creationId xmlns:a16="http://schemas.microsoft.com/office/drawing/2014/main" id="{ABCDAAEC-9055-4CCF-9E88-80D8AC151B77}"/>
              </a:ext>
            </a:extLst>
          </p:cNvPr>
          <p:cNvSpPr>
            <a:spLocks/>
          </p:cNvSpPr>
          <p:nvPr/>
        </p:nvSpPr>
        <p:spPr bwMode="auto">
          <a:xfrm>
            <a:off x="4976310" y="1111318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9" name="Line 750">
            <a:extLst>
              <a:ext uri="{FF2B5EF4-FFF2-40B4-BE49-F238E27FC236}">
                <a16:creationId xmlns:a16="http://schemas.microsoft.com/office/drawing/2014/main" id="{6067BCBC-2DAC-4204-8CC3-7CBBFE7CF9D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3610" y="996634"/>
            <a:ext cx="39344" cy="388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0" name="Line 751">
            <a:extLst>
              <a:ext uri="{FF2B5EF4-FFF2-40B4-BE49-F238E27FC236}">
                <a16:creationId xmlns:a16="http://schemas.microsoft.com/office/drawing/2014/main" id="{72F53F25-4324-49DD-A946-CEF1D78B36F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2954" y="923488"/>
            <a:ext cx="0" cy="2230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1" name="Freeform 752">
            <a:extLst>
              <a:ext uri="{FF2B5EF4-FFF2-40B4-BE49-F238E27FC236}">
                <a16:creationId xmlns:a16="http://schemas.microsoft.com/office/drawing/2014/main" id="{50EC5782-A1E6-4679-B375-9BF07463262D}"/>
              </a:ext>
            </a:extLst>
          </p:cNvPr>
          <p:cNvSpPr>
            <a:spLocks/>
          </p:cNvSpPr>
          <p:nvPr/>
        </p:nvSpPr>
        <p:spPr bwMode="auto">
          <a:xfrm>
            <a:off x="5016457" y="92348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3" name="Line 754">
            <a:extLst>
              <a:ext uri="{FF2B5EF4-FFF2-40B4-BE49-F238E27FC236}">
                <a16:creationId xmlns:a16="http://schemas.microsoft.com/office/drawing/2014/main" id="{DADA6FF7-3F12-48DC-BA3B-2FDA12A528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2954" y="1035464"/>
            <a:ext cx="40146" cy="45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4" name="Line 755">
            <a:extLst>
              <a:ext uri="{FF2B5EF4-FFF2-40B4-BE49-F238E27FC236}">
                <a16:creationId xmlns:a16="http://schemas.microsoft.com/office/drawing/2014/main" id="{7AD85A00-3A2B-4624-9919-00F63A47697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3099" y="933423"/>
            <a:ext cx="0" cy="21221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5" name="Freeform 756">
            <a:extLst>
              <a:ext uri="{FF2B5EF4-FFF2-40B4-BE49-F238E27FC236}">
                <a16:creationId xmlns:a16="http://schemas.microsoft.com/office/drawing/2014/main" id="{73CB31AC-EB88-4DAF-9DCD-FC83FF82E6CC}"/>
              </a:ext>
            </a:extLst>
          </p:cNvPr>
          <p:cNvSpPr>
            <a:spLocks/>
          </p:cNvSpPr>
          <p:nvPr/>
        </p:nvSpPr>
        <p:spPr bwMode="auto">
          <a:xfrm>
            <a:off x="5056603" y="93342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7" name="Line 758">
            <a:extLst>
              <a:ext uri="{FF2B5EF4-FFF2-40B4-BE49-F238E27FC236}">
                <a16:creationId xmlns:a16="http://schemas.microsoft.com/office/drawing/2014/main" id="{4C57F619-7EB5-4852-A852-BEC85DBF4EC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3099" y="1039979"/>
            <a:ext cx="40146" cy="13184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8" name="Line 759">
            <a:extLst>
              <a:ext uri="{FF2B5EF4-FFF2-40B4-BE49-F238E27FC236}">
                <a16:creationId xmlns:a16="http://schemas.microsoft.com/office/drawing/2014/main" id="{41EFB373-DD38-4FEA-B4D8-EFA37B4C2B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3246" y="1103190"/>
            <a:ext cx="0" cy="13635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9" name="Freeform 760">
            <a:extLst>
              <a:ext uri="{FF2B5EF4-FFF2-40B4-BE49-F238E27FC236}">
                <a16:creationId xmlns:a16="http://schemas.microsoft.com/office/drawing/2014/main" id="{85EDB049-4C7C-48AE-8524-74BA91706A73}"/>
              </a:ext>
            </a:extLst>
          </p:cNvPr>
          <p:cNvSpPr>
            <a:spLocks/>
          </p:cNvSpPr>
          <p:nvPr/>
        </p:nvSpPr>
        <p:spPr bwMode="auto">
          <a:xfrm>
            <a:off x="5095946" y="1103190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0" name="Freeform 761">
            <a:extLst>
              <a:ext uri="{FF2B5EF4-FFF2-40B4-BE49-F238E27FC236}">
                <a16:creationId xmlns:a16="http://schemas.microsoft.com/office/drawing/2014/main" id="{369420A1-7CAD-4CB9-A606-451222A961EE}"/>
              </a:ext>
            </a:extLst>
          </p:cNvPr>
          <p:cNvSpPr>
            <a:spLocks/>
          </p:cNvSpPr>
          <p:nvPr/>
        </p:nvSpPr>
        <p:spPr bwMode="auto">
          <a:xfrm>
            <a:off x="5095946" y="1239548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1" name="Line 762">
            <a:extLst>
              <a:ext uri="{FF2B5EF4-FFF2-40B4-BE49-F238E27FC236}">
                <a16:creationId xmlns:a16="http://schemas.microsoft.com/office/drawing/2014/main" id="{3AC31890-DED5-4006-95DF-FF37EAAAC0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3246" y="1171820"/>
            <a:ext cx="39344" cy="9391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2" name="Line 763">
            <a:extLst>
              <a:ext uri="{FF2B5EF4-FFF2-40B4-BE49-F238E27FC236}">
                <a16:creationId xmlns:a16="http://schemas.microsoft.com/office/drawing/2014/main" id="{9EAD6994-5794-4C3D-8CB7-242FB1533E0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2589" y="1197106"/>
            <a:ext cx="0" cy="13545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3" name="Freeform 764">
            <a:extLst>
              <a:ext uri="{FF2B5EF4-FFF2-40B4-BE49-F238E27FC236}">
                <a16:creationId xmlns:a16="http://schemas.microsoft.com/office/drawing/2014/main" id="{1B54754B-9CF3-4267-B978-1AAB5E0317D7}"/>
              </a:ext>
            </a:extLst>
          </p:cNvPr>
          <p:cNvSpPr>
            <a:spLocks/>
          </p:cNvSpPr>
          <p:nvPr/>
        </p:nvSpPr>
        <p:spPr bwMode="auto">
          <a:xfrm>
            <a:off x="5136092" y="1197106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4" name="Freeform 765">
            <a:extLst>
              <a:ext uri="{FF2B5EF4-FFF2-40B4-BE49-F238E27FC236}">
                <a16:creationId xmlns:a16="http://schemas.microsoft.com/office/drawing/2014/main" id="{E6885004-E6C4-42F7-B3EA-42BC6AC21663}"/>
              </a:ext>
            </a:extLst>
          </p:cNvPr>
          <p:cNvSpPr>
            <a:spLocks/>
          </p:cNvSpPr>
          <p:nvPr/>
        </p:nvSpPr>
        <p:spPr bwMode="auto">
          <a:xfrm>
            <a:off x="5136092" y="133255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5" name="Line 766">
            <a:extLst>
              <a:ext uri="{FF2B5EF4-FFF2-40B4-BE49-F238E27FC236}">
                <a16:creationId xmlns:a16="http://schemas.microsoft.com/office/drawing/2014/main" id="{CDA82DE2-F24B-4C8E-9EEF-EA69F795E1C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2589" y="1265735"/>
            <a:ext cx="40146" cy="821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6" name="Line 767">
            <a:extLst>
              <a:ext uri="{FF2B5EF4-FFF2-40B4-BE49-F238E27FC236}">
                <a16:creationId xmlns:a16="http://schemas.microsoft.com/office/drawing/2014/main" id="{FEBCF647-1630-42FE-A0AC-3E1ED7B30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02734" y="1263026"/>
            <a:ext cx="0" cy="16976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7" name="Freeform 768">
            <a:extLst>
              <a:ext uri="{FF2B5EF4-FFF2-40B4-BE49-F238E27FC236}">
                <a16:creationId xmlns:a16="http://schemas.microsoft.com/office/drawing/2014/main" id="{FC6DCD62-9AAA-408F-A0EE-AE965AE740A3}"/>
              </a:ext>
            </a:extLst>
          </p:cNvPr>
          <p:cNvSpPr>
            <a:spLocks/>
          </p:cNvSpPr>
          <p:nvPr/>
        </p:nvSpPr>
        <p:spPr bwMode="auto">
          <a:xfrm>
            <a:off x="5176238" y="1263026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8" name="Freeform 769">
            <a:extLst>
              <a:ext uri="{FF2B5EF4-FFF2-40B4-BE49-F238E27FC236}">
                <a16:creationId xmlns:a16="http://schemas.microsoft.com/office/drawing/2014/main" id="{C25FC006-F9A1-4D04-95BB-A8156B1FE9F8}"/>
              </a:ext>
            </a:extLst>
          </p:cNvPr>
          <p:cNvSpPr>
            <a:spLocks/>
          </p:cNvSpPr>
          <p:nvPr/>
        </p:nvSpPr>
        <p:spPr bwMode="auto">
          <a:xfrm>
            <a:off x="5176238" y="143279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" name="Line 770">
            <a:extLst>
              <a:ext uri="{FF2B5EF4-FFF2-40B4-BE49-F238E27FC236}">
                <a16:creationId xmlns:a16="http://schemas.microsoft.com/office/drawing/2014/main" id="{F73732E6-7291-417F-B711-1093F4BE92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02734" y="1340686"/>
            <a:ext cx="39344" cy="722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0" name="Line 771">
            <a:extLst>
              <a:ext uri="{FF2B5EF4-FFF2-40B4-BE49-F238E27FC236}">
                <a16:creationId xmlns:a16="http://schemas.microsoft.com/office/drawing/2014/main" id="{DD78172D-8BD1-469C-8A84-3FC1F9C52BA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42077" y="1237741"/>
            <a:ext cx="0" cy="20679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1" name="Freeform 772">
            <a:extLst>
              <a:ext uri="{FF2B5EF4-FFF2-40B4-BE49-F238E27FC236}">
                <a16:creationId xmlns:a16="http://schemas.microsoft.com/office/drawing/2014/main" id="{61362236-40A5-4148-8A2B-9BEF285083CB}"/>
              </a:ext>
            </a:extLst>
          </p:cNvPr>
          <p:cNvSpPr>
            <a:spLocks/>
          </p:cNvSpPr>
          <p:nvPr/>
        </p:nvSpPr>
        <p:spPr bwMode="auto">
          <a:xfrm>
            <a:off x="5215581" y="1237741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2" name="Freeform 773">
            <a:extLst>
              <a:ext uri="{FF2B5EF4-FFF2-40B4-BE49-F238E27FC236}">
                <a16:creationId xmlns:a16="http://schemas.microsoft.com/office/drawing/2014/main" id="{9324D719-C8DF-4AC3-981B-AA91706BBA84}"/>
              </a:ext>
            </a:extLst>
          </p:cNvPr>
          <p:cNvSpPr>
            <a:spLocks/>
          </p:cNvSpPr>
          <p:nvPr/>
        </p:nvSpPr>
        <p:spPr bwMode="auto">
          <a:xfrm>
            <a:off x="5215581" y="1444534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3" name="Line 774">
            <a:extLst>
              <a:ext uri="{FF2B5EF4-FFF2-40B4-BE49-F238E27FC236}">
                <a16:creationId xmlns:a16="http://schemas.microsoft.com/office/drawing/2014/main" id="{3028E729-ED98-4649-8C9A-C782851B9F1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42077" y="1340686"/>
            <a:ext cx="40146" cy="812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4" name="Line 775">
            <a:extLst>
              <a:ext uri="{FF2B5EF4-FFF2-40B4-BE49-F238E27FC236}">
                <a16:creationId xmlns:a16="http://schemas.microsoft.com/office/drawing/2014/main" id="{B48421F5-5DFB-4443-BD15-06B3BE5AFF4F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2224" y="1235033"/>
            <a:ext cx="0" cy="22756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5" name="Freeform 776">
            <a:extLst>
              <a:ext uri="{FF2B5EF4-FFF2-40B4-BE49-F238E27FC236}">
                <a16:creationId xmlns:a16="http://schemas.microsoft.com/office/drawing/2014/main" id="{B54A270E-0AC9-43B8-9A23-09D2D78471AC}"/>
              </a:ext>
            </a:extLst>
          </p:cNvPr>
          <p:cNvSpPr>
            <a:spLocks/>
          </p:cNvSpPr>
          <p:nvPr/>
        </p:nvSpPr>
        <p:spPr bwMode="auto">
          <a:xfrm>
            <a:off x="5255727" y="123503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6" name="Freeform 777">
            <a:extLst>
              <a:ext uri="{FF2B5EF4-FFF2-40B4-BE49-F238E27FC236}">
                <a16:creationId xmlns:a16="http://schemas.microsoft.com/office/drawing/2014/main" id="{2B5B9B40-2F58-4A2F-A2E5-63834F339E52}"/>
              </a:ext>
            </a:extLst>
          </p:cNvPr>
          <p:cNvSpPr>
            <a:spLocks/>
          </p:cNvSpPr>
          <p:nvPr/>
        </p:nvSpPr>
        <p:spPr bwMode="auto">
          <a:xfrm>
            <a:off x="5255727" y="146259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7" name="Line 778">
            <a:extLst>
              <a:ext uri="{FF2B5EF4-FFF2-40B4-BE49-F238E27FC236}">
                <a16:creationId xmlns:a16="http://schemas.microsoft.com/office/drawing/2014/main" id="{3C763827-68E6-401F-841C-AF2754CF0B8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2224" y="1348814"/>
            <a:ext cx="40146" cy="5869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8" name="Line 779">
            <a:extLst>
              <a:ext uri="{FF2B5EF4-FFF2-40B4-BE49-F238E27FC236}">
                <a16:creationId xmlns:a16="http://schemas.microsoft.com/office/drawing/2014/main" id="{15C8814A-CA83-4EB4-AC17-BA917D40A01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2370" y="1259413"/>
            <a:ext cx="0" cy="29528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9" name="Freeform 780">
            <a:extLst>
              <a:ext uri="{FF2B5EF4-FFF2-40B4-BE49-F238E27FC236}">
                <a16:creationId xmlns:a16="http://schemas.microsoft.com/office/drawing/2014/main" id="{E59FB10E-006B-4EA9-8695-476A4E4E1250}"/>
              </a:ext>
            </a:extLst>
          </p:cNvPr>
          <p:cNvSpPr>
            <a:spLocks/>
          </p:cNvSpPr>
          <p:nvPr/>
        </p:nvSpPr>
        <p:spPr bwMode="auto">
          <a:xfrm>
            <a:off x="5295873" y="125941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1" name="Line 782">
            <a:extLst>
              <a:ext uri="{FF2B5EF4-FFF2-40B4-BE49-F238E27FC236}">
                <a16:creationId xmlns:a16="http://schemas.microsoft.com/office/drawing/2014/main" id="{EE6B55BF-8717-44B8-92FE-9B313D50659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2370" y="1372292"/>
            <a:ext cx="39344" cy="3521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2" name="Line 783">
            <a:extLst>
              <a:ext uri="{FF2B5EF4-FFF2-40B4-BE49-F238E27FC236}">
                <a16:creationId xmlns:a16="http://schemas.microsoft.com/office/drawing/2014/main" id="{CB9B3488-D678-48C4-84BA-F9F99C0643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1713" y="1211554"/>
            <a:ext cx="0" cy="32238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6" name="Freeform 785">
            <a:extLst>
              <a:ext uri="{FF2B5EF4-FFF2-40B4-BE49-F238E27FC236}">
                <a16:creationId xmlns:a16="http://schemas.microsoft.com/office/drawing/2014/main" id="{4D43F66B-4C29-4682-B29F-4537F5B898AF}"/>
              </a:ext>
            </a:extLst>
          </p:cNvPr>
          <p:cNvSpPr>
            <a:spLocks/>
          </p:cNvSpPr>
          <p:nvPr/>
        </p:nvSpPr>
        <p:spPr bwMode="auto">
          <a:xfrm>
            <a:off x="5335217" y="121155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7" name="Freeform 786">
            <a:extLst>
              <a:ext uri="{FF2B5EF4-FFF2-40B4-BE49-F238E27FC236}">
                <a16:creationId xmlns:a16="http://schemas.microsoft.com/office/drawing/2014/main" id="{EC81B280-A7F4-4B40-B273-DCA76D5932F0}"/>
              </a:ext>
            </a:extLst>
          </p:cNvPr>
          <p:cNvSpPr>
            <a:spLocks/>
          </p:cNvSpPr>
          <p:nvPr/>
        </p:nvSpPr>
        <p:spPr bwMode="auto">
          <a:xfrm>
            <a:off x="5335217" y="153393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8" name="Line 787">
            <a:extLst>
              <a:ext uri="{FF2B5EF4-FFF2-40B4-BE49-F238E27FC236}">
                <a16:creationId xmlns:a16="http://schemas.microsoft.com/office/drawing/2014/main" id="{06A59FB0-D714-4609-B3BC-A6874DB8EC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1713" y="1315401"/>
            <a:ext cx="40146" cy="5689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9" name="Line 788">
            <a:extLst>
              <a:ext uri="{FF2B5EF4-FFF2-40B4-BE49-F238E27FC236}">
                <a16:creationId xmlns:a16="http://schemas.microsoft.com/office/drawing/2014/main" id="{7FA57877-908D-4730-B79F-12C2FF3C57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401859" y="1169112"/>
            <a:ext cx="0" cy="29167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1" name="Freeform 790">
            <a:extLst>
              <a:ext uri="{FF2B5EF4-FFF2-40B4-BE49-F238E27FC236}">
                <a16:creationId xmlns:a16="http://schemas.microsoft.com/office/drawing/2014/main" id="{0BCC2D65-71EA-4016-9810-098CABDFEEE7}"/>
              </a:ext>
            </a:extLst>
          </p:cNvPr>
          <p:cNvSpPr>
            <a:spLocks/>
          </p:cNvSpPr>
          <p:nvPr/>
        </p:nvSpPr>
        <p:spPr bwMode="auto">
          <a:xfrm>
            <a:off x="5375363" y="146078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2" name="Line 791">
            <a:extLst>
              <a:ext uri="{FF2B5EF4-FFF2-40B4-BE49-F238E27FC236}">
                <a16:creationId xmlns:a16="http://schemas.microsoft.com/office/drawing/2014/main" id="{8877F774-5E68-4ADB-8041-825EA54A81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01859" y="1295535"/>
            <a:ext cx="40146" cy="1986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3" name="Line 792">
            <a:extLst>
              <a:ext uri="{FF2B5EF4-FFF2-40B4-BE49-F238E27FC236}">
                <a16:creationId xmlns:a16="http://schemas.microsoft.com/office/drawing/2014/main" id="{9875514D-108C-4EBD-856B-21F36DB7FBF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2005" y="1160081"/>
            <a:ext cx="0" cy="27000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5" name="Freeform 794">
            <a:extLst>
              <a:ext uri="{FF2B5EF4-FFF2-40B4-BE49-F238E27FC236}">
                <a16:creationId xmlns:a16="http://schemas.microsoft.com/office/drawing/2014/main" id="{ED75F65A-66DB-44A7-8DA1-7FDBD1AEC754}"/>
              </a:ext>
            </a:extLst>
          </p:cNvPr>
          <p:cNvSpPr>
            <a:spLocks/>
          </p:cNvSpPr>
          <p:nvPr/>
        </p:nvSpPr>
        <p:spPr bwMode="auto">
          <a:xfrm>
            <a:off x="5415508" y="143008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6" name="Line 795">
            <a:extLst>
              <a:ext uri="{FF2B5EF4-FFF2-40B4-BE49-F238E27FC236}">
                <a16:creationId xmlns:a16="http://schemas.microsoft.com/office/drawing/2014/main" id="{C8BF2D4A-D2A9-43B5-8DAB-0C9C3A66F8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42005" y="1226002"/>
            <a:ext cx="39344" cy="6953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7" name="Line 796">
            <a:extLst>
              <a:ext uri="{FF2B5EF4-FFF2-40B4-BE49-F238E27FC236}">
                <a16:creationId xmlns:a16="http://schemas.microsoft.com/office/drawing/2014/main" id="{F79F7655-68DF-4180-8E38-DFE47DFB01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81349" y="1101385"/>
            <a:ext cx="0" cy="24923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8" name="Freeform 797">
            <a:extLst>
              <a:ext uri="{FF2B5EF4-FFF2-40B4-BE49-F238E27FC236}">
                <a16:creationId xmlns:a16="http://schemas.microsoft.com/office/drawing/2014/main" id="{12F6AAA2-B5C8-4E58-B1A2-2AC51F48C171}"/>
              </a:ext>
            </a:extLst>
          </p:cNvPr>
          <p:cNvSpPr>
            <a:spLocks/>
          </p:cNvSpPr>
          <p:nvPr/>
        </p:nvSpPr>
        <p:spPr bwMode="auto">
          <a:xfrm>
            <a:off x="5454852" y="110138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9" name="Freeform 798">
            <a:extLst>
              <a:ext uri="{FF2B5EF4-FFF2-40B4-BE49-F238E27FC236}">
                <a16:creationId xmlns:a16="http://schemas.microsoft.com/office/drawing/2014/main" id="{24494F3B-F1FF-4012-85C7-C025CE03CC76}"/>
              </a:ext>
            </a:extLst>
          </p:cNvPr>
          <p:cNvSpPr>
            <a:spLocks/>
          </p:cNvSpPr>
          <p:nvPr/>
        </p:nvSpPr>
        <p:spPr bwMode="auto">
          <a:xfrm>
            <a:off x="5454852" y="135062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0" name="Line 799">
            <a:extLst>
              <a:ext uri="{FF2B5EF4-FFF2-40B4-BE49-F238E27FC236}">
                <a16:creationId xmlns:a16="http://schemas.microsoft.com/office/drawing/2014/main" id="{7579491A-0FFB-434E-B2CD-DB5C3BBB56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81349" y="1198009"/>
            <a:ext cx="40146" cy="2799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1" name="Line 800">
            <a:extLst>
              <a:ext uri="{FF2B5EF4-FFF2-40B4-BE49-F238E27FC236}">
                <a16:creationId xmlns:a16="http://schemas.microsoft.com/office/drawing/2014/main" id="{E8D0CF9A-B4C3-4C29-A1DD-E16A383B1F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1494" y="1069779"/>
            <a:ext cx="0" cy="25826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2" name="Freeform 801">
            <a:extLst>
              <a:ext uri="{FF2B5EF4-FFF2-40B4-BE49-F238E27FC236}">
                <a16:creationId xmlns:a16="http://schemas.microsoft.com/office/drawing/2014/main" id="{315AADD3-4D8F-476B-98BE-0B968CF708E9}"/>
              </a:ext>
            </a:extLst>
          </p:cNvPr>
          <p:cNvSpPr>
            <a:spLocks/>
          </p:cNvSpPr>
          <p:nvPr/>
        </p:nvSpPr>
        <p:spPr bwMode="auto">
          <a:xfrm>
            <a:off x="5494998" y="106977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3" name="Freeform 802">
            <a:extLst>
              <a:ext uri="{FF2B5EF4-FFF2-40B4-BE49-F238E27FC236}">
                <a16:creationId xmlns:a16="http://schemas.microsoft.com/office/drawing/2014/main" id="{03F953C4-7980-42A0-AE4D-AA8C1429889C}"/>
              </a:ext>
            </a:extLst>
          </p:cNvPr>
          <p:cNvSpPr>
            <a:spLocks/>
          </p:cNvSpPr>
          <p:nvPr/>
        </p:nvSpPr>
        <p:spPr bwMode="auto">
          <a:xfrm>
            <a:off x="5494998" y="132804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4" name="Line 803">
            <a:extLst>
              <a:ext uri="{FF2B5EF4-FFF2-40B4-BE49-F238E27FC236}">
                <a16:creationId xmlns:a16="http://schemas.microsoft.com/office/drawing/2014/main" id="{F1C225DD-3BC2-44AA-BB53-C60696E880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21494" y="1174529"/>
            <a:ext cx="40146" cy="2347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5" name="Line 804">
            <a:extLst>
              <a:ext uri="{FF2B5EF4-FFF2-40B4-BE49-F238E27FC236}">
                <a16:creationId xmlns:a16="http://schemas.microsoft.com/office/drawing/2014/main" id="{9365BDD3-2C70-4CCD-BC35-8E28F17F68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1640" y="1042688"/>
            <a:ext cx="0" cy="26278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6" name="Freeform 805">
            <a:extLst>
              <a:ext uri="{FF2B5EF4-FFF2-40B4-BE49-F238E27FC236}">
                <a16:creationId xmlns:a16="http://schemas.microsoft.com/office/drawing/2014/main" id="{EAB7E56E-502D-4AC2-9CAA-14696521D6EB}"/>
              </a:ext>
            </a:extLst>
          </p:cNvPr>
          <p:cNvSpPr>
            <a:spLocks/>
          </p:cNvSpPr>
          <p:nvPr/>
        </p:nvSpPr>
        <p:spPr bwMode="auto">
          <a:xfrm>
            <a:off x="5534342" y="1042688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7" name="Freeform 806">
            <a:extLst>
              <a:ext uri="{FF2B5EF4-FFF2-40B4-BE49-F238E27FC236}">
                <a16:creationId xmlns:a16="http://schemas.microsoft.com/office/drawing/2014/main" id="{186A982D-79B9-48A8-B311-05A473609175}"/>
              </a:ext>
            </a:extLst>
          </p:cNvPr>
          <p:cNvSpPr>
            <a:spLocks/>
          </p:cNvSpPr>
          <p:nvPr/>
        </p:nvSpPr>
        <p:spPr bwMode="auto">
          <a:xfrm>
            <a:off x="5534342" y="1305468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8" name="Line 807">
            <a:extLst>
              <a:ext uri="{FF2B5EF4-FFF2-40B4-BE49-F238E27FC236}">
                <a16:creationId xmlns:a16="http://schemas.microsoft.com/office/drawing/2014/main" id="{7CC691E7-85B0-4CC9-A2D7-5E528126E48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61640" y="1123057"/>
            <a:ext cx="39344" cy="5147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9" name="Line 808">
            <a:extLst>
              <a:ext uri="{FF2B5EF4-FFF2-40B4-BE49-F238E27FC236}">
                <a16:creationId xmlns:a16="http://schemas.microsoft.com/office/drawing/2014/main" id="{810C9E16-B063-4887-A829-A8B43C89247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0984" y="1008373"/>
            <a:ext cx="0" cy="22846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0" name="Freeform 809">
            <a:extLst>
              <a:ext uri="{FF2B5EF4-FFF2-40B4-BE49-F238E27FC236}">
                <a16:creationId xmlns:a16="http://schemas.microsoft.com/office/drawing/2014/main" id="{42C96DA2-C0E6-4A03-AD2F-2A4FEC1D0023}"/>
              </a:ext>
            </a:extLst>
          </p:cNvPr>
          <p:cNvSpPr>
            <a:spLocks/>
          </p:cNvSpPr>
          <p:nvPr/>
        </p:nvSpPr>
        <p:spPr bwMode="auto">
          <a:xfrm>
            <a:off x="5574487" y="100837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1" name="Freeform 810">
            <a:extLst>
              <a:ext uri="{FF2B5EF4-FFF2-40B4-BE49-F238E27FC236}">
                <a16:creationId xmlns:a16="http://schemas.microsoft.com/office/drawing/2014/main" id="{445FBF41-48C0-4DD7-A847-E241EBE14D68}"/>
              </a:ext>
            </a:extLst>
          </p:cNvPr>
          <p:cNvSpPr>
            <a:spLocks/>
          </p:cNvSpPr>
          <p:nvPr/>
        </p:nvSpPr>
        <p:spPr bwMode="auto">
          <a:xfrm>
            <a:off x="5574487" y="123683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2" name="Line 811">
            <a:extLst>
              <a:ext uri="{FF2B5EF4-FFF2-40B4-BE49-F238E27FC236}">
                <a16:creationId xmlns:a16="http://schemas.microsoft.com/office/drawing/2014/main" id="{9BBD1869-671B-4922-A8A6-9B431449AF10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0984" y="1123057"/>
            <a:ext cx="40146" cy="7314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3" name="Line 812">
            <a:extLst>
              <a:ext uri="{FF2B5EF4-FFF2-40B4-BE49-F238E27FC236}">
                <a16:creationId xmlns:a16="http://schemas.microsoft.com/office/drawing/2014/main" id="{0176EE48-50C6-49C5-AE64-18070F44A6EC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1130" y="1079712"/>
            <a:ext cx="0" cy="23478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4" name="Freeform 813">
            <a:extLst>
              <a:ext uri="{FF2B5EF4-FFF2-40B4-BE49-F238E27FC236}">
                <a16:creationId xmlns:a16="http://schemas.microsoft.com/office/drawing/2014/main" id="{538A06CD-2401-4F4A-B7A1-92B61071DCE2}"/>
              </a:ext>
            </a:extLst>
          </p:cNvPr>
          <p:cNvSpPr>
            <a:spLocks/>
          </p:cNvSpPr>
          <p:nvPr/>
        </p:nvSpPr>
        <p:spPr bwMode="auto">
          <a:xfrm>
            <a:off x="5614634" y="107971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5" name="Freeform 814">
            <a:extLst>
              <a:ext uri="{FF2B5EF4-FFF2-40B4-BE49-F238E27FC236}">
                <a16:creationId xmlns:a16="http://schemas.microsoft.com/office/drawing/2014/main" id="{BAA8B9CF-0C96-4B8B-89F2-9D0ED51C1777}"/>
              </a:ext>
            </a:extLst>
          </p:cNvPr>
          <p:cNvSpPr>
            <a:spLocks/>
          </p:cNvSpPr>
          <p:nvPr/>
        </p:nvSpPr>
        <p:spPr bwMode="auto">
          <a:xfrm>
            <a:off x="5614634" y="131449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6" name="Line 815">
            <a:extLst>
              <a:ext uri="{FF2B5EF4-FFF2-40B4-BE49-F238E27FC236}">
                <a16:creationId xmlns:a16="http://schemas.microsoft.com/office/drawing/2014/main" id="{75D5F4F9-8163-4E49-8441-C74C50E15A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41130" y="1189881"/>
            <a:ext cx="40146" cy="632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7" name="Line 816">
            <a:extLst>
              <a:ext uri="{FF2B5EF4-FFF2-40B4-BE49-F238E27FC236}">
                <a16:creationId xmlns:a16="http://schemas.microsoft.com/office/drawing/2014/main" id="{8CCB085E-4400-4336-9137-BED65B4022D5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1276" y="1058040"/>
            <a:ext cx="0" cy="26368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8" name="Freeform 817">
            <a:extLst>
              <a:ext uri="{FF2B5EF4-FFF2-40B4-BE49-F238E27FC236}">
                <a16:creationId xmlns:a16="http://schemas.microsoft.com/office/drawing/2014/main" id="{67354D77-E9FA-4D1E-AD89-FB5A1CE40890}"/>
              </a:ext>
            </a:extLst>
          </p:cNvPr>
          <p:cNvSpPr>
            <a:spLocks/>
          </p:cNvSpPr>
          <p:nvPr/>
        </p:nvSpPr>
        <p:spPr bwMode="auto">
          <a:xfrm>
            <a:off x="5653977" y="1058040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9" name="Freeform 818">
            <a:extLst>
              <a:ext uri="{FF2B5EF4-FFF2-40B4-BE49-F238E27FC236}">
                <a16:creationId xmlns:a16="http://schemas.microsoft.com/office/drawing/2014/main" id="{A87BF680-1881-454C-AF44-08C4AC8CC48A}"/>
              </a:ext>
            </a:extLst>
          </p:cNvPr>
          <p:cNvSpPr>
            <a:spLocks/>
          </p:cNvSpPr>
          <p:nvPr/>
        </p:nvSpPr>
        <p:spPr bwMode="auto">
          <a:xfrm>
            <a:off x="5653977" y="1321723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0" name="Line 819">
            <a:extLst>
              <a:ext uri="{FF2B5EF4-FFF2-40B4-BE49-F238E27FC236}">
                <a16:creationId xmlns:a16="http://schemas.microsoft.com/office/drawing/2014/main" id="{6F7E88E9-E2C3-4AE3-A214-F2A5E37B52D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1276" y="1189881"/>
            <a:ext cx="39344" cy="7224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1" name="Line 820">
            <a:extLst>
              <a:ext uri="{FF2B5EF4-FFF2-40B4-BE49-F238E27FC236}">
                <a16:creationId xmlns:a16="http://schemas.microsoft.com/office/drawing/2014/main" id="{A1ABCCA8-01B3-4DD0-A926-003DEB9A74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0619" y="1123057"/>
            <a:ext cx="0" cy="27632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2" name="Freeform 821">
            <a:extLst>
              <a:ext uri="{FF2B5EF4-FFF2-40B4-BE49-F238E27FC236}">
                <a16:creationId xmlns:a16="http://schemas.microsoft.com/office/drawing/2014/main" id="{2C05C965-1D35-4475-B134-2692035B7DE9}"/>
              </a:ext>
            </a:extLst>
          </p:cNvPr>
          <p:cNvSpPr>
            <a:spLocks/>
          </p:cNvSpPr>
          <p:nvPr/>
        </p:nvSpPr>
        <p:spPr bwMode="auto">
          <a:xfrm>
            <a:off x="5694123" y="112305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3" name="Freeform 822">
            <a:extLst>
              <a:ext uri="{FF2B5EF4-FFF2-40B4-BE49-F238E27FC236}">
                <a16:creationId xmlns:a16="http://schemas.microsoft.com/office/drawing/2014/main" id="{065A7D0E-89C7-48DA-A1FD-ACFFA1377244}"/>
              </a:ext>
            </a:extLst>
          </p:cNvPr>
          <p:cNvSpPr>
            <a:spLocks/>
          </p:cNvSpPr>
          <p:nvPr/>
        </p:nvSpPr>
        <p:spPr bwMode="auto">
          <a:xfrm>
            <a:off x="5694123" y="139938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" name="Line 823">
            <a:extLst>
              <a:ext uri="{FF2B5EF4-FFF2-40B4-BE49-F238E27FC236}">
                <a16:creationId xmlns:a16="http://schemas.microsoft.com/office/drawing/2014/main" id="{41AE95C5-AB40-41F0-9776-12B0D1120D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0619" y="1262123"/>
            <a:ext cx="40146" cy="632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5" name="Line 824">
            <a:extLst>
              <a:ext uri="{FF2B5EF4-FFF2-40B4-BE49-F238E27FC236}">
                <a16:creationId xmlns:a16="http://schemas.microsoft.com/office/drawing/2014/main" id="{628F8F2A-9414-4761-94F8-8D52035DDF6B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0766" y="1113124"/>
            <a:ext cx="0" cy="31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6" name="Freeform 825">
            <a:extLst>
              <a:ext uri="{FF2B5EF4-FFF2-40B4-BE49-F238E27FC236}">
                <a16:creationId xmlns:a16="http://schemas.microsoft.com/office/drawing/2014/main" id="{EC2FD681-777D-43C6-9366-2B9ACA0941F6}"/>
              </a:ext>
            </a:extLst>
          </p:cNvPr>
          <p:cNvSpPr>
            <a:spLocks/>
          </p:cNvSpPr>
          <p:nvPr/>
        </p:nvSpPr>
        <p:spPr bwMode="auto">
          <a:xfrm>
            <a:off x="5734269" y="111312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7" name="Freeform 826">
            <a:extLst>
              <a:ext uri="{FF2B5EF4-FFF2-40B4-BE49-F238E27FC236}">
                <a16:creationId xmlns:a16="http://schemas.microsoft.com/office/drawing/2014/main" id="{F933E5B7-7033-4096-95B8-49FB2E7BAD8D}"/>
              </a:ext>
            </a:extLst>
          </p:cNvPr>
          <p:cNvSpPr>
            <a:spLocks/>
          </p:cNvSpPr>
          <p:nvPr/>
        </p:nvSpPr>
        <p:spPr bwMode="auto">
          <a:xfrm>
            <a:off x="5734269" y="142466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8" name="Line 827">
            <a:extLst>
              <a:ext uri="{FF2B5EF4-FFF2-40B4-BE49-F238E27FC236}">
                <a16:creationId xmlns:a16="http://schemas.microsoft.com/office/drawing/2014/main" id="{F16181D5-D988-45F3-A20F-1786683A94B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60766" y="1238644"/>
            <a:ext cx="39344" cy="2980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9" name="Line 828">
            <a:extLst>
              <a:ext uri="{FF2B5EF4-FFF2-40B4-BE49-F238E27FC236}">
                <a16:creationId xmlns:a16="http://schemas.microsoft.com/office/drawing/2014/main" id="{E0ACE7F4-E25F-478F-8C77-D2C412E6D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0109" y="1096870"/>
            <a:ext cx="0" cy="2844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Freeform 829">
            <a:extLst>
              <a:ext uri="{FF2B5EF4-FFF2-40B4-BE49-F238E27FC236}">
                <a16:creationId xmlns:a16="http://schemas.microsoft.com/office/drawing/2014/main" id="{2A476E9F-0967-4B36-97F6-7A26D916F65E}"/>
              </a:ext>
            </a:extLst>
          </p:cNvPr>
          <p:cNvSpPr>
            <a:spLocks/>
          </p:cNvSpPr>
          <p:nvPr/>
        </p:nvSpPr>
        <p:spPr bwMode="auto">
          <a:xfrm>
            <a:off x="5773612" y="1096870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1" name="Freeform 830">
            <a:extLst>
              <a:ext uri="{FF2B5EF4-FFF2-40B4-BE49-F238E27FC236}">
                <a16:creationId xmlns:a16="http://schemas.microsoft.com/office/drawing/2014/main" id="{DD99FF19-E589-472D-870F-1F95740DFEC4}"/>
              </a:ext>
            </a:extLst>
          </p:cNvPr>
          <p:cNvSpPr>
            <a:spLocks/>
          </p:cNvSpPr>
          <p:nvPr/>
        </p:nvSpPr>
        <p:spPr bwMode="auto">
          <a:xfrm>
            <a:off x="5773612" y="1381321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2" name="Line 831">
            <a:extLst>
              <a:ext uri="{FF2B5EF4-FFF2-40B4-BE49-F238E27FC236}">
                <a16:creationId xmlns:a16="http://schemas.microsoft.com/office/drawing/2014/main" id="{C81E319A-B104-4C3D-BBB8-408AF679F5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0109" y="1238644"/>
            <a:ext cx="40146" cy="2709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3" name="Line 832">
            <a:extLst>
              <a:ext uri="{FF2B5EF4-FFF2-40B4-BE49-F238E27FC236}">
                <a16:creationId xmlns:a16="http://schemas.microsoft.com/office/drawing/2014/main" id="{71AED17F-83A3-44AB-A83C-D346CC0B724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0255" y="1127572"/>
            <a:ext cx="0" cy="27632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4" name="Freeform 833">
            <a:extLst>
              <a:ext uri="{FF2B5EF4-FFF2-40B4-BE49-F238E27FC236}">
                <a16:creationId xmlns:a16="http://schemas.microsoft.com/office/drawing/2014/main" id="{54D93E59-999E-479B-BC16-14809A8F7014}"/>
              </a:ext>
            </a:extLst>
          </p:cNvPr>
          <p:cNvSpPr>
            <a:spLocks/>
          </p:cNvSpPr>
          <p:nvPr/>
        </p:nvSpPr>
        <p:spPr bwMode="auto">
          <a:xfrm>
            <a:off x="5813758" y="112757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5" name="Freeform 834">
            <a:extLst>
              <a:ext uri="{FF2B5EF4-FFF2-40B4-BE49-F238E27FC236}">
                <a16:creationId xmlns:a16="http://schemas.microsoft.com/office/drawing/2014/main" id="{DB5E4277-E97D-4E93-8B2A-3822B8625760}"/>
              </a:ext>
            </a:extLst>
          </p:cNvPr>
          <p:cNvSpPr>
            <a:spLocks/>
          </p:cNvSpPr>
          <p:nvPr/>
        </p:nvSpPr>
        <p:spPr bwMode="auto">
          <a:xfrm>
            <a:off x="5813758" y="140389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6" name="Line 835">
            <a:extLst>
              <a:ext uri="{FF2B5EF4-FFF2-40B4-BE49-F238E27FC236}">
                <a16:creationId xmlns:a16="http://schemas.microsoft.com/office/drawing/2014/main" id="{3A541BCA-E48D-447C-8F40-02BC360DED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40255" y="1253093"/>
            <a:ext cx="40146" cy="1264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7" name="Line 836">
            <a:extLst>
              <a:ext uri="{FF2B5EF4-FFF2-40B4-BE49-F238E27FC236}">
                <a16:creationId xmlns:a16="http://schemas.microsoft.com/office/drawing/2014/main" id="{7B901D3A-6EAB-4A08-8B00-348D66089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0401" y="1104997"/>
            <a:ext cx="0" cy="29528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8" name="Freeform 837">
            <a:extLst>
              <a:ext uri="{FF2B5EF4-FFF2-40B4-BE49-F238E27FC236}">
                <a16:creationId xmlns:a16="http://schemas.microsoft.com/office/drawing/2014/main" id="{34DA7F77-3606-4642-824E-DAF1ACCDA83B}"/>
              </a:ext>
            </a:extLst>
          </p:cNvPr>
          <p:cNvSpPr>
            <a:spLocks/>
          </p:cNvSpPr>
          <p:nvPr/>
        </p:nvSpPr>
        <p:spPr bwMode="auto">
          <a:xfrm>
            <a:off x="5853904" y="110499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9" name="Freeform 838">
            <a:extLst>
              <a:ext uri="{FF2B5EF4-FFF2-40B4-BE49-F238E27FC236}">
                <a16:creationId xmlns:a16="http://schemas.microsoft.com/office/drawing/2014/main" id="{0C1990A6-A3A1-486A-9963-55C0F65AE493}"/>
              </a:ext>
            </a:extLst>
          </p:cNvPr>
          <p:cNvSpPr>
            <a:spLocks/>
          </p:cNvSpPr>
          <p:nvPr/>
        </p:nvSpPr>
        <p:spPr bwMode="auto">
          <a:xfrm>
            <a:off x="5853904" y="140028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0" name="Line 839">
            <a:extLst>
              <a:ext uri="{FF2B5EF4-FFF2-40B4-BE49-F238E27FC236}">
                <a16:creationId xmlns:a16="http://schemas.microsoft.com/office/drawing/2014/main" id="{D2574B8E-F844-4A92-B6FE-5D11BDA219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0401" y="1253093"/>
            <a:ext cx="39344" cy="1264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1" name="Line 840">
            <a:extLst>
              <a:ext uri="{FF2B5EF4-FFF2-40B4-BE49-F238E27FC236}">
                <a16:creationId xmlns:a16="http://schemas.microsoft.com/office/drawing/2014/main" id="{81DE545D-9F40-4BFE-B012-A4D5B63CD51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744" y="1119444"/>
            <a:ext cx="0" cy="29258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2" name="Freeform 841">
            <a:extLst>
              <a:ext uri="{FF2B5EF4-FFF2-40B4-BE49-F238E27FC236}">
                <a16:creationId xmlns:a16="http://schemas.microsoft.com/office/drawing/2014/main" id="{1B0C5014-BFC8-420B-99DC-840178EF6502}"/>
              </a:ext>
            </a:extLst>
          </p:cNvPr>
          <p:cNvSpPr>
            <a:spLocks/>
          </p:cNvSpPr>
          <p:nvPr/>
        </p:nvSpPr>
        <p:spPr bwMode="auto">
          <a:xfrm>
            <a:off x="5893247" y="111944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3" name="Freeform 842">
            <a:extLst>
              <a:ext uri="{FF2B5EF4-FFF2-40B4-BE49-F238E27FC236}">
                <a16:creationId xmlns:a16="http://schemas.microsoft.com/office/drawing/2014/main" id="{7C90B955-C162-4DED-AD5C-7700BA63FA4E}"/>
              </a:ext>
            </a:extLst>
          </p:cNvPr>
          <p:cNvSpPr>
            <a:spLocks/>
          </p:cNvSpPr>
          <p:nvPr/>
        </p:nvSpPr>
        <p:spPr bwMode="auto">
          <a:xfrm>
            <a:off x="5893247" y="141202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4" name="Line 843">
            <a:extLst>
              <a:ext uri="{FF2B5EF4-FFF2-40B4-BE49-F238E27FC236}">
                <a16:creationId xmlns:a16="http://schemas.microsoft.com/office/drawing/2014/main" id="{88FFF9EC-3BBA-43DD-B6EA-5C27AE294B2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19744" y="1220584"/>
            <a:ext cx="40146" cy="451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5" name="Line 844">
            <a:extLst>
              <a:ext uri="{FF2B5EF4-FFF2-40B4-BE49-F238E27FC236}">
                <a16:creationId xmlns:a16="http://schemas.microsoft.com/office/drawing/2014/main" id="{B9BD8B5B-C28B-4F9D-A702-E012CD1E61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9890" y="1074293"/>
            <a:ext cx="0" cy="29258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6" name="Freeform 845">
            <a:extLst>
              <a:ext uri="{FF2B5EF4-FFF2-40B4-BE49-F238E27FC236}">
                <a16:creationId xmlns:a16="http://schemas.microsoft.com/office/drawing/2014/main" id="{DAC8DD60-E6F4-4CE6-B6E0-B2444C451A70}"/>
              </a:ext>
            </a:extLst>
          </p:cNvPr>
          <p:cNvSpPr>
            <a:spLocks/>
          </p:cNvSpPr>
          <p:nvPr/>
        </p:nvSpPr>
        <p:spPr bwMode="auto">
          <a:xfrm>
            <a:off x="5933394" y="107429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7" name="Freeform 846">
            <a:extLst>
              <a:ext uri="{FF2B5EF4-FFF2-40B4-BE49-F238E27FC236}">
                <a16:creationId xmlns:a16="http://schemas.microsoft.com/office/drawing/2014/main" id="{7081E5FC-DFE0-4688-A860-5E2A144335E2}"/>
              </a:ext>
            </a:extLst>
          </p:cNvPr>
          <p:cNvSpPr>
            <a:spLocks/>
          </p:cNvSpPr>
          <p:nvPr/>
        </p:nvSpPr>
        <p:spPr bwMode="auto">
          <a:xfrm>
            <a:off x="5933394" y="136687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" name="Line 847">
            <a:extLst>
              <a:ext uri="{FF2B5EF4-FFF2-40B4-BE49-F238E27FC236}">
                <a16:creationId xmlns:a16="http://schemas.microsoft.com/office/drawing/2014/main" id="{87E64177-5BFD-47E4-9D75-06C6560C28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9890" y="1172723"/>
            <a:ext cx="40146" cy="4786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9" name="Line 848">
            <a:extLst>
              <a:ext uri="{FF2B5EF4-FFF2-40B4-BE49-F238E27FC236}">
                <a16:creationId xmlns:a16="http://schemas.microsoft.com/office/drawing/2014/main" id="{5CFB9792-97FB-46F5-B56C-2D75C33FE3B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0036" y="1046301"/>
            <a:ext cx="0" cy="25375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0" name="Freeform 849">
            <a:extLst>
              <a:ext uri="{FF2B5EF4-FFF2-40B4-BE49-F238E27FC236}">
                <a16:creationId xmlns:a16="http://schemas.microsoft.com/office/drawing/2014/main" id="{8CBAE625-8E0B-41E5-A80A-EAA74DFA688E}"/>
              </a:ext>
            </a:extLst>
          </p:cNvPr>
          <p:cNvSpPr>
            <a:spLocks/>
          </p:cNvSpPr>
          <p:nvPr/>
        </p:nvSpPr>
        <p:spPr bwMode="auto">
          <a:xfrm>
            <a:off x="5973540" y="1046301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1" name="Freeform 850">
            <a:extLst>
              <a:ext uri="{FF2B5EF4-FFF2-40B4-BE49-F238E27FC236}">
                <a16:creationId xmlns:a16="http://schemas.microsoft.com/office/drawing/2014/main" id="{E382A3F9-BC81-4277-8389-9B2597562E2B}"/>
              </a:ext>
            </a:extLst>
          </p:cNvPr>
          <p:cNvSpPr>
            <a:spLocks/>
          </p:cNvSpPr>
          <p:nvPr/>
        </p:nvSpPr>
        <p:spPr bwMode="auto">
          <a:xfrm>
            <a:off x="5973540" y="130004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2" name="Line 851">
            <a:extLst>
              <a:ext uri="{FF2B5EF4-FFF2-40B4-BE49-F238E27FC236}">
                <a16:creationId xmlns:a16="http://schemas.microsoft.com/office/drawing/2014/main" id="{8B796947-48BB-443E-A52F-912D5D05CF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0036" y="1172723"/>
            <a:ext cx="39344" cy="993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3" name="Line 852">
            <a:extLst>
              <a:ext uri="{FF2B5EF4-FFF2-40B4-BE49-F238E27FC236}">
                <a16:creationId xmlns:a16="http://schemas.microsoft.com/office/drawing/2014/main" id="{84F66CB7-FF19-4806-9892-00A482E15CB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9379" y="1057137"/>
            <a:ext cx="0" cy="25013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4" name="Freeform 853">
            <a:extLst>
              <a:ext uri="{FF2B5EF4-FFF2-40B4-BE49-F238E27FC236}">
                <a16:creationId xmlns:a16="http://schemas.microsoft.com/office/drawing/2014/main" id="{6D57DCA4-C878-4989-BAAC-66DA169F690D}"/>
              </a:ext>
            </a:extLst>
          </p:cNvPr>
          <p:cNvSpPr>
            <a:spLocks/>
          </p:cNvSpPr>
          <p:nvPr/>
        </p:nvSpPr>
        <p:spPr bwMode="auto">
          <a:xfrm>
            <a:off x="6012883" y="105713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5" name="Freeform 854">
            <a:extLst>
              <a:ext uri="{FF2B5EF4-FFF2-40B4-BE49-F238E27FC236}">
                <a16:creationId xmlns:a16="http://schemas.microsoft.com/office/drawing/2014/main" id="{1C435978-E842-4383-A92D-0A92CFFFA28C}"/>
              </a:ext>
            </a:extLst>
          </p:cNvPr>
          <p:cNvSpPr>
            <a:spLocks/>
          </p:cNvSpPr>
          <p:nvPr/>
        </p:nvSpPr>
        <p:spPr bwMode="auto">
          <a:xfrm>
            <a:off x="6012883" y="130727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6" name="Line 855">
            <a:extLst>
              <a:ext uri="{FF2B5EF4-FFF2-40B4-BE49-F238E27FC236}">
                <a16:creationId xmlns:a16="http://schemas.microsoft.com/office/drawing/2014/main" id="{85C67B65-6807-4183-9568-1639B74F85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39379" y="1155566"/>
            <a:ext cx="40146" cy="2709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7" name="Line 856">
            <a:extLst>
              <a:ext uri="{FF2B5EF4-FFF2-40B4-BE49-F238E27FC236}">
                <a16:creationId xmlns:a16="http://schemas.microsoft.com/office/drawing/2014/main" id="{F52D2695-75CC-464D-BCB2-A1956DCB09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9526" y="1041785"/>
            <a:ext cx="0" cy="22756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8" name="Freeform 857">
            <a:extLst>
              <a:ext uri="{FF2B5EF4-FFF2-40B4-BE49-F238E27FC236}">
                <a16:creationId xmlns:a16="http://schemas.microsoft.com/office/drawing/2014/main" id="{11FBEC9F-E070-4A9C-AAE1-C42112C5AC17}"/>
              </a:ext>
            </a:extLst>
          </p:cNvPr>
          <p:cNvSpPr>
            <a:spLocks/>
          </p:cNvSpPr>
          <p:nvPr/>
        </p:nvSpPr>
        <p:spPr bwMode="auto">
          <a:xfrm>
            <a:off x="6053029" y="104178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9" name="Freeform 858">
            <a:extLst>
              <a:ext uri="{FF2B5EF4-FFF2-40B4-BE49-F238E27FC236}">
                <a16:creationId xmlns:a16="http://schemas.microsoft.com/office/drawing/2014/main" id="{7663EB4D-7497-4837-AFD4-675BEFEA1551}"/>
              </a:ext>
            </a:extLst>
          </p:cNvPr>
          <p:cNvSpPr>
            <a:spLocks/>
          </p:cNvSpPr>
          <p:nvPr/>
        </p:nvSpPr>
        <p:spPr bwMode="auto">
          <a:xfrm>
            <a:off x="6053029" y="126934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0" name="Line 859">
            <a:extLst>
              <a:ext uri="{FF2B5EF4-FFF2-40B4-BE49-F238E27FC236}">
                <a16:creationId xmlns:a16="http://schemas.microsoft.com/office/drawing/2014/main" id="{AE07DD6D-012F-4064-9629-4727A437958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9526" y="1155566"/>
            <a:ext cx="40146" cy="16435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1" name="Line 860">
            <a:extLst>
              <a:ext uri="{FF2B5EF4-FFF2-40B4-BE49-F238E27FC236}">
                <a16:creationId xmlns:a16="http://schemas.microsoft.com/office/drawing/2014/main" id="{ED42526B-2DBA-4512-AF71-DE66FBC01B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9671" y="1231420"/>
            <a:ext cx="0" cy="17879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2" name="Freeform 861">
            <a:extLst>
              <a:ext uri="{FF2B5EF4-FFF2-40B4-BE49-F238E27FC236}">
                <a16:creationId xmlns:a16="http://schemas.microsoft.com/office/drawing/2014/main" id="{4440D142-7271-46A4-ABE3-11503A47542F}"/>
              </a:ext>
            </a:extLst>
          </p:cNvPr>
          <p:cNvSpPr>
            <a:spLocks/>
          </p:cNvSpPr>
          <p:nvPr/>
        </p:nvSpPr>
        <p:spPr bwMode="auto">
          <a:xfrm>
            <a:off x="6093175" y="123142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3" name="Freeform 862">
            <a:extLst>
              <a:ext uri="{FF2B5EF4-FFF2-40B4-BE49-F238E27FC236}">
                <a16:creationId xmlns:a16="http://schemas.microsoft.com/office/drawing/2014/main" id="{FA750E43-9E3D-4D04-A407-2FC1FBF02BDD}"/>
              </a:ext>
            </a:extLst>
          </p:cNvPr>
          <p:cNvSpPr>
            <a:spLocks/>
          </p:cNvSpPr>
          <p:nvPr/>
        </p:nvSpPr>
        <p:spPr bwMode="auto">
          <a:xfrm>
            <a:off x="6093175" y="141021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4" name="Line 863">
            <a:extLst>
              <a:ext uri="{FF2B5EF4-FFF2-40B4-BE49-F238E27FC236}">
                <a16:creationId xmlns:a16="http://schemas.microsoft.com/office/drawing/2014/main" id="{8E9C02A9-6365-49BE-9D37-3706550846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9671" y="1319916"/>
            <a:ext cx="39344" cy="1327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5" name="Line 864">
            <a:extLst>
              <a:ext uri="{FF2B5EF4-FFF2-40B4-BE49-F238E27FC236}">
                <a16:creationId xmlns:a16="http://schemas.microsoft.com/office/drawing/2014/main" id="{66A698DF-470B-4B01-AB26-D562C3E123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9015" y="1356940"/>
            <a:ext cx="0" cy="1923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6" name="Freeform 865">
            <a:extLst>
              <a:ext uri="{FF2B5EF4-FFF2-40B4-BE49-F238E27FC236}">
                <a16:creationId xmlns:a16="http://schemas.microsoft.com/office/drawing/2014/main" id="{B01A6C26-01DE-4643-BA51-3D3AB28E43DE}"/>
              </a:ext>
            </a:extLst>
          </p:cNvPr>
          <p:cNvSpPr>
            <a:spLocks/>
          </p:cNvSpPr>
          <p:nvPr/>
        </p:nvSpPr>
        <p:spPr bwMode="auto">
          <a:xfrm>
            <a:off x="6132519" y="135694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7" name="Freeform 866">
            <a:extLst>
              <a:ext uri="{FF2B5EF4-FFF2-40B4-BE49-F238E27FC236}">
                <a16:creationId xmlns:a16="http://schemas.microsoft.com/office/drawing/2014/main" id="{3F0B7B0F-464F-40C6-99DD-12BF2A163CB6}"/>
              </a:ext>
            </a:extLst>
          </p:cNvPr>
          <p:cNvSpPr>
            <a:spLocks/>
          </p:cNvSpPr>
          <p:nvPr/>
        </p:nvSpPr>
        <p:spPr bwMode="auto">
          <a:xfrm>
            <a:off x="6132519" y="154928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8" name="Line 867">
            <a:extLst>
              <a:ext uri="{FF2B5EF4-FFF2-40B4-BE49-F238E27FC236}">
                <a16:creationId xmlns:a16="http://schemas.microsoft.com/office/drawing/2014/main" id="{B6455433-D5F9-4810-8792-792112477F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9015" y="1452660"/>
            <a:ext cx="4014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9" name="Line 868">
            <a:extLst>
              <a:ext uri="{FF2B5EF4-FFF2-40B4-BE49-F238E27FC236}">
                <a16:creationId xmlns:a16="http://schemas.microsoft.com/office/drawing/2014/main" id="{70AC8154-67A2-4A9F-9CAB-BB28A7CC040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9161" y="1326237"/>
            <a:ext cx="0" cy="2528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0" name="Freeform 869">
            <a:extLst>
              <a:ext uri="{FF2B5EF4-FFF2-40B4-BE49-F238E27FC236}">
                <a16:creationId xmlns:a16="http://schemas.microsoft.com/office/drawing/2014/main" id="{15F5DCE6-32F7-4B45-ABEA-221E2FA85065}"/>
              </a:ext>
            </a:extLst>
          </p:cNvPr>
          <p:cNvSpPr>
            <a:spLocks/>
          </p:cNvSpPr>
          <p:nvPr/>
        </p:nvSpPr>
        <p:spPr bwMode="auto">
          <a:xfrm>
            <a:off x="6172664" y="132623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1" name="Freeform 870">
            <a:extLst>
              <a:ext uri="{FF2B5EF4-FFF2-40B4-BE49-F238E27FC236}">
                <a16:creationId xmlns:a16="http://schemas.microsoft.com/office/drawing/2014/main" id="{D359EB97-2A5B-4289-8E43-125B3B7E17B2}"/>
              </a:ext>
            </a:extLst>
          </p:cNvPr>
          <p:cNvSpPr>
            <a:spLocks/>
          </p:cNvSpPr>
          <p:nvPr/>
        </p:nvSpPr>
        <p:spPr bwMode="auto">
          <a:xfrm>
            <a:off x="6172664" y="157908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2" name="Line 871">
            <a:extLst>
              <a:ext uri="{FF2B5EF4-FFF2-40B4-BE49-F238E27FC236}">
                <a16:creationId xmlns:a16="http://schemas.microsoft.com/office/drawing/2014/main" id="{05043F01-9869-4725-9594-CA223733D5C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99161" y="1365067"/>
            <a:ext cx="40146" cy="8759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3" name="Line 872">
            <a:extLst>
              <a:ext uri="{FF2B5EF4-FFF2-40B4-BE49-F238E27FC236}">
                <a16:creationId xmlns:a16="http://schemas.microsoft.com/office/drawing/2014/main" id="{39C0B972-F615-4180-8013-B00D90D9F27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9307" y="1231420"/>
            <a:ext cx="0" cy="26639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4" name="Line 873">
            <a:extLst>
              <a:ext uri="{FF2B5EF4-FFF2-40B4-BE49-F238E27FC236}">
                <a16:creationId xmlns:a16="http://schemas.microsoft.com/office/drawing/2014/main" id="{6B51C95D-EE4F-44E2-92BE-CEEE4F4948E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2008" y="1231420"/>
            <a:ext cx="39344" cy="9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5" name="Line 874">
            <a:extLst>
              <a:ext uri="{FF2B5EF4-FFF2-40B4-BE49-F238E27FC236}">
                <a16:creationId xmlns:a16="http://schemas.microsoft.com/office/drawing/2014/main" id="{D728296F-8A56-4FDF-AB02-AA1787C13E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2008" y="1497812"/>
            <a:ext cx="39344" cy="9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6" name="Rectangle 875">
            <a:extLst>
              <a:ext uri="{FF2B5EF4-FFF2-40B4-BE49-F238E27FC236}">
                <a16:creationId xmlns:a16="http://schemas.microsoft.com/office/drawing/2014/main" id="{6424CAAC-3ACB-4C81-B8E8-7AEB3243A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208" y="1118542"/>
            <a:ext cx="52993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7" name="Rectangle 876">
            <a:extLst>
              <a:ext uri="{FF2B5EF4-FFF2-40B4-BE49-F238E27FC236}">
                <a16:creationId xmlns:a16="http://schemas.microsoft.com/office/drawing/2014/main" id="{71D2D0C0-20A0-40A7-A178-C2E053192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550" y="1121251"/>
            <a:ext cx="53796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8" name="Rectangle 877">
            <a:extLst>
              <a:ext uri="{FF2B5EF4-FFF2-40B4-BE49-F238E27FC236}">
                <a16:creationId xmlns:a16="http://schemas.microsoft.com/office/drawing/2014/main" id="{D65725FD-6ABC-4A59-9C3F-1F61A4D8E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7696" y="1140215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9" name="Rectangle 878">
            <a:extLst>
              <a:ext uri="{FF2B5EF4-FFF2-40B4-BE49-F238E27FC236}">
                <a16:creationId xmlns:a16="http://schemas.microsoft.com/office/drawing/2014/main" id="{C2601EE7-2622-4D5F-9B72-62ECE4AB0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842" y="1118542"/>
            <a:ext cx="52993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0" name="Rectangle 879">
            <a:extLst>
              <a:ext uri="{FF2B5EF4-FFF2-40B4-BE49-F238E27FC236}">
                <a16:creationId xmlns:a16="http://schemas.microsoft.com/office/drawing/2014/main" id="{89FAF8A2-CC55-423B-8555-6A2F4AA4B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7186" y="1106803"/>
            <a:ext cx="52993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1" name="Rectangle 880">
            <a:extLst>
              <a:ext uri="{FF2B5EF4-FFF2-40B4-BE49-F238E27FC236}">
                <a16:creationId xmlns:a16="http://schemas.microsoft.com/office/drawing/2014/main" id="{8EDFCABD-38BA-4116-B6D3-545DDAFFB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7331" y="1066166"/>
            <a:ext cx="52993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2" name="Rectangle 881">
            <a:extLst>
              <a:ext uri="{FF2B5EF4-FFF2-40B4-BE49-F238E27FC236}">
                <a16:creationId xmlns:a16="http://schemas.microsoft.com/office/drawing/2014/main" id="{DA2815B6-6851-41F8-81BE-633AA9F9C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478" y="1031852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3" name="Rectangle 882">
            <a:extLst>
              <a:ext uri="{FF2B5EF4-FFF2-40B4-BE49-F238E27FC236}">
                <a16:creationId xmlns:a16="http://schemas.microsoft.com/office/drawing/2014/main" id="{56910781-8CCE-47AB-A06F-2D26B3DB0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6821" y="1016501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4" name="Rectangle 883">
            <a:extLst>
              <a:ext uri="{FF2B5EF4-FFF2-40B4-BE49-F238E27FC236}">
                <a16:creationId xmlns:a16="http://schemas.microsoft.com/office/drawing/2014/main" id="{C13B1CEF-E61D-4052-8332-BDB81905B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6968" y="993925"/>
            <a:ext cx="52993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5" name="Rectangle 884">
            <a:extLst>
              <a:ext uri="{FF2B5EF4-FFF2-40B4-BE49-F238E27FC236}">
                <a16:creationId xmlns:a16="http://schemas.microsoft.com/office/drawing/2014/main" id="{58A5E4A6-9C68-4144-9F23-F8B14452A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6310" y="966834"/>
            <a:ext cx="53796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6" name="Rectangle 885">
            <a:extLst>
              <a:ext uri="{FF2B5EF4-FFF2-40B4-BE49-F238E27FC236}">
                <a16:creationId xmlns:a16="http://schemas.microsoft.com/office/drawing/2014/main" id="{8456F1F0-ACD4-48D5-9D52-D2BB53975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6457" y="1005663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7" name="Rectangle 886">
            <a:extLst>
              <a:ext uri="{FF2B5EF4-FFF2-40B4-BE49-F238E27FC236}">
                <a16:creationId xmlns:a16="http://schemas.microsoft.com/office/drawing/2014/main" id="{E4201B25-1C07-4758-BEDA-F7A35514F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6603" y="1010179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8" name="Rectangle 887">
            <a:extLst>
              <a:ext uri="{FF2B5EF4-FFF2-40B4-BE49-F238E27FC236}">
                <a16:creationId xmlns:a16="http://schemas.microsoft.com/office/drawing/2014/main" id="{88FF2166-FE95-4347-9B1A-76142B4D0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5946" y="1142021"/>
            <a:ext cx="53796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9" name="Rectangle 888">
            <a:extLst>
              <a:ext uri="{FF2B5EF4-FFF2-40B4-BE49-F238E27FC236}">
                <a16:creationId xmlns:a16="http://schemas.microsoft.com/office/drawing/2014/main" id="{D96E4B61-8998-4CE5-B057-1131F5FFA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6092" y="1235935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0" name="Rectangle 889">
            <a:extLst>
              <a:ext uri="{FF2B5EF4-FFF2-40B4-BE49-F238E27FC236}">
                <a16:creationId xmlns:a16="http://schemas.microsoft.com/office/drawing/2014/main" id="{0CC1E65E-5277-4904-B159-79E4524F0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6238" y="1318110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1" name="Rectangle 890">
            <a:extLst>
              <a:ext uri="{FF2B5EF4-FFF2-40B4-BE49-F238E27FC236}">
                <a16:creationId xmlns:a16="http://schemas.microsoft.com/office/drawing/2014/main" id="{C65B2657-43C6-44E7-872E-97BC15A0B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5581" y="1310886"/>
            <a:ext cx="53796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2" name="Rectangle 891">
            <a:extLst>
              <a:ext uri="{FF2B5EF4-FFF2-40B4-BE49-F238E27FC236}">
                <a16:creationId xmlns:a16="http://schemas.microsoft.com/office/drawing/2014/main" id="{2882C98B-125A-4065-BC5A-D955CC144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5727" y="1319014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3" name="Rectangle 892">
            <a:extLst>
              <a:ext uri="{FF2B5EF4-FFF2-40B4-BE49-F238E27FC236}">
                <a16:creationId xmlns:a16="http://schemas.microsoft.com/office/drawing/2014/main" id="{69AB380A-1E04-432A-8C82-9C87E5568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5873" y="1377710"/>
            <a:ext cx="52993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4" name="Rectangle 893">
            <a:extLst>
              <a:ext uri="{FF2B5EF4-FFF2-40B4-BE49-F238E27FC236}">
                <a16:creationId xmlns:a16="http://schemas.microsoft.com/office/drawing/2014/main" id="{1F36C13F-1EE7-4358-A5CF-FD8087DD1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5217" y="1342492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5" name="Rectangle 894">
            <a:extLst>
              <a:ext uri="{FF2B5EF4-FFF2-40B4-BE49-F238E27FC236}">
                <a16:creationId xmlns:a16="http://schemas.microsoft.com/office/drawing/2014/main" id="{8AA36631-41D2-45D3-9E1C-A1E661166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363" y="1285601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6" name="Rectangle 895">
            <a:extLst>
              <a:ext uri="{FF2B5EF4-FFF2-40B4-BE49-F238E27FC236}">
                <a16:creationId xmlns:a16="http://schemas.microsoft.com/office/drawing/2014/main" id="{DD7D7947-3119-49FD-B13F-5DE5514B5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5508" y="1265735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7" name="Rectangle 896">
            <a:extLst>
              <a:ext uri="{FF2B5EF4-FFF2-40B4-BE49-F238E27FC236}">
                <a16:creationId xmlns:a16="http://schemas.microsoft.com/office/drawing/2014/main" id="{B5157757-989B-411B-9472-6DCA034D0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852" y="1196202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8" name="Rectangle 897">
            <a:extLst>
              <a:ext uri="{FF2B5EF4-FFF2-40B4-BE49-F238E27FC236}">
                <a16:creationId xmlns:a16="http://schemas.microsoft.com/office/drawing/2014/main" id="{34016D85-6086-4E34-BEE1-D21793151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4998" y="1169112"/>
            <a:ext cx="52993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9" name="Rectangle 898">
            <a:extLst>
              <a:ext uri="{FF2B5EF4-FFF2-40B4-BE49-F238E27FC236}">
                <a16:creationId xmlns:a16="http://schemas.microsoft.com/office/drawing/2014/main" id="{27681887-C6DE-4EB6-8D64-2A87E9634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4342" y="1144729"/>
            <a:ext cx="53796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0" name="Rectangle 899">
            <a:extLst>
              <a:ext uri="{FF2B5EF4-FFF2-40B4-BE49-F238E27FC236}">
                <a16:creationId xmlns:a16="http://schemas.microsoft.com/office/drawing/2014/main" id="{1BC86E01-1FA7-4F68-A462-B769033A3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4487" y="1093257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1" name="Rectangle 900">
            <a:extLst>
              <a:ext uri="{FF2B5EF4-FFF2-40B4-BE49-F238E27FC236}">
                <a16:creationId xmlns:a16="http://schemas.microsoft.com/office/drawing/2014/main" id="{70A63828-28A9-434A-BFC5-B3E1BA9F4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634" y="1166402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2" name="Rectangle 901">
            <a:extLst>
              <a:ext uri="{FF2B5EF4-FFF2-40B4-BE49-F238E27FC236}">
                <a16:creationId xmlns:a16="http://schemas.microsoft.com/office/drawing/2014/main" id="{9BBFAB48-43B2-4773-8A63-934A73D16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3977" y="1160081"/>
            <a:ext cx="53796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3" name="Rectangle 902">
            <a:extLst>
              <a:ext uri="{FF2B5EF4-FFF2-40B4-BE49-F238E27FC236}">
                <a16:creationId xmlns:a16="http://schemas.microsoft.com/office/drawing/2014/main" id="{561B41D7-4E01-4BF7-92CA-F4E86DC17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4123" y="1232323"/>
            <a:ext cx="52993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4" name="Rectangle 903">
            <a:extLst>
              <a:ext uri="{FF2B5EF4-FFF2-40B4-BE49-F238E27FC236}">
                <a16:creationId xmlns:a16="http://schemas.microsoft.com/office/drawing/2014/main" id="{45B69196-5758-4208-9D9B-B25E942C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269" y="1238644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5" name="Rectangle 904">
            <a:extLst>
              <a:ext uri="{FF2B5EF4-FFF2-40B4-BE49-F238E27FC236}">
                <a16:creationId xmlns:a16="http://schemas.microsoft.com/office/drawing/2014/main" id="{BFB0B69F-06E2-4C3B-B511-D6D1A5F09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3612" y="1208844"/>
            <a:ext cx="53796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6" name="Rectangle 905">
            <a:extLst>
              <a:ext uri="{FF2B5EF4-FFF2-40B4-BE49-F238E27FC236}">
                <a16:creationId xmlns:a16="http://schemas.microsoft.com/office/drawing/2014/main" id="{9006B256-2675-44D3-81CA-F3251D339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3758" y="1235935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7" name="Rectangle 906">
            <a:extLst>
              <a:ext uri="{FF2B5EF4-FFF2-40B4-BE49-F238E27FC236}">
                <a16:creationId xmlns:a16="http://schemas.microsoft.com/office/drawing/2014/main" id="{8959ECC0-4C64-48A3-ADCE-91A1D8EE3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904" y="1223293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8" name="Rectangle 907">
            <a:extLst>
              <a:ext uri="{FF2B5EF4-FFF2-40B4-BE49-F238E27FC236}">
                <a16:creationId xmlns:a16="http://schemas.microsoft.com/office/drawing/2014/main" id="{EC8D0497-9A10-4223-BC87-2B0A3CA26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3247" y="1235935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9" name="Rectangle 908">
            <a:extLst>
              <a:ext uri="{FF2B5EF4-FFF2-40B4-BE49-F238E27FC236}">
                <a16:creationId xmlns:a16="http://schemas.microsoft.com/office/drawing/2014/main" id="{663E46FA-F938-48DA-BC07-1B0880F6E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3394" y="1190784"/>
            <a:ext cx="52993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0" name="Rectangle 909">
            <a:extLst>
              <a:ext uri="{FF2B5EF4-FFF2-40B4-BE49-F238E27FC236}">
                <a16:creationId xmlns:a16="http://schemas.microsoft.com/office/drawing/2014/main" id="{3C1902A6-8032-4B58-85F0-6DC06893E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3540" y="1142924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1" name="Rectangle 910">
            <a:extLst>
              <a:ext uri="{FF2B5EF4-FFF2-40B4-BE49-F238E27FC236}">
                <a16:creationId xmlns:a16="http://schemas.microsoft.com/office/drawing/2014/main" id="{2963D391-CDFE-4704-B6AD-41F48B9ED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2883" y="1152857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2" name="Rectangle 911">
            <a:extLst>
              <a:ext uri="{FF2B5EF4-FFF2-40B4-BE49-F238E27FC236}">
                <a16:creationId xmlns:a16="http://schemas.microsoft.com/office/drawing/2014/main" id="{7D4F176A-42EA-43AD-98C5-F9BE56729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029" y="1125767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3" name="Rectangle 912">
            <a:extLst>
              <a:ext uri="{FF2B5EF4-FFF2-40B4-BE49-F238E27FC236}">
                <a16:creationId xmlns:a16="http://schemas.microsoft.com/office/drawing/2014/main" id="{15D10367-9E55-4E67-8D6E-5BB8C8C95D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3175" y="1290117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4" name="Rectangle 913">
            <a:extLst>
              <a:ext uri="{FF2B5EF4-FFF2-40B4-BE49-F238E27FC236}">
                <a16:creationId xmlns:a16="http://schemas.microsoft.com/office/drawing/2014/main" id="{A1E308EC-9A1E-4A48-9E56-7BADFA2D7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2519" y="1422861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5" name="Rectangle 914">
            <a:extLst>
              <a:ext uri="{FF2B5EF4-FFF2-40B4-BE49-F238E27FC236}">
                <a16:creationId xmlns:a16="http://schemas.microsoft.com/office/drawing/2014/main" id="{570BE3B0-5296-49B0-B67E-1DEA84177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664" y="1422861"/>
            <a:ext cx="52993" cy="5960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6" name="Rectangle 915">
            <a:extLst>
              <a:ext uri="{FF2B5EF4-FFF2-40B4-BE49-F238E27FC236}">
                <a16:creationId xmlns:a16="http://schemas.microsoft.com/office/drawing/2014/main" id="{343CC5C7-B6FC-42EC-93D2-7187AAFD4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2008" y="1335268"/>
            <a:ext cx="53796" cy="5869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7" name="Line 916">
            <a:extLst>
              <a:ext uri="{FF2B5EF4-FFF2-40B4-BE49-F238E27FC236}">
                <a16:creationId xmlns:a16="http://schemas.microsoft.com/office/drawing/2014/main" id="{9FD7EE3E-44F0-4F49-807B-FD837F82BE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4704" y="1114930"/>
            <a:ext cx="13650" cy="334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8" name="Line 917">
            <a:extLst>
              <a:ext uri="{FF2B5EF4-FFF2-40B4-BE49-F238E27FC236}">
                <a16:creationId xmlns:a16="http://schemas.microsoft.com/office/drawing/2014/main" id="{E4EFD576-2280-4291-8907-06D00B5D3CE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68791" y="1062554"/>
            <a:ext cx="13650" cy="3160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9" name="Line 918">
            <a:extLst>
              <a:ext uri="{FF2B5EF4-FFF2-40B4-BE49-F238E27FC236}">
                <a16:creationId xmlns:a16="http://schemas.microsoft.com/office/drawing/2014/main" id="{FFDC74D0-EAF0-4C28-B334-EDE5D50D77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00908" y="1066166"/>
            <a:ext cx="23285" cy="812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0" name="Line 919">
            <a:extLst>
              <a:ext uri="{FF2B5EF4-FFF2-40B4-BE49-F238E27FC236}">
                <a16:creationId xmlns:a16="http://schemas.microsoft.com/office/drawing/2014/main" id="{803C51DF-66E4-4FF9-979A-AB3937243FE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24193" y="1073391"/>
            <a:ext cx="7226" cy="9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1" name="Line 920">
            <a:extLst>
              <a:ext uri="{FF2B5EF4-FFF2-40B4-BE49-F238E27FC236}">
                <a16:creationId xmlns:a16="http://schemas.microsoft.com/office/drawing/2014/main" id="{0C38ABAC-CF0E-446C-BF27-E3165F02505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2295" y="1071585"/>
            <a:ext cx="1204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2" name="Line 921">
            <a:extLst>
              <a:ext uri="{FF2B5EF4-FFF2-40B4-BE49-F238E27FC236}">
                <a16:creationId xmlns:a16="http://schemas.microsoft.com/office/drawing/2014/main" id="{8F7451F6-B3D0-44A6-8008-650E193B0A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64339" y="1101385"/>
            <a:ext cx="0" cy="9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3" name="Freeform 922">
            <a:extLst>
              <a:ext uri="{FF2B5EF4-FFF2-40B4-BE49-F238E27FC236}">
                <a16:creationId xmlns:a16="http://schemas.microsoft.com/office/drawing/2014/main" id="{FB1EC157-166A-487E-B10E-DBFABD0692AE}"/>
              </a:ext>
            </a:extLst>
          </p:cNvPr>
          <p:cNvSpPr>
            <a:spLocks/>
          </p:cNvSpPr>
          <p:nvPr/>
        </p:nvSpPr>
        <p:spPr bwMode="auto">
          <a:xfrm>
            <a:off x="4737842" y="104178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4" name="Freeform 923">
            <a:extLst>
              <a:ext uri="{FF2B5EF4-FFF2-40B4-BE49-F238E27FC236}">
                <a16:creationId xmlns:a16="http://schemas.microsoft.com/office/drawing/2014/main" id="{B94B5E78-514F-46A3-8335-D23FE456F379}"/>
              </a:ext>
            </a:extLst>
          </p:cNvPr>
          <p:cNvSpPr>
            <a:spLocks/>
          </p:cNvSpPr>
          <p:nvPr/>
        </p:nvSpPr>
        <p:spPr bwMode="auto">
          <a:xfrm>
            <a:off x="4737842" y="110228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5" name="Line 924">
            <a:extLst>
              <a:ext uri="{FF2B5EF4-FFF2-40B4-BE49-F238E27FC236}">
                <a16:creationId xmlns:a16="http://schemas.microsoft.com/office/drawing/2014/main" id="{FC95F0A3-8FBA-45C3-8D87-F836F74B9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4339" y="1071585"/>
            <a:ext cx="16059" cy="153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" name="Line 925">
            <a:extLst>
              <a:ext uri="{FF2B5EF4-FFF2-40B4-BE49-F238E27FC236}">
                <a16:creationId xmlns:a16="http://schemas.microsoft.com/office/drawing/2014/main" id="{80AC2DE1-53A8-4780-9A81-22D87A138F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5653" y="1101385"/>
            <a:ext cx="8029" cy="812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7" name="Line 926">
            <a:extLst>
              <a:ext uri="{FF2B5EF4-FFF2-40B4-BE49-F238E27FC236}">
                <a16:creationId xmlns:a16="http://schemas.microsoft.com/office/drawing/2014/main" id="{E355D0A1-2810-4D4C-B056-9BCB844D15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3682" y="1072488"/>
            <a:ext cx="0" cy="722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8" name="Line 927">
            <a:extLst>
              <a:ext uri="{FF2B5EF4-FFF2-40B4-BE49-F238E27FC236}">
                <a16:creationId xmlns:a16="http://schemas.microsoft.com/office/drawing/2014/main" id="{D8F03C14-4D16-4A2A-AEA6-841971D746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03682" y="1139312"/>
            <a:ext cx="0" cy="632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9" name="Freeform 928">
            <a:extLst>
              <a:ext uri="{FF2B5EF4-FFF2-40B4-BE49-F238E27FC236}">
                <a16:creationId xmlns:a16="http://schemas.microsoft.com/office/drawing/2014/main" id="{592E0604-5B69-4C5E-BA16-5C430EDD8EEB}"/>
              </a:ext>
            </a:extLst>
          </p:cNvPr>
          <p:cNvSpPr>
            <a:spLocks/>
          </p:cNvSpPr>
          <p:nvPr/>
        </p:nvSpPr>
        <p:spPr bwMode="auto">
          <a:xfrm>
            <a:off x="4777186" y="107248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1" name="Line 930">
            <a:extLst>
              <a:ext uri="{FF2B5EF4-FFF2-40B4-BE49-F238E27FC236}">
                <a16:creationId xmlns:a16="http://schemas.microsoft.com/office/drawing/2014/main" id="{BE706FE0-05E2-482E-A0EC-2BE76DA081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03682" y="1099579"/>
            <a:ext cx="20876" cy="993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2" name="Line 931">
            <a:extLst>
              <a:ext uri="{FF2B5EF4-FFF2-40B4-BE49-F238E27FC236}">
                <a16:creationId xmlns:a16="http://schemas.microsoft.com/office/drawing/2014/main" id="{6B5D7A00-13EB-4FB2-8DD9-4926BD233B0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3828" y="1057137"/>
            <a:ext cx="0" cy="45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3" name="Line 932">
            <a:extLst>
              <a:ext uri="{FF2B5EF4-FFF2-40B4-BE49-F238E27FC236}">
                <a16:creationId xmlns:a16="http://schemas.microsoft.com/office/drawing/2014/main" id="{92EE0BDE-D47E-4BEB-B88E-F915F7F845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43828" y="1121251"/>
            <a:ext cx="0" cy="632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4" name="Freeform 933">
            <a:extLst>
              <a:ext uri="{FF2B5EF4-FFF2-40B4-BE49-F238E27FC236}">
                <a16:creationId xmlns:a16="http://schemas.microsoft.com/office/drawing/2014/main" id="{36C916B7-D4CC-4970-847B-5DE24A9184C4}"/>
              </a:ext>
            </a:extLst>
          </p:cNvPr>
          <p:cNvSpPr>
            <a:spLocks/>
          </p:cNvSpPr>
          <p:nvPr/>
        </p:nvSpPr>
        <p:spPr bwMode="auto">
          <a:xfrm>
            <a:off x="4817331" y="105713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5" name="Freeform 934">
            <a:extLst>
              <a:ext uri="{FF2B5EF4-FFF2-40B4-BE49-F238E27FC236}">
                <a16:creationId xmlns:a16="http://schemas.microsoft.com/office/drawing/2014/main" id="{84275DBF-C60C-4458-9662-FE6F94758A96}"/>
              </a:ext>
            </a:extLst>
          </p:cNvPr>
          <p:cNvSpPr>
            <a:spLocks/>
          </p:cNvSpPr>
          <p:nvPr/>
        </p:nvSpPr>
        <p:spPr bwMode="auto">
          <a:xfrm>
            <a:off x="4817331" y="112757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6" name="Line 935">
            <a:extLst>
              <a:ext uri="{FF2B5EF4-FFF2-40B4-BE49-F238E27FC236}">
                <a16:creationId xmlns:a16="http://schemas.microsoft.com/office/drawing/2014/main" id="{6138E0CF-FDAA-4332-8A86-024D07E86E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3828" y="1091451"/>
            <a:ext cx="30511" cy="1173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7" name="Line 936">
            <a:extLst>
              <a:ext uri="{FF2B5EF4-FFF2-40B4-BE49-F238E27FC236}">
                <a16:creationId xmlns:a16="http://schemas.microsoft.com/office/drawing/2014/main" id="{D67F3E9D-7CCA-4C13-A3B2-B6F8A66AB5F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3975" y="1068876"/>
            <a:ext cx="0" cy="9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8" name="Line 937">
            <a:extLst>
              <a:ext uri="{FF2B5EF4-FFF2-40B4-BE49-F238E27FC236}">
                <a16:creationId xmlns:a16="http://schemas.microsoft.com/office/drawing/2014/main" id="{7244CE54-23E1-4002-80C9-686CDE2C53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83975" y="1137505"/>
            <a:ext cx="0" cy="722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9" name="Freeform 938">
            <a:extLst>
              <a:ext uri="{FF2B5EF4-FFF2-40B4-BE49-F238E27FC236}">
                <a16:creationId xmlns:a16="http://schemas.microsoft.com/office/drawing/2014/main" id="{3557AF86-9BC0-4642-9BCB-F235BB4FB8D8}"/>
              </a:ext>
            </a:extLst>
          </p:cNvPr>
          <p:cNvSpPr>
            <a:spLocks/>
          </p:cNvSpPr>
          <p:nvPr/>
        </p:nvSpPr>
        <p:spPr bwMode="auto">
          <a:xfrm>
            <a:off x="4857478" y="1068876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1" name="Line 940">
            <a:extLst>
              <a:ext uri="{FF2B5EF4-FFF2-40B4-BE49-F238E27FC236}">
                <a16:creationId xmlns:a16="http://schemas.microsoft.com/office/drawing/2014/main" id="{48C75EFB-5CAD-4292-B417-7B25BDE29D6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94412" y="1110415"/>
            <a:ext cx="28905" cy="9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2" name="Line 941">
            <a:extLst>
              <a:ext uri="{FF2B5EF4-FFF2-40B4-BE49-F238E27FC236}">
                <a16:creationId xmlns:a16="http://schemas.microsoft.com/office/drawing/2014/main" id="{563A5294-893E-4170-B223-BF49A2980E9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3317" y="1080615"/>
            <a:ext cx="0" cy="9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4" name="Freeform 943">
            <a:extLst>
              <a:ext uri="{FF2B5EF4-FFF2-40B4-BE49-F238E27FC236}">
                <a16:creationId xmlns:a16="http://schemas.microsoft.com/office/drawing/2014/main" id="{81152EAB-85E8-452F-A4F9-63E32EC7B923}"/>
              </a:ext>
            </a:extLst>
          </p:cNvPr>
          <p:cNvSpPr>
            <a:spLocks/>
          </p:cNvSpPr>
          <p:nvPr/>
        </p:nvSpPr>
        <p:spPr bwMode="auto">
          <a:xfrm>
            <a:off x="4896821" y="108061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6" name="Line 945">
            <a:extLst>
              <a:ext uri="{FF2B5EF4-FFF2-40B4-BE49-F238E27FC236}">
                <a16:creationId xmlns:a16="http://schemas.microsoft.com/office/drawing/2014/main" id="{AFAD6B91-4351-4F9E-AD0E-3EF7F87DDE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23317" y="1118542"/>
            <a:ext cx="803" cy="9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7" name="Line 946">
            <a:extLst>
              <a:ext uri="{FF2B5EF4-FFF2-40B4-BE49-F238E27FC236}">
                <a16:creationId xmlns:a16="http://schemas.microsoft.com/office/drawing/2014/main" id="{9A8E51EA-2C6E-4689-97EF-800B37823F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4194" y="1099579"/>
            <a:ext cx="19270" cy="9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8" name="Line 947">
            <a:extLst>
              <a:ext uri="{FF2B5EF4-FFF2-40B4-BE49-F238E27FC236}">
                <a16:creationId xmlns:a16="http://schemas.microsoft.com/office/drawing/2014/main" id="{7C6B7306-C8DF-4DBF-961E-0BCB53D2DD3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3463" y="1055330"/>
            <a:ext cx="0" cy="144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9" name="Line 948">
            <a:extLst>
              <a:ext uri="{FF2B5EF4-FFF2-40B4-BE49-F238E27FC236}">
                <a16:creationId xmlns:a16="http://schemas.microsoft.com/office/drawing/2014/main" id="{40D12F74-A925-44F2-AC30-89C787CFF5A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63463" y="1129379"/>
            <a:ext cx="0" cy="144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0" name="Freeform 949">
            <a:extLst>
              <a:ext uri="{FF2B5EF4-FFF2-40B4-BE49-F238E27FC236}">
                <a16:creationId xmlns:a16="http://schemas.microsoft.com/office/drawing/2014/main" id="{E57D26FB-88B0-462F-8BC3-DFC86C6FA4C2}"/>
              </a:ext>
            </a:extLst>
          </p:cNvPr>
          <p:cNvSpPr>
            <a:spLocks/>
          </p:cNvSpPr>
          <p:nvPr/>
        </p:nvSpPr>
        <p:spPr bwMode="auto">
          <a:xfrm>
            <a:off x="4936968" y="105533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2" name="Line 951">
            <a:extLst>
              <a:ext uri="{FF2B5EF4-FFF2-40B4-BE49-F238E27FC236}">
                <a16:creationId xmlns:a16="http://schemas.microsoft.com/office/drawing/2014/main" id="{A1DAB3EF-B5AD-4360-945F-9E554F74BE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63463" y="1090548"/>
            <a:ext cx="8029" cy="9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3" name="Line 952">
            <a:extLst>
              <a:ext uri="{FF2B5EF4-FFF2-40B4-BE49-F238E27FC236}">
                <a16:creationId xmlns:a16="http://schemas.microsoft.com/office/drawing/2014/main" id="{6BB4333F-349D-46BB-9B27-1B160DD6FE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87551" y="1060748"/>
            <a:ext cx="16059" cy="1354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4" name="Line 953">
            <a:extLst>
              <a:ext uri="{FF2B5EF4-FFF2-40B4-BE49-F238E27FC236}">
                <a16:creationId xmlns:a16="http://schemas.microsoft.com/office/drawing/2014/main" id="{56E4F14A-A59F-4A73-BC5D-6F14D5A6EB7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3610" y="1021918"/>
            <a:ext cx="0" cy="9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5" name="Line 954">
            <a:extLst>
              <a:ext uri="{FF2B5EF4-FFF2-40B4-BE49-F238E27FC236}">
                <a16:creationId xmlns:a16="http://schemas.microsoft.com/office/drawing/2014/main" id="{00A4FD81-D596-472A-9465-4941CD2E9D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03610" y="1090548"/>
            <a:ext cx="0" cy="9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6" name="Freeform 955">
            <a:extLst>
              <a:ext uri="{FF2B5EF4-FFF2-40B4-BE49-F238E27FC236}">
                <a16:creationId xmlns:a16="http://schemas.microsoft.com/office/drawing/2014/main" id="{B7419D32-4DA0-4F39-8402-751833D3F03E}"/>
              </a:ext>
            </a:extLst>
          </p:cNvPr>
          <p:cNvSpPr>
            <a:spLocks/>
          </p:cNvSpPr>
          <p:nvPr/>
        </p:nvSpPr>
        <p:spPr bwMode="auto">
          <a:xfrm>
            <a:off x="4976310" y="1021918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7" name="Freeform 956">
            <a:extLst>
              <a:ext uri="{FF2B5EF4-FFF2-40B4-BE49-F238E27FC236}">
                <a16:creationId xmlns:a16="http://schemas.microsoft.com/office/drawing/2014/main" id="{FB796812-A3B2-4E60-95EB-F900CF051B1F}"/>
              </a:ext>
            </a:extLst>
          </p:cNvPr>
          <p:cNvSpPr>
            <a:spLocks/>
          </p:cNvSpPr>
          <p:nvPr/>
        </p:nvSpPr>
        <p:spPr bwMode="auto">
          <a:xfrm>
            <a:off x="4976310" y="1099579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8" name="Line 957">
            <a:extLst>
              <a:ext uri="{FF2B5EF4-FFF2-40B4-BE49-F238E27FC236}">
                <a16:creationId xmlns:a16="http://schemas.microsoft.com/office/drawing/2014/main" id="{88FA0823-2C22-4F5D-AF9B-AC634D54DD2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03610" y="1058040"/>
            <a:ext cx="11241" cy="270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9" name="Line 958">
            <a:extLst>
              <a:ext uri="{FF2B5EF4-FFF2-40B4-BE49-F238E27FC236}">
                <a16:creationId xmlns:a16="http://schemas.microsoft.com/office/drawing/2014/main" id="{402E2F25-BA5E-4D90-A998-F2453CABB7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34924" y="1053524"/>
            <a:ext cx="8029" cy="180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0" name="Freeform 959">
            <a:extLst>
              <a:ext uri="{FF2B5EF4-FFF2-40B4-BE49-F238E27FC236}">
                <a16:creationId xmlns:a16="http://schemas.microsoft.com/office/drawing/2014/main" id="{16E1DE4B-4253-45D2-9354-127CBD9E2BD5}"/>
              </a:ext>
            </a:extLst>
          </p:cNvPr>
          <p:cNvSpPr>
            <a:spLocks/>
          </p:cNvSpPr>
          <p:nvPr/>
        </p:nvSpPr>
        <p:spPr bwMode="auto">
          <a:xfrm>
            <a:off x="5016457" y="108332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1" name="Line 960">
            <a:extLst>
              <a:ext uri="{FF2B5EF4-FFF2-40B4-BE49-F238E27FC236}">
                <a16:creationId xmlns:a16="http://schemas.microsoft.com/office/drawing/2014/main" id="{5FC7CD8C-F3EE-4242-8DDE-5B1E2E48A3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42953" y="1051718"/>
            <a:ext cx="24087" cy="180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2" name="Line 961">
            <a:extLst>
              <a:ext uri="{FF2B5EF4-FFF2-40B4-BE49-F238E27FC236}">
                <a16:creationId xmlns:a16="http://schemas.microsoft.com/office/drawing/2014/main" id="{02E84F44-2FA8-4163-A645-E76824C2AB2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3099" y="1019209"/>
            <a:ext cx="0" cy="180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3" name="Line 962">
            <a:extLst>
              <a:ext uri="{FF2B5EF4-FFF2-40B4-BE49-F238E27FC236}">
                <a16:creationId xmlns:a16="http://schemas.microsoft.com/office/drawing/2014/main" id="{FAA04A28-B494-4E1A-BF85-117297D975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3099" y="1080615"/>
            <a:ext cx="0" cy="270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4" name="Freeform 963">
            <a:extLst>
              <a:ext uri="{FF2B5EF4-FFF2-40B4-BE49-F238E27FC236}">
                <a16:creationId xmlns:a16="http://schemas.microsoft.com/office/drawing/2014/main" id="{1BA3B557-B197-4B7C-8CCD-7F091BCB95EC}"/>
              </a:ext>
            </a:extLst>
          </p:cNvPr>
          <p:cNvSpPr>
            <a:spLocks/>
          </p:cNvSpPr>
          <p:nvPr/>
        </p:nvSpPr>
        <p:spPr bwMode="auto">
          <a:xfrm>
            <a:off x="5056603" y="101920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5" name="Freeform 964">
            <a:extLst>
              <a:ext uri="{FF2B5EF4-FFF2-40B4-BE49-F238E27FC236}">
                <a16:creationId xmlns:a16="http://schemas.microsoft.com/office/drawing/2014/main" id="{CDDB2A07-579A-47C4-A26B-5DAE369C0843}"/>
              </a:ext>
            </a:extLst>
          </p:cNvPr>
          <p:cNvSpPr>
            <a:spLocks/>
          </p:cNvSpPr>
          <p:nvPr/>
        </p:nvSpPr>
        <p:spPr bwMode="auto">
          <a:xfrm>
            <a:off x="5056603" y="108332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6" name="Line 965">
            <a:extLst>
              <a:ext uri="{FF2B5EF4-FFF2-40B4-BE49-F238E27FC236}">
                <a16:creationId xmlns:a16="http://schemas.microsoft.com/office/drawing/2014/main" id="{78435399-B3FE-4743-8619-7E94CC2D3E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5508" y="1015598"/>
            <a:ext cx="17664" cy="2980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7" name="Line 966">
            <a:extLst>
              <a:ext uri="{FF2B5EF4-FFF2-40B4-BE49-F238E27FC236}">
                <a16:creationId xmlns:a16="http://schemas.microsoft.com/office/drawing/2014/main" id="{1E9799D6-9020-49E5-9AF6-774BA8E179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15217" y="983991"/>
            <a:ext cx="8029" cy="1173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8" name="Freeform 967">
            <a:extLst>
              <a:ext uri="{FF2B5EF4-FFF2-40B4-BE49-F238E27FC236}">
                <a16:creationId xmlns:a16="http://schemas.microsoft.com/office/drawing/2014/main" id="{10735208-B6C0-4EB2-A52C-75CCEDB816D3}"/>
              </a:ext>
            </a:extLst>
          </p:cNvPr>
          <p:cNvSpPr>
            <a:spLocks/>
          </p:cNvSpPr>
          <p:nvPr/>
        </p:nvSpPr>
        <p:spPr bwMode="auto">
          <a:xfrm>
            <a:off x="5095946" y="1013791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9" name="Line 968">
            <a:extLst>
              <a:ext uri="{FF2B5EF4-FFF2-40B4-BE49-F238E27FC236}">
                <a16:creationId xmlns:a16="http://schemas.microsoft.com/office/drawing/2014/main" id="{6FD3D412-C767-4F30-88A0-A697FD0A43C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3245" y="983991"/>
            <a:ext cx="17664" cy="45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0" name="Line 969">
            <a:extLst>
              <a:ext uri="{FF2B5EF4-FFF2-40B4-BE49-F238E27FC236}">
                <a16:creationId xmlns:a16="http://schemas.microsoft.com/office/drawing/2014/main" id="{20F67C45-774E-4FD5-9632-FB2DC977DC5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0982" y="993925"/>
            <a:ext cx="1606" cy="9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1" name="Line 970">
            <a:extLst>
              <a:ext uri="{FF2B5EF4-FFF2-40B4-BE49-F238E27FC236}">
                <a16:creationId xmlns:a16="http://schemas.microsoft.com/office/drawing/2014/main" id="{1B82CB90-F0AB-4387-B50D-9281ED0028F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2589" y="956901"/>
            <a:ext cx="0" cy="812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2" name="Line 971">
            <a:extLst>
              <a:ext uri="{FF2B5EF4-FFF2-40B4-BE49-F238E27FC236}">
                <a16:creationId xmlns:a16="http://schemas.microsoft.com/office/drawing/2014/main" id="{E1AFE07E-4FB3-4A40-AF50-7E2B9818AD4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2589" y="1024627"/>
            <a:ext cx="0" cy="812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3" name="Freeform 972">
            <a:extLst>
              <a:ext uri="{FF2B5EF4-FFF2-40B4-BE49-F238E27FC236}">
                <a16:creationId xmlns:a16="http://schemas.microsoft.com/office/drawing/2014/main" id="{2FBAC81E-6856-4847-8EB7-6476E93351BC}"/>
              </a:ext>
            </a:extLst>
          </p:cNvPr>
          <p:cNvSpPr>
            <a:spLocks/>
          </p:cNvSpPr>
          <p:nvPr/>
        </p:nvSpPr>
        <p:spPr bwMode="auto">
          <a:xfrm>
            <a:off x="5136092" y="956901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4" name="Freeform 973">
            <a:extLst>
              <a:ext uri="{FF2B5EF4-FFF2-40B4-BE49-F238E27FC236}">
                <a16:creationId xmlns:a16="http://schemas.microsoft.com/office/drawing/2014/main" id="{C27F077A-9062-4A00-B1BB-4AE41617C919}"/>
              </a:ext>
            </a:extLst>
          </p:cNvPr>
          <p:cNvSpPr>
            <a:spLocks/>
          </p:cNvSpPr>
          <p:nvPr/>
        </p:nvSpPr>
        <p:spPr bwMode="auto">
          <a:xfrm>
            <a:off x="5136092" y="103275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5" name="Line 974">
            <a:extLst>
              <a:ext uri="{FF2B5EF4-FFF2-40B4-BE49-F238E27FC236}">
                <a16:creationId xmlns:a16="http://schemas.microsoft.com/office/drawing/2014/main" id="{E4E051D5-18C7-4E1E-B266-EB432D87FD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2589" y="991215"/>
            <a:ext cx="30511" cy="36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6" name="Line 975">
            <a:extLst>
              <a:ext uri="{FF2B5EF4-FFF2-40B4-BE49-F238E27FC236}">
                <a16:creationId xmlns:a16="http://schemas.microsoft.com/office/drawing/2014/main" id="{1A1CB7E0-49F1-4B86-91CE-8C4F84591B2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02734" y="936131"/>
            <a:ext cx="0" cy="261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7" name="Line 976">
            <a:extLst>
              <a:ext uri="{FF2B5EF4-FFF2-40B4-BE49-F238E27FC236}">
                <a16:creationId xmlns:a16="http://schemas.microsoft.com/office/drawing/2014/main" id="{017E924E-3D57-4330-88C8-AB1B0AB945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02734" y="1021015"/>
            <a:ext cx="0" cy="252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8" name="Freeform 977">
            <a:extLst>
              <a:ext uri="{FF2B5EF4-FFF2-40B4-BE49-F238E27FC236}">
                <a16:creationId xmlns:a16="http://schemas.microsoft.com/office/drawing/2014/main" id="{6F1B85CA-D92F-4763-90B1-FA510501F8C4}"/>
              </a:ext>
            </a:extLst>
          </p:cNvPr>
          <p:cNvSpPr>
            <a:spLocks/>
          </p:cNvSpPr>
          <p:nvPr/>
        </p:nvSpPr>
        <p:spPr bwMode="auto">
          <a:xfrm>
            <a:off x="5176238" y="936131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9" name="Freeform 978">
            <a:extLst>
              <a:ext uri="{FF2B5EF4-FFF2-40B4-BE49-F238E27FC236}">
                <a16:creationId xmlns:a16="http://schemas.microsoft.com/office/drawing/2014/main" id="{E45F8844-CFF8-4548-8EF4-A0394F7D2F7C}"/>
              </a:ext>
            </a:extLst>
          </p:cNvPr>
          <p:cNvSpPr>
            <a:spLocks/>
          </p:cNvSpPr>
          <p:nvPr/>
        </p:nvSpPr>
        <p:spPr bwMode="auto">
          <a:xfrm>
            <a:off x="5176238" y="1046301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0" name="Line 979">
            <a:extLst>
              <a:ext uri="{FF2B5EF4-FFF2-40B4-BE49-F238E27FC236}">
                <a16:creationId xmlns:a16="http://schemas.microsoft.com/office/drawing/2014/main" id="{C1887F5C-5C62-4E61-B4F8-7BBE3201F4C9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3172" y="995731"/>
            <a:ext cx="28905" cy="1264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1" name="Line 980">
            <a:extLst>
              <a:ext uri="{FF2B5EF4-FFF2-40B4-BE49-F238E27FC236}">
                <a16:creationId xmlns:a16="http://schemas.microsoft.com/office/drawing/2014/main" id="{15F8DCFF-07D5-4094-B443-6E57A8904557}"/>
              </a:ext>
            </a:extLst>
          </p:cNvPr>
          <p:cNvSpPr>
            <a:spLocks noChangeShapeType="1"/>
          </p:cNvSpPr>
          <p:nvPr/>
        </p:nvSpPr>
        <p:spPr bwMode="auto">
          <a:xfrm>
            <a:off x="5242077" y="928004"/>
            <a:ext cx="0" cy="5056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2" name="Line 981">
            <a:extLst>
              <a:ext uri="{FF2B5EF4-FFF2-40B4-BE49-F238E27FC236}">
                <a16:creationId xmlns:a16="http://schemas.microsoft.com/office/drawing/2014/main" id="{86F12490-3ED0-4F07-8382-A956839F13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42077" y="1038173"/>
            <a:ext cx="0" cy="5056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3" name="Freeform 982">
            <a:extLst>
              <a:ext uri="{FF2B5EF4-FFF2-40B4-BE49-F238E27FC236}">
                <a16:creationId xmlns:a16="http://schemas.microsoft.com/office/drawing/2014/main" id="{A0B8B5CC-D730-40CE-B683-E0884B8147FD}"/>
              </a:ext>
            </a:extLst>
          </p:cNvPr>
          <p:cNvSpPr>
            <a:spLocks/>
          </p:cNvSpPr>
          <p:nvPr/>
        </p:nvSpPr>
        <p:spPr bwMode="auto">
          <a:xfrm>
            <a:off x="5215581" y="928004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4" name="Freeform 983">
            <a:extLst>
              <a:ext uri="{FF2B5EF4-FFF2-40B4-BE49-F238E27FC236}">
                <a16:creationId xmlns:a16="http://schemas.microsoft.com/office/drawing/2014/main" id="{ED34382C-8876-4124-91B5-AC9CC07EEB94}"/>
              </a:ext>
            </a:extLst>
          </p:cNvPr>
          <p:cNvSpPr>
            <a:spLocks/>
          </p:cNvSpPr>
          <p:nvPr/>
        </p:nvSpPr>
        <p:spPr bwMode="auto">
          <a:xfrm>
            <a:off x="5215581" y="1088742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5" name="Line 984">
            <a:extLst>
              <a:ext uri="{FF2B5EF4-FFF2-40B4-BE49-F238E27FC236}">
                <a16:creationId xmlns:a16="http://schemas.microsoft.com/office/drawing/2014/main" id="{E2F39014-8486-4651-BCD6-5FD4643546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42077" y="1008373"/>
            <a:ext cx="160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4" name="Line 986">
            <a:extLst>
              <a:ext uri="{FF2B5EF4-FFF2-40B4-BE49-F238E27FC236}">
                <a16:creationId xmlns:a16="http://schemas.microsoft.com/office/drawing/2014/main" id="{FBD7FF4C-CDBE-4EC1-BE4A-9EA73AC9282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1348" y="1021918"/>
            <a:ext cx="20876" cy="1715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5" name="Line 987">
            <a:extLst>
              <a:ext uri="{FF2B5EF4-FFF2-40B4-BE49-F238E27FC236}">
                <a16:creationId xmlns:a16="http://schemas.microsoft.com/office/drawing/2014/main" id="{57AE126E-D7CE-4EDE-92FC-BE1D808184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2224" y="946065"/>
            <a:ext cx="0" cy="6321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6" name="Line 988">
            <a:extLst>
              <a:ext uri="{FF2B5EF4-FFF2-40B4-BE49-F238E27FC236}">
                <a16:creationId xmlns:a16="http://schemas.microsoft.com/office/drawing/2014/main" id="{0C008FC0-BD77-41D2-BD06-C59355E8210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82224" y="1068876"/>
            <a:ext cx="0" cy="6230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7" name="Freeform 989">
            <a:extLst>
              <a:ext uri="{FF2B5EF4-FFF2-40B4-BE49-F238E27FC236}">
                <a16:creationId xmlns:a16="http://schemas.microsoft.com/office/drawing/2014/main" id="{DE072CE5-AB6C-4464-9D97-60C4D0116B1E}"/>
              </a:ext>
            </a:extLst>
          </p:cNvPr>
          <p:cNvSpPr>
            <a:spLocks/>
          </p:cNvSpPr>
          <p:nvPr/>
        </p:nvSpPr>
        <p:spPr bwMode="auto">
          <a:xfrm>
            <a:off x="5255727" y="94606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8" name="Freeform 990">
            <a:extLst>
              <a:ext uri="{FF2B5EF4-FFF2-40B4-BE49-F238E27FC236}">
                <a16:creationId xmlns:a16="http://schemas.microsoft.com/office/drawing/2014/main" id="{42E5D429-528C-4B9B-B6B8-FE1F2EEBBA54}"/>
              </a:ext>
            </a:extLst>
          </p:cNvPr>
          <p:cNvSpPr>
            <a:spLocks/>
          </p:cNvSpPr>
          <p:nvPr/>
        </p:nvSpPr>
        <p:spPr bwMode="auto">
          <a:xfrm>
            <a:off x="5255727" y="113118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9" name="Line 991">
            <a:extLst>
              <a:ext uri="{FF2B5EF4-FFF2-40B4-BE49-F238E27FC236}">
                <a16:creationId xmlns:a16="http://schemas.microsoft.com/office/drawing/2014/main" id="{B1DDC8CF-B1DE-4DE9-86D9-EF2EB7E535DB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2224" y="1039076"/>
            <a:ext cx="4817" cy="36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0" name="Line 992">
            <a:extLst>
              <a:ext uri="{FF2B5EF4-FFF2-40B4-BE49-F238E27FC236}">
                <a16:creationId xmlns:a16="http://schemas.microsoft.com/office/drawing/2014/main" id="{7264AE4B-DA73-4A9F-AA94-4BEC729F39A3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2297" y="1058943"/>
            <a:ext cx="20073" cy="1896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1" name="Line 993">
            <a:extLst>
              <a:ext uri="{FF2B5EF4-FFF2-40B4-BE49-F238E27FC236}">
                <a16:creationId xmlns:a16="http://schemas.microsoft.com/office/drawing/2014/main" id="{EBF3B0B9-8D38-4DB0-BA88-0A133DC20C25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2370" y="983089"/>
            <a:ext cx="0" cy="6501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2" name="Line 994">
            <a:extLst>
              <a:ext uri="{FF2B5EF4-FFF2-40B4-BE49-F238E27FC236}">
                <a16:creationId xmlns:a16="http://schemas.microsoft.com/office/drawing/2014/main" id="{5931CB34-3365-4025-ADC8-613B396CE59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2370" y="1107706"/>
            <a:ext cx="0" cy="6501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3" name="Freeform 995">
            <a:extLst>
              <a:ext uri="{FF2B5EF4-FFF2-40B4-BE49-F238E27FC236}">
                <a16:creationId xmlns:a16="http://schemas.microsoft.com/office/drawing/2014/main" id="{224DC2BA-7DB4-4016-8CCB-5920B8583EA1}"/>
              </a:ext>
            </a:extLst>
          </p:cNvPr>
          <p:cNvSpPr>
            <a:spLocks/>
          </p:cNvSpPr>
          <p:nvPr/>
        </p:nvSpPr>
        <p:spPr bwMode="auto">
          <a:xfrm>
            <a:off x="5295873" y="98308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5" name="Line 997">
            <a:extLst>
              <a:ext uri="{FF2B5EF4-FFF2-40B4-BE49-F238E27FC236}">
                <a16:creationId xmlns:a16="http://schemas.microsoft.com/office/drawing/2014/main" id="{5DEBFC09-F390-4207-BF0F-F9A4FBD63C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2370" y="1077906"/>
            <a:ext cx="4817" cy="271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6" name="Line 998">
            <a:extLst>
              <a:ext uri="{FF2B5EF4-FFF2-40B4-BE49-F238E27FC236}">
                <a16:creationId xmlns:a16="http://schemas.microsoft.com/office/drawing/2014/main" id="{05D05D73-372D-42BB-9C26-6BB1085B25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344852" y="1093257"/>
            <a:ext cx="16861" cy="1083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7" name="Line 999">
            <a:extLst>
              <a:ext uri="{FF2B5EF4-FFF2-40B4-BE49-F238E27FC236}">
                <a16:creationId xmlns:a16="http://schemas.microsoft.com/office/drawing/2014/main" id="{A5572887-05E2-4E78-B70A-ABE9A0E7940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1713" y="981282"/>
            <a:ext cx="0" cy="9301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8" name="Line 1000">
            <a:extLst>
              <a:ext uri="{FF2B5EF4-FFF2-40B4-BE49-F238E27FC236}">
                <a16:creationId xmlns:a16="http://schemas.microsoft.com/office/drawing/2014/main" id="{982768ED-B28B-4B40-B5F4-1460B32C3D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1713" y="1133894"/>
            <a:ext cx="0" cy="9301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" name="Freeform 1001">
            <a:extLst>
              <a:ext uri="{FF2B5EF4-FFF2-40B4-BE49-F238E27FC236}">
                <a16:creationId xmlns:a16="http://schemas.microsoft.com/office/drawing/2014/main" id="{019CB5D5-CACE-48F1-B7B8-94CA768E39D0}"/>
              </a:ext>
            </a:extLst>
          </p:cNvPr>
          <p:cNvSpPr>
            <a:spLocks/>
          </p:cNvSpPr>
          <p:nvPr/>
        </p:nvSpPr>
        <p:spPr bwMode="auto">
          <a:xfrm>
            <a:off x="5335217" y="98128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0" name="Freeform 1002">
            <a:extLst>
              <a:ext uri="{FF2B5EF4-FFF2-40B4-BE49-F238E27FC236}">
                <a16:creationId xmlns:a16="http://schemas.microsoft.com/office/drawing/2014/main" id="{29BD3277-C9E6-4266-A403-17E20EC00F79}"/>
              </a:ext>
            </a:extLst>
          </p:cNvPr>
          <p:cNvSpPr>
            <a:spLocks/>
          </p:cNvSpPr>
          <p:nvPr/>
        </p:nvSpPr>
        <p:spPr bwMode="auto">
          <a:xfrm>
            <a:off x="5335217" y="122690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1" name="Line 1003">
            <a:extLst>
              <a:ext uri="{FF2B5EF4-FFF2-40B4-BE49-F238E27FC236}">
                <a16:creationId xmlns:a16="http://schemas.microsoft.com/office/drawing/2014/main" id="{BD2869B2-AC43-41DE-B103-50B999F5C02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1713" y="1092354"/>
            <a:ext cx="8029" cy="1173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2" name="Line 1004">
            <a:extLst>
              <a:ext uri="{FF2B5EF4-FFF2-40B4-BE49-F238E27FC236}">
                <a16:creationId xmlns:a16="http://schemas.microsoft.com/office/drawing/2014/main" id="{0C5000A3-3228-41C0-A41C-B55E0C8926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3392" y="1050815"/>
            <a:ext cx="18468" cy="2347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3" name="Line 1005">
            <a:extLst>
              <a:ext uri="{FF2B5EF4-FFF2-40B4-BE49-F238E27FC236}">
                <a16:creationId xmlns:a16="http://schemas.microsoft.com/office/drawing/2014/main" id="{840340A2-46B2-4F5E-BB1F-358D154251F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01859" y="931616"/>
            <a:ext cx="0" cy="8940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4" name="Line 1006">
            <a:extLst>
              <a:ext uri="{FF2B5EF4-FFF2-40B4-BE49-F238E27FC236}">
                <a16:creationId xmlns:a16="http://schemas.microsoft.com/office/drawing/2014/main" id="{FF1074BF-2325-4F6E-B037-FF50F87FE8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01859" y="1080615"/>
            <a:ext cx="0" cy="8940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5" name="Freeform 1007">
            <a:extLst>
              <a:ext uri="{FF2B5EF4-FFF2-40B4-BE49-F238E27FC236}">
                <a16:creationId xmlns:a16="http://schemas.microsoft.com/office/drawing/2014/main" id="{6A5FE9BD-D8F3-4980-9F90-491708E692D9}"/>
              </a:ext>
            </a:extLst>
          </p:cNvPr>
          <p:cNvSpPr>
            <a:spLocks/>
          </p:cNvSpPr>
          <p:nvPr/>
        </p:nvSpPr>
        <p:spPr bwMode="auto">
          <a:xfrm>
            <a:off x="5375364" y="931616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7" name="Line 1009">
            <a:extLst>
              <a:ext uri="{FF2B5EF4-FFF2-40B4-BE49-F238E27FC236}">
                <a16:creationId xmlns:a16="http://schemas.microsoft.com/office/drawing/2014/main" id="{850FB70C-0C4D-4BDC-A945-F49D67AF2C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01859" y="1047203"/>
            <a:ext cx="1606" cy="36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8" name="Line 1010">
            <a:extLst>
              <a:ext uri="{FF2B5EF4-FFF2-40B4-BE49-F238E27FC236}">
                <a16:creationId xmlns:a16="http://schemas.microsoft.com/office/drawing/2014/main" id="{1898B19B-230F-44AA-BDBD-AC23CEDEEA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13903" y="994828"/>
            <a:ext cx="15256" cy="3160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9" name="Line 1011">
            <a:extLst>
              <a:ext uri="{FF2B5EF4-FFF2-40B4-BE49-F238E27FC236}">
                <a16:creationId xmlns:a16="http://schemas.microsoft.com/office/drawing/2014/main" id="{BB1E6616-759B-4453-94A3-CB8577C9A1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39596" y="972253"/>
            <a:ext cx="2409" cy="180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0" name="Line 1012">
            <a:extLst>
              <a:ext uri="{FF2B5EF4-FFF2-40B4-BE49-F238E27FC236}">
                <a16:creationId xmlns:a16="http://schemas.microsoft.com/office/drawing/2014/main" id="{2C27204C-51E8-4EB5-B00A-27311DE71A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2005" y="888272"/>
            <a:ext cx="0" cy="5418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1" name="Line 1013">
            <a:extLst>
              <a:ext uri="{FF2B5EF4-FFF2-40B4-BE49-F238E27FC236}">
                <a16:creationId xmlns:a16="http://schemas.microsoft.com/office/drawing/2014/main" id="{D17AC2EE-A90B-4C35-BEB7-23ADFFEADD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42005" y="1001149"/>
            <a:ext cx="0" cy="5418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2" name="Freeform 1014">
            <a:extLst>
              <a:ext uri="{FF2B5EF4-FFF2-40B4-BE49-F238E27FC236}">
                <a16:creationId xmlns:a16="http://schemas.microsoft.com/office/drawing/2014/main" id="{292CF5AD-6045-426D-A103-9D3BA8267874}"/>
              </a:ext>
            </a:extLst>
          </p:cNvPr>
          <p:cNvSpPr>
            <a:spLocks/>
          </p:cNvSpPr>
          <p:nvPr/>
        </p:nvSpPr>
        <p:spPr bwMode="auto">
          <a:xfrm>
            <a:off x="5415509" y="88827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3" name="Freeform 1015">
            <a:extLst>
              <a:ext uri="{FF2B5EF4-FFF2-40B4-BE49-F238E27FC236}">
                <a16:creationId xmlns:a16="http://schemas.microsoft.com/office/drawing/2014/main" id="{47BF0B76-D03E-47A9-A594-DEB5976F35AA}"/>
              </a:ext>
            </a:extLst>
          </p:cNvPr>
          <p:cNvSpPr>
            <a:spLocks/>
          </p:cNvSpPr>
          <p:nvPr/>
        </p:nvSpPr>
        <p:spPr bwMode="auto">
          <a:xfrm>
            <a:off x="5415509" y="105533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4" name="Line 1016">
            <a:extLst>
              <a:ext uri="{FF2B5EF4-FFF2-40B4-BE49-F238E27FC236}">
                <a16:creationId xmlns:a16="http://schemas.microsoft.com/office/drawing/2014/main" id="{A10A2E03-1056-4ED8-98DF-197B3A99E2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42005" y="946968"/>
            <a:ext cx="18468" cy="252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5" name="Line 1017">
            <a:extLst>
              <a:ext uri="{FF2B5EF4-FFF2-40B4-BE49-F238E27FC236}">
                <a16:creationId xmlns:a16="http://schemas.microsoft.com/office/drawing/2014/main" id="{BC8A234E-912C-4D70-9B7B-E1071874A6A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74122" y="920780"/>
            <a:ext cx="7226" cy="812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6" name="Line 1018">
            <a:extLst>
              <a:ext uri="{FF2B5EF4-FFF2-40B4-BE49-F238E27FC236}">
                <a16:creationId xmlns:a16="http://schemas.microsoft.com/office/drawing/2014/main" id="{7274CF9B-C4F0-4FD0-835B-89C2ED56CFB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81349" y="846732"/>
            <a:ext cx="0" cy="4424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7" name="Line 1019">
            <a:extLst>
              <a:ext uri="{FF2B5EF4-FFF2-40B4-BE49-F238E27FC236}">
                <a16:creationId xmlns:a16="http://schemas.microsoft.com/office/drawing/2014/main" id="{D039CA0B-D1CA-4E6D-93A7-66422F4EF2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81349" y="949676"/>
            <a:ext cx="0" cy="451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8" name="Freeform 1020">
            <a:extLst>
              <a:ext uri="{FF2B5EF4-FFF2-40B4-BE49-F238E27FC236}">
                <a16:creationId xmlns:a16="http://schemas.microsoft.com/office/drawing/2014/main" id="{C995D3E9-EC30-446F-85B1-D71CD6EFB760}"/>
              </a:ext>
            </a:extLst>
          </p:cNvPr>
          <p:cNvSpPr>
            <a:spLocks/>
          </p:cNvSpPr>
          <p:nvPr/>
        </p:nvSpPr>
        <p:spPr bwMode="auto">
          <a:xfrm>
            <a:off x="5454852" y="84673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9" name="Freeform 1021">
            <a:extLst>
              <a:ext uri="{FF2B5EF4-FFF2-40B4-BE49-F238E27FC236}">
                <a16:creationId xmlns:a16="http://schemas.microsoft.com/office/drawing/2014/main" id="{091A26E3-C8C0-4E3C-8A2E-1DF116D94BF5}"/>
              </a:ext>
            </a:extLst>
          </p:cNvPr>
          <p:cNvSpPr>
            <a:spLocks/>
          </p:cNvSpPr>
          <p:nvPr/>
        </p:nvSpPr>
        <p:spPr bwMode="auto">
          <a:xfrm>
            <a:off x="5454852" y="99482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0" name="Line 1022">
            <a:extLst>
              <a:ext uri="{FF2B5EF4-FFF2-40B4-BE49-F238E27FC236}">
                <a16:creationId xmlns:a16="http://schemas.microsoft.com/office/drawing/2014/main" id="{ACB23711-CB1E-41BE-A56F-8C227DEAF6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81349" y="909944"/>
            <a:ext cx="18468" cy="1083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1" name="Line 1023">
            <a:extLst>
              <a:ext uri="{FF2B5EF4-FFF2-40B4-BE49-F238E27FC236}">
                <a16:creationId xmlns:a16="http://schemas.microsoft.com/office/drawing/2014/main" id="{4574E8A8-BEED-416A-AFBB-7E518DB630C9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9889" y="900010"/>
            <a:ext cx="160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2" name="Line 1024">
            <a:extLst>
              <a:ext uri="{FF2B5EF4-FFF2-40B4-BE49-F238E27FC236}">
                <a16:creationId xmlns:a16="http://schemas.microsoft.com/office/drawing/2014/main" id="{3451BC33-5E20-4472-A55D-955FCC7769C6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1495" y="827768"/>
            <a:ext cx="0" cy="4244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3" name="Line 1025">
            <a:extLst>
              <a:ext uri="{FF2B5EF4-FFF2-40B4-BE49-F238E27FC236}">
                <a16:creationId xmlns:a16="http://schemas.microsoft.com/office/drawing/2014/main" id="{229A7192-3E88-4EA9-B951-F964A31C8D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21495" y="928907"/>
            <a:ext cx="0" cy="4334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4" name="Freeform 1026">
            <a:extLst>
              <a:ext uri="{FF2B5EF4-FFF2-40B4-BE49-F238E27FC236}">
                <a16:creationId xmlns:a16="http://schemas.microsoft.com/office/drawing/2014/main" id="{83B311A2-017C-4A67-B9ED-31D077B5DE1C}"/>
              </a:ext>
            </a:extLst>
          </p:cNvPr>
          <p:cNvSpPr>
            <a:spLocks/>
          </p:cNvSpPr>
          <p:nvPr/>
        </p:nvSpPr>
        <p:spPr bwMode="auto">
          <a:xfrm>
            <a:off x="5494998" y="82776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5" name="Freeform 1027">
            <a:extLst>
              <a:ext uri="{FF2B5EF4-FFF2-40B4-BE49-F238E27FC236}">
                <a16:creationId xmlns:a16="http://schemas.microsoft.com/office/drawing/2014/main" id="{74D18524-C56D-4ED4-893E-766BD14FB927}"/>
              </a:ext>
            </a:extLst>
          </p:cNvPr>
          <p:cNvSpPr>
            <a:spLocks/>
          </p:cNvSpPr>
          <p:nvPr/>
        </p:nvSpPr>
        <p:spPr bwMode="auto">
          <a:xfrm>
            <a:off x="5494998" y="97225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6" name="Line 1028">
            <a:extLst>
              <a:ext uri="{FF2B5EF4-FFF2-40B4-BE49-F238E27FC236}">
                <a16:creationId xmlns:a16="http://schemas.microsoft.com/office/drawing/2014/main" id="{5042E8FA-8816-452C-A860-5F1AF259B39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21495" y="871113"/>
            <a:ext cx="16059" cy="2889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7" name="Line 1029">
            <a:extLst>
              <a:ext uri="{FF2B5EF4-FFF2-40B4-BE49-F238E27FC236}">
                <a16:creationId xmlns:a16="http://schemas.microsoft.com/office/drawing/2014/main" id="{C234E73A-EC4A-4CB8-8D95-079C8DC7008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48795" y="831381"/>
            <a:ext cx="12846" cy="1986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8" name="Line 1030">
            <a:extLst>
              <a:ext uri="{FF2B5EF4-FFF2-40B4-BE49-F238E27FC236}">
                <a16:creationId xmlns:a16="http://schemas.microsoft.com/office/drawing/2014/main" id="{6368E44C-9C07-4909-9B7F-B5C9BCBDF79D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1641" y="763654"/>
            <a:ext cx="0" cy="3792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" name="Line 1031">
            <a:extLst>
              <a:ext uri="{FF2B5EF4-FFF2-40B4-BE49-F238E27FC236}">
                <a16:creationId xmlns:a16="http://schemas.microsoft.com/office/drawing/2014/main" id="{47FF8905-C8ED-41E6-B97B-9F471CB0AD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61641" y="861181"/>
            <a:ext cx="0" cy="3612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0" name="Freeform 1032">
            <a:extLst>
              <a:ext uri="{FF2B5EF4-FFF2-40B4-BE49-F238E27FC236}">
                <a16:creationId xmlns:a16="http://schemas.microsoft.com/office/drawing/2014/main" id="{A88C5EB8-E04B-49EF-87E8-EC001254D4F0}"/>
              </a:ext>
            </a:extLst>
          </p:cNvPr>
          <p:cNvSpPr>
            <a:spLocks/>
          </p:cNvSpPr>
          <p:nvPr/>
        </p:nvSpPr>
        <p:spPr bwMode="auto">
          <a:xfrm>
            <a:off x="5534342" y="763654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1" name="Freeform 1033">
            <a:extLst>
              <a:ext uri="{FF2B5EF4-FFF2-40B4-BE49-F238E27FC236}">
                <a16:creationId xmlns:a16="http://schemas.microsoft.com/office/drawing/2014/main" id="{FE64B011-E564-47E5-936E-F6889D2500AB}"/>
              </a:ext>
            </a:extLst>
          </p:cNvPr>
          <p:cNvSpPr>
            <a:spLocks/>
          </p:cNvSpPr>
          <p:nvPr/>
        </p:nvSpPr>
        <p:spPr bwMode="auto">
          <a:xfrm>
            <a:off x="5534342" y="897301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2" name="Line 1034">
            <a:extLst>
              <a:ext uri="{FF2B5EF4-FFF2-40B4-BE49-F238E27FC236}">
                <a16:creationId xmlns:a16="http://schemas.microsoft.com/office/drawing/2014/main" id="{9C318ECB-F062-4FFE-8C23-79AB0633F2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61641" y="823254"/>
            <a:ext cx="8029" cy="812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3" name="Line 1035">
            <a:extLst>
              <a:ext uri="{FF2B5EF4-FFF2-40B4-BE49-F238E27FC236}">
                <a16:creationId xmlns:a16="http://schemas.microsoft.com/office/drawing/2014/main" id="{7D3635F4-6794-4140-B633-AC146D3F1E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85728" y="797065"/>
            <a:ext cx="15256" cy="1173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4" name="Line 1036">
            <a:extLst>
              <a:ext uri="{FF2B5EF4-FFF2-40B4-BE49-F238E27FC236}">
                <a16:creationId xmlns:a16="http://schemas.microsoft.com/office/drawing/2014/main" id="{30BF1C1A-E7FA-49A1-9852-1F83B51B1CB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0984" y="749205"/>
            <a:ext cx="0" cy="1806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5" name="Line 1037">
            <a:extLst>
              <a:ext uri="{FF2B5EF4-FFF2-40B4-BE49-F238E27FC236}">
                <a16:creationId xmlns:a16="http://schemas.microsoft.com/office/drawing/2014/main" id="{F3B4B02D-35F9-4068-90DE-BCD3387296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00984" y="825962"/>
            <a:ext cx="0" cy="1896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6" name="Freeform 1038">
            <a:extLst>
              <a:ext uri="{FF2B5EF4-FFF2-40B4-BE49-F238E27FC236}">
                <a16:creationId xmlns:a16="http://schemas.microsoft.com/office/drawing/2014/main" id="{BCC34022-0872-40B1-BF50-016B2889B8F4}"/>
              </a:ext>
            </a:extLst>
          </p:cNvPr>
          <p:cNvSpPr>
            <a:spLocks/>
          </p:cNvSpPr>
          <p:nvPr/>
        </p:nvSpPr>
        <p:spPr bwMode="auto">
          <a:xfrm>
            <a:off x="5574487" y="74920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7" name="Freeform 1039">
            <a:extLst>
              <a:ext uri="{FF2B5EF4-FFF2-40B4-BE49-F238E27FC236}">
                <a16:creationId xmlns:a16="http://schemas.microsoft.com/office/drawing/2014/main" id="{055F227E-196C-47D6-ABD9-D8CB90C3D569}"/>
              </a:ext>
            </a:extLst>
          </p:cNvPr>
          <p:cNvSpPr>
            <a:spLocks/>
          </p:cNvSpPr>
          <p:nvPr/>
        </p:nvSpPr>
        <p:spPr bwMode="auto">
          <a:xfrm>
            <a:off x="5574487" y="844926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8" name="Line 1040">
            <a:extLst>
              <a:ext uri="{FF2B5EF4-FFF2-40B4-BE49-F238E27FC236}">
                <a16:creationId xmlns:a16="http://schemas.microsoft.com/office/drawing/2014/main" id="{AE1879D0-8C62-42D3-91D2-5ACD4A6437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00984" y="791648"/>
            <a:ext cx="12846" cy="541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9" name="Line 1041">
            <a:extLst>
              <a:ext uri="{FF2B5EF4-FFF2-40B4-BE49-F238E27FC236}">
                <a16:creationId xmlns:a16="http://schemas.microsoft.com/office/drawing/2014/main" id="{D825F676-F94D-4336-ADC0-117A88D054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33101" y="781715"/>
            <a:ext cx="8029" cy="180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0" name="Line 1042">
            <a:extLst>
              <a:ext uri="{FF2B5EF4-FFF2-40B4-BE49-F238E27FC236}">
                <a16:creationId xmlns:a16="http://schemas.microsoft.com/office/drawing/2014/main" id="{72D6C08F-802F-4139-8020-2B8B2EC3A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1131" y="736563"/>
            <a:ext cx="0" cy="153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1" name="Line 1043">
            <a:extLst>
              <a:ext uri="{FF2B5EF4-FFF2-40B4-BE49-F238E27FC236}">
                <a16:creationId xmlns:a16="http://schemas.microsoft.com/office/drawing/2014/main" id="{D8619E56-CF2D-4EB2-AA4C-767B594A956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41131" y="811514"/>
            <a:ext cx="0" cy="1715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2" name="Freeform 1044">
            <a:extLst>
              <a:ext uri="{FF2B5EF4-FFF2-40B4-BE49-F238E27FC236}">
                <a16:creationId xmlns:a16="http://schemas.microsoft.com/office/drawing/2014/main" id="{6B8BE621-26F3-4DB9-B90A-6BDD59DE2A5A}"/>
              </a:ext>
            </a:extLst>
          </p:cNvPr>
          <p:cNvSpPr>
            <a:spLocks/>
          </p:cNvSpPr>
          <p:nvPr/>
        </p:nvSpPr>
        <p:spPr bwMode="auto">
          <a:xfrm>
            <a:off x="5614634" y="73656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3" name="Freeform 1045">
            <a:extLst>
              <a:ext uri="{FF2B5EF4-FFF2-40B4-BE49-F238E27FC236}">
                <a16:creationId xmlns:a16="http://schemas.microsoft.com/office/drawing/2014/main" id="{A81F5FC5-B2EE-4280-BE4B-58F823DC7F4D}"/>
              </a:ext>
            </a:extLst>
          </p:cNvPr>
          <p:cNvSpPr>
            <a:spLocks/>
          </p:cNvSpPr>
          <p:nvPr/>
        </p:nvSpPr>
        <p:spPr bwMode="auto">
          <a:xfrm>
            <a:off x="5614634" y="828671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4" name="Line 1046">
            <a:extLst>
              <a:ext uri="{FF2B5EF4-FFF2-40B4-BE49-F238E27FC236}">
                <a16:creationId xmlns:a16="http://schemas.microsoft.com/office/drawing/2014/main" id="{2689B24F-AE32-44C2-AF57-C601E1CD00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41131" y="763654"/>
            <a:ext cx="18468" cy="1806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5" name="Line 1047">
            <a:extLst>
              <a:ext uri="{FF2B5EF4-FFF2-40B4-BE49-F238E27FC236}">
                <a16:creationId xmlns:a16="http://schemas.microsoft.com/office/drawing/2014/main" id="{23010BB4-8F22-4C5F-B2D8-1880DB7BD9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75656" y="744690"/>
            <a:ext cx="5621" cy="36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6" name="Line 1048">
            <a:extLst>
              <a:ext uri="{FF2B5EF4-FFF2-40B4-BE49-F238E27FC236}">
                <a16:creationId xmlns:a16="http://schemas.microsoft.com/office/drawing/2014/main" id="{CC08007D-C49B-448D-AAC2-D4755237D33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1276" y="703151"/>
            <a:ext cx="0" cy="1173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7" name="Line 1049">
            <a:extLst>
              <a:ext uri="{FF2B5EF4-FFF2-40B4-BE49-F238E27FC236}">
                <a16:creationId xmlns:a16="http://schemas.microsoft.com/office/drawing/2014/main" id="{592A39DF-73FF-4DE0-A8D7-4670934A3E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81276" y="773587"/>
            <a:ext cx="0" cy="1264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8" name="Freeform 1050">
            <a:extLst>
              <a:ext uri="{FF2B5EF4-FFF2-40B4-BE49-F238E27FC236}">
                <a16:creationId xmlns:a16="http://schemas.microsoft.com/office/drawing/2014/main" id="{75C901FB-00A7-4D5A-990E-052268EEBC3D}"/>
              </a:ext>
            </a:extLst>
          </p:cNvPr>
          <p:cNvSpPr>
            <a:spLocks/>
          </p:cNvSpPr>
          <p:nvPr/>
        </p:nvSpPr>
        <p:spPr bwMode="auto">
          <a:xfrm>
            <a:off x="5653977" y="703151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9" name="Freeform 1051">
            <a:extLst>
              <a:ext uri="{FF2B5EF4-FFF2-40B4-BE49-F238E27FC236}">
                <a16:creationId xmlns:a16="http://schemas.microsoft.com/office/drawing/2014/main" id="{7911633B-47B2-4154-AAFB-3F59D0B7438B}"/>
              </a:ext>
            </a:extLst>
          </p:cNvPr>
          <p:cNvSpPr>
            <a:spLocks/>
          </p:cNvSpPr>
          <p:nvPr/>
        </p:nvSpPr>
        <p:spPr bwMode="auto">
          <a:xfrm>
            <a:off x="5653977" y="786229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0" name="Line 1052">
            <a:extLst>
              <a:ext uri="{FF2B5EF4-FFF2-40B4-BE49-F238E27FC236}">
                <a16:creationId xmlns:a16="http://schemas.microsoft.com/office/drawing/2014/main" id="{41A9013C-EB96-4FCB-ADA1-17F0980D7B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1276" y="744690"/>
            <a:ext cx="22482" cy="9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1" name="Line 1053">
            <a:extLst>
              <a:ext uri="{FF2B5EF4-FFF2-40B4-BE49-F238E27FC236}">
                <a16:creationId xmlns:a16="http://schemas.microsoft.com/office/drawing/2014/main" id="{C36A917E-2913-4B52-B135-497EEE51DABF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0620" y="716697"/>
            <a:ext cx="0" cy="153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2" name="Line 1054">
            <a:extLst>
              <a:ext uri="{FF2B5EF4-FFF2-40B4-BE49-F238E27FC236}">
                <a16:creationId xmlns:a16="http://schemas.microsoft.com/office/drawing/2014/main" id="{A85E60FE-CBBE-4CF1-8228-B8E847483E6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20620" y="791648"/>
            <a:ext cx="0" cy="153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3" name="Freeform 1055">
            <a:extLst>
              <a:ext uri="{FF2B5EF4-FFF2-40B4-BE49-F238E27FC236}">
                <a16:creationId xmlns:a16="http://schemas.microsoft.com/office/drawing/2014/main" id="{DA1F7F9C-2A4D-4928-BA71-EBA0557EDD8B}"/>
              </a:ext>
            </a:extLst>
          </p:cNvPr>
          <p:cNvSpPr>
            <a:spLocks/>
          </p:cNvSpPr>
          <p:nvPr/>
        </p:nvSpPr>
        <p:spPr bwMode="auto">
          <a:xfrm>
            <a:off x="5694123" y="71669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4" name="Freeform 1056">
            <a:extLst>
              <a:ext uri="{FF2B5EF4-FFF2-40B4-BE49-F238E27FC236}">
                <a16:creationId xmlns:a16="http://schemas.microsoft.com/office/drawing/2014/main" id="{08544049-DC94-4F22-84A7-3635E2A1A83A}"/>
              </a:ext>
            </a:extLst>
          </p:cNvPr>
          <p:cNvSpPr>
            <a:spLocks/>
          </p:cNvSpPr>
          <p:nvPr/>
        </p:nvSpPr>
        <p:spPr bwMode="auto">
          <a:xfrm>
            <a:off x="5694123" y="80699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5" name="Line 1057">
            <a:extLst>
              <a:ext uri="{FF2B5EF4-FFF2-40B4-BE49-F238E27FC236}">
                <a16:creationId xmlns:a16="http://schemas.microsoft.com/office/drawing/2014/main" id="{FA956908-40F2-4D1E-B582-ED6ACC494B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23029" y="738370"/>
            <a:ext cx="25694" cy="2077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6" name="Line 1058">
            <a:extLst>
              <a:ext uri="{FF2B5EF4-FFF2-40B4-BE49-F238E27FC236}">
                <a16:creationId xmlns:a16="http://schemas.microsoft.com/office/drawing/2014/main" id="{E25029FF-9905-4127-B9A3-5864EDBDA441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0766" y="694121"/>
            <a:ext cx="0" cy="541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7" name="Line 1059">
            <a:extLst>
              <a:ext uri="{FF2B5EF4-FFF2-40B4-BE49-F238E27FC236}">
                <a16:creationId xmlns:a16="http://schemas.microsoft.com/office/drawing/2014/main" id="{968072AF-6D97-4B5E-AB13-5BE53A1E15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60766" y="759138"/>
            <a:ext cx="0" cy="632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8" name="Freeform 1060">
            <a:extLst>
              <a:ext uri="{FF2B5EF4-FFF2-40B4-BE49-F238E27FC236}">
                <a16:creationId xmlns:a16="http://schemas.microsoft.com/office/drawing/2014/main" id="{192C1E90-3380-41E8-8F53-0856D7EA8019}"/>
              </a:ext>
            </a:extLst>
          </p:cNvPr>
          <p:cNvSpPr>
            <a:spLocks/>
          </p:cNvSpPr>
          <p:nvPr/>
        </p:nvSpPr>
        <p:spPr bwMode="auto">
          <a:xfrm>
            <a:off x="5734269" y="694121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9" name="Freeform 1061">
            <a:extLst>
              <a:ext uri="{FF2B5EF4-FFF2-40B4-BE49-F238E27FC236}">
                <a16:creationId xmlns:a16="http://schemas.microsoft.com/office/drawing/2014/main" id="{D3353BDF-BCDF-44E6-878B-993F26649830}"/>
              </a:ext>
            </a:extLst>
          </p:cNvPr>
          <p:cNvSpPr>
            <a:spLocks/>
          </p:cNvSpPr>
          <p:nvPr/>
        </p:nvSpPr>
        <p:spPr bwMode="auto">
          <a:xfrm>
            <a:off x="5734269" y="76546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0" name="Line 1062">
            <a:extLst>
              <a:ext uri="{FF2B5EF4-FFF2-40B4-BE49-F238E27FC236}">
                <a16:creationId xmlns:a16="http://schemas.microsoft.com/office/drawing/2014/main" id="{5A9D43B0-8386-48EB-B3D6-902CB9DC93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65584" y="699540"/>
            <a:ext cx="23285" cy="2438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1" name="Line 1063">
            <a:extLst>
              <a:ext uri="{FF2B5EF4-FFF2-40B4-BE49-F238E27FC236}">
                <a16:creationId xmlns:a16="http://schemas.microsoft.com/office/drawing/2014/main" id="{67E47B8E-5DD6-4669-BFC6-B6EF1DED70C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0109" y="653485"/>
            <a:ext cx="0" cy="541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2" name="Line 1064">
            <a:extLst>
              <a:ext uri="{FF2B5EF4-FFF2-40B4-BE49-F238E27FC236}">
                <a16:creationId xmlns:a16="http://schemas.microsoft.com/office/drawing/2014/main" id="{56B272BE-BE8D-4C46-96C7-7DB29CA703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00109" y="718503"/>
            <a:ext cx="0" cy="632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3" name="Freeform 1065">
            <a:extLst>
              <a:ext uri="{FF2B5EF4-FFF2-40B4-BE49-F238E27FC236}">
                <a16:creationId xmlns:a16="http://schemas.microsoft.com/office/drawing/2014/main" id="{B7D663C9-2651-43CD-A04E-F7C83B9F478E}"/>
              </a:ext>
            </a:extLst>
          </p:cNvPr>
          <p:cNvSpPr>
            <a:spLocks/>
          </p:cNvSpPr>
          <p:nvPr/>
        </p:nvSpPr>
        <p:spPr bwMode="auto">
          <a:xfrm>
            <a:off x="5773612" y="653485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4" name="Freeform 1066">
            <a:extLst>
              <a:ext uri="{FF2B5EF4-FFF2-40B4-BE49-F238E27FC236}">
                <a16:creationId xmlns:a16="http://schemas.microsoft.com/office/drawing/2014/main" id="{16E7D4B8-F4CF-4CA2-B43B-324E401C3EA9}"/>
              </a:ext>
            </a:extLst>
          </p:cNvPr>
          <p:cNvSpPr>
            <a:spLocks/>
          </p:cNvSpPr>
          <p:nvPr/>
        </p:nvSpPr>
        <p:spPr bwMode="auto">
          <a:xfrm>
            <a:off x="5773612" y="724824"/>
            <a:ext cx="5379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5" name="Line 1067">
            <a:extLst>
              <a:ext uri="{FF2B5EF4-FFF2-40B4-BE49-F238E27FC236}">
                <a16:creationId xmlns:a16="http://schemas.microsoft.com/office/drawing/2014/main" id="{1F198CE7-65D6-4CAC-B4E6-246D4527645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5729" y="693218"/>
            <a:ext cx="25694" cy="2077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6" name="Line 1068">
            <a:extLst>
              <a:ext uri="{FF2B5EF4-FFF2-40B4-BE49-F238E27FC236}">
                <a16:creationId xmlns:a16="http://schemas.microsoft.com/office/drawing/2014/main" id="{D8085CAB-BCB2-46E6-BF0F-A17DC75EA9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0255" y="675157"/>
            <a:ext cx="0" cy="153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7" name="Line 1069">
            <a:extLst>
              <a:ext uri="{FF2B5EF4-FFF2-40B4-BE49-F238E27FC236}">
                <a16:creationId xmlns:a16="http://schemas.microsoft.com/office/drawing/2014/main" id="{91CA9A0B-D560-45B2-85D3-92F61DBD0E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40255" y="750109"/>
            <a:ext cx="0" cy="1625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8" name="Freeform 1070">
            <a:extLst>
              <a:ext uri="{FF2B5EF4-FFF2-40B4-BE49-F238E27FC236}">
                <a16:creationId xmlns:a16="http://schemas.microsoft.com/office/drawing/2014/main" id="{A2259D7C-DFFD-4BF2-83A3-8454FB82B953}"/>
              </a:ext>
            </a:extLst>
          </p:cNvPr>
          <p:cNvSpPr>
            <a:spLocks/>
          </p:cNvSpPr>
          <p:nvPr/>
        </p:nvSpPr>
        <p:spPr bwMode="auto">
          <a:xfrm>
            <a:off x="5813759" y="675157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9" name="Freeform 1071">
            <a:extLst>
              <a:ext uri="{FF2B5EF4-FFF2-40B4-BE49-F238E27FC236}">
                <a16:creationId xmlns:a16="http://schemas.microsoft.com/office/drawing/2014/main" id="{701344D5-0B2B-4BD1-8776-7A409DAC5E89}"/>
              </a:ext>
            </a:extLst>
          </p:cNvPr>
          <p:cNvSpPr>
            <a:spLocks/>
          </p:cNvSpPr>
          <p:nvPr/>
        </p:nvSpPr>
        <p:spPr bwMode="auto">
          <a:xfrm>
            <a:off x="5813759" y="76636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0" name="Line 1072">
            <a:extLst>
              <a:ext uri="{FF2B5EF4-FFF2-40B4-BE49-F238E27FC236}">
                <a16:creationId xmlns:a16="http://schemas.microsoft.com/office/drawing/2014/main" id="{11C13D04-FB6E-4C4C-86DE-F308028508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47482" y="687800"/>
            <a:ext cx="24087" cy="2347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1" name="Line 1073">
            <a:extLst>
              <a:ext uri="{FF2B5EF4-FFF2-40B4-BE49-F238E27FC236}">
                <a16:creationId xmlns:a16="http://schemas.microsoft.com/office/drawing/2014/main" id="{E1205797-818C-43F7-B7FE-72DBA20FD041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0401" y="625492"/>
            <a:ext cx="0" cy="2347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2" name="Line 1074">
            <a:extLst>
              <a:ext uri="{FF2B5EF4-FFF2-40B4-BE49-F238E27FC236}">
                <a16:creationId xmlns:a16="http://schemas.microsoft.com/office/drawing/2014/main" id="{FFF6563F-8DC0-4D31-B2AA-7F38F3E526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80401" y="708569"/>
            <a:ext cx="0" cy="2438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3" name="Freeform 1075">
            <a:extLst>
              <a:ext uri="{FF2B5EF4-FFF2-40B4-BE49-F238E27FC236}">
                <a16:creationId xmlns:a16="http://schemas.microsoft.com/office/drawing/2014/main" id="{07D61FA0-B334-48A2-AF68-12375FC356FF}"/>
              </a:ext>
            </a:extLst>
          </p:cNvPr>
          <p:cNvSpPr>
            <a:spLocks/>
          </p:cNvSpPr>
          <p:nvPr/>
        </p:nvSpPr>
        <p:spPr bwMode="auto">
          <a:xfrm>
            <a:off x="5853904" y="62549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4" name="Freeform 1076">
            <a:extLst>
              <a:ext uri="{FF2B5EF4-FFF2-40B4-BE49-F238E27FC236}">
                <a16:creationId xmlns:a16="http://schemas.microsoft.com/office/drawing/2014/main" id="{0D8DB05F-C7B1-4860-BE0C-E99032032132}"/>
              </a:ext>
            </a:extLst>
          </p:cNvPr>
          <p:cNvSpPr>
            <a:spLocks/>
          </p:cNvSpPr>
          <p:nvPr/>
        </p:nvSpPr>
        <p:spPr bwMode="auto">
          <a:xfrm>
            <a:off x="5853904" y="732951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5" name="Line 1077">
            <a:extLst>
              <a:ext uri="{FF2B5EF4-FFF2-40B4-BE49-F238E27FC236}">
                <a16:creationId xmlns:a16="http://schemas.microsoft.com/office/drawing/2014/main" id="{81E1CA28-18CB-4592-8054-2EC2BE506F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89233" y="666128"/>
            <a:ext cx="29708" cy="993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6" name="Line 1078">
            <a:extLst>
              <a:ext uri="{FF2B5EF4-FFF2-40B4-BE49-F238E27FC236}">
                <a16:creationId xmlns:a16="http://schemas.microsoft.com/office/drawing/2014/main" id="{AC04853F-4767-4C3E-A7E4-9C42108E7D5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744" y="604722"/>
            <a:ext cx="0" cy="3160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7" name="Line 1079">
            <a:extLst>
              <a:ext uri="{FF2B5EF4-FFF2-40B4-BE49-F238E27FC236}">
                <a16:creationId xmlns:a16="http://schemas.microsoft.com/office/drawing/2014/main" id="{89DF147D-E1E3-4B36-B28E-B9524F0D6B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19744" y="695927"/>
            <a:ext cx="0" cy="3160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8" name="Freeform 1080">
            <a:extLst>
              <a:ext uri="{FF2B5EF4-FFF2-40B4-BE49-F238E27FC236}">
                <a16:creationId xmlns:a16="http://schemas.microsoft.com/office/drawing/2014/main" id="{7C0D9EC9-29C1-41F5-B947-6294DA60FB73}"/>
              </a:ext>
            </a:extLst>
          </p:cNvPr>
          <p:cNvSpPr>
            <a:spLocks/>
          </p:cNvSpPr>
          <p:nvPr/>
        </p:nvSpPr>
        <p:spPr bwMode="auto">
          <a:xfrm>
            <a:off x="5893247" y="60472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9" name="Freeform 1081">
            <a:extLst>
              <a:ext uri="{FF2B5EF4-FFF2-40B4-BE49-F238E27FC236}">
                <a16:creationId xmlns:a16="http://schemas.microsoft.com/office/drawing/2014/main" id="{36D36A83-9DFA-4A1D-8D43-CE204AEC6E15}"/>
              </a:ext>
            </a:extLst>
          </p:cNvPr>
          <p:cNvSpPr>
            <a:spLocks/>
          </p:cNvSpPr>
          <p:nvPr/>
        </p:nvSpPr>
        <p:spPr bwMode="auto">
          <a:xfrm>
            <a:off x="5893247" y="72753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0" name="Line 1082">
            <a:extLst>
              <a:ext uri="{FF2B5EF4-FFF2-40B4-BE49-F238E27FC236}">
                <a16:creationId xmlns:a16="http://schemas.microsoft.com/office/drawing/2014/main" id="{4D41E552-09D0-42E5-A3CE-869EBFF0C3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30985" y="615559"/>
            <a:ext cx="16861" cy="2980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1" name="Line 1083">
            <a:extLst>
              <a:ext uri="{FF2B5EF4-FFF2-40B4-BE49-F238E27FC236}">
                <a16:creationId xmlns:a16="http://schemas.microsoft.com/office/drawing/2014/main" id="{F4BED059-9FCC-46EB-928C-DEDE1BB49E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9088" y="593886"/>
            <a:ext cx="803" cy="9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2" name="Line 1084">
            <a:extLst>
              <a:ext uri="{FF2B5EF4-FFF2-40B4-BE49-F238E27FC236}">
                <a16:creationId xmlns:a16="http://schemas.microsoft.com/office/drawing/2014/main" id="{4FAE8571-EE02-4731-A286-B4CA848405C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9890" y="541511"/>
            <a:ext cx="0" cy="225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3" name="Line 1085">
            <a:extLst>
              <a:ext uri="{FF2B5EF4-FFF2-40B4-BE49-F238E27FC236}">
                <a16:creationId xmlns:a16="http://schemas.microsoft.com/office/drawing/2014/main" id="{F001598A-DF9A-4C57-81AA-C48E6A50AF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9890" y="623685"/>
            <a:ext cx="0" cy="2347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4" name="Freeform 1086">
            <a:extLst>
              <a:ext uri="{FF2B5EF4-FFF2-40B4-BE49-F238E27FC236}">
                <a16:creationId xmlns:a16="http://schemas.microsoft.com/office/drawing/2014/main" id="{22B4C775-13A0-4BF0-9077-80D57B79B98B}"/>
              </a:ext>
            </a:extLst>
          </p:cNvPr>
          <p:cNvSpPr>
            <a:spLocks/>
          </p:cNvSpPr>
          <p:nvPr/>
        </p:nvSpPr>
        <p:spPr bwMode="auto">
          <a:xfrm>
            <a:off x="5933394" y="541511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5" name="Freeform 1087">
            <a:extLst>
              <a:ext uri="{FF2B5EF4-FFF2-40B4-BE49-F238E27FC236}">
                <a16:creationId xmlns:a16="http://schemas.microsoft.com/office/drawing/2014/main" id="{96ADCCD9-2D54-48D0-8468-16DAA0C071F8}"/>
              </a:ext>
            </a:extLst>
          </p:cNvPr>
          <p:cNvSpPr>
            <a:spLocks/>
          </p:cNvSpPr>
          <p:nvPr/>
        </p:nvSpPr>
        <p:spPr bwMode="auto">
          <a:xfrm>
            <a:off x="5933394" y="647164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6" name="Line 1088">
            <a:extLst>
              <a:ext uri="{FF2B5EF4-FFF2-40B4-BE49-F238E27FC236}">
                <a16:creationId xmlns:a16="http://schemas.microsoft.com/office/drawing/2014/main" id="{1A3EC2F4-68B4-4816-8033-D08481AAA66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9890" y="593886"/>
            <a:ext cx="28905" cy="36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7" name="Line 1089">
            <a:extLst>
              <a:ext uri="{FF2B5EF4-FFF2-40B4-BE49-F238E27FC236}">
                <a16:creationId xmlns:a16="http://schemas.microsoft.com/office/drawing/2014/main" id="{8E173DF7-8D92-48F0-9970-F535C5DB16D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0036" y="513516"/>
            <a:ext cx="0" cy="5689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8" name="Line 1090">
            <a:extLst>
              <a:ext uri="{FF2B5EF4-FFF2-40B4-BE49-F238E27FC236}">
                <a16:creationId xmlns:a16="http://schemas.microsoft.com/office/drawing/2014/main" id="{A18DB6E4-7911-422E-ABA1-0DF2E7440B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00036" y="629104"/>
            <a:ext cx="0" cy="5779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9" name="Freeform 1091">
            <a:extLst>
              <a:ext uri="{FF2B5EF4-FFF2-40B4-BE49-F238E27FC236}">
                <a16:creationId xmlns:a16="http://schemas.microsoft.com/office/drawing/2014/main" id="{0BAC157F-4513-4F4A-8274-4B3E8BC024F6}"/>
              </a:ext>
            </a:extLst>
          </p:cNvPr>
          <p:cNvSpPr>
            <a:spLocks/>
          </p:cNvSpPr>
          <p:nvPr/>
        </p:nvSpPr>
        <p:spPr bwMode="auto">
          <a:xfrm>
            <a:off x="5973540" y="513516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0" name="Freeform 1092">
            <a:extLst>
              <a:ext uri="{FF2B5EF4-FFF2-40B4-BE49-F238E27FC236}">
                <a16:creationId xmlns:a16="http://schemas.microsoft.com/office/drawing/2014/main" id="{F958614D-0514-48F6-973A-84BF3E241F52}"/>
              </a:ext>
            </a:extLst>
          </p:cNvPr>
          <p:cNvSpPr>
            <a:spLocks/>
          </p:cNvSpPr>
          <p:nvPr/>
        </p:nvSpPr>
        <p:spPr bwMode="auto">
          <a:xfrm>
            <a:off x="5973540" y="686896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1" name="Line 1093">
            <a:extLst>
              <a:ext uri="{FF2B5EF4-FFF2-40B4-BE49-F238E27FC236}">
                <a16:creationId xmlns:a16="http://schemas.microsoft.com/office/drawing/2014/main" id="{A419AB47-D04C-4666-85CC-B1CE0BC096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08066" y="569504"/>
            <a:ext cx="25694" cy="225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2" name="Line 1094">
            <a:extLst>
              <a:ext uri="{FF2B5EF4-FFF2-40B4-BE49-F238E27FC236}">
                <a16:creationId xmlns:a16="http://schemas.microsoft.com/office/drawing/2014/main" id="{FBB81C79-8EEA-48A6-83D9-268A357505E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9379" y="475590"/>
            <a:ext cx="0" cy="5869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3" name="Line 1095">
            <a:extLst>
              <a:ext uri="{FF2B5EF4-FFF2-40B4-BE49-F238E27FC236}">
                <a16:creationId xmlns:a16="http://schemas.microsoft.com/office/drawing/2014/main" id="{DC8BCC63-263E-447A-8A7C-D220327108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39379" y="593886"/>
            <a:ext cx="0" cy="605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4" name="Freeform 1096">
            <a:extLst>
              <a:ext uri="{FF2B5EF4-FFF2-40B4-BE49-F238E27FC236}">
                <a16:creationId xmlns:a16="http://schemas.microsoft.com/office/drawing/2014/main" id="{5A21FEB0-FE81-47CA-AB7C-93574C502F54}"/>
              </a:ext>
            </a:extLst>
          </p:cNvPr>
          <p:cNvSpPr>
            <a:spLocks/>
          </p:cNvSpPr>
          <p:nvPr/>
        </p:nvSpPr>
        <p:spPr bwMode="auto">
          <a:xfrm>
            <a:off x="6012883" y="47559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5" name="Freeform 1097">
            <a:extLst>
              <a:ext uri="{FF2B5EF4-FFF2-40B4-BE49-F238E27FC236}">
                <a16:creationId xmlns:a16="http://schemas.microsoft.com/office/drawing/2014/main" id="{407782B5-4D5D-4C2F-94DA-686C3709E305}"/>
              </a:ext>
            </a:extLst>
          </p:cNvPr>
          <p:cNvSpPr>
            <a:spLocks/>
          </p:cNvSpPr>
          <p:nvPr/>
        </p:nvSpPr>
        <p:spPr bwMode="auto">
          <a:xfrm>
            <a:off x="6012883" y="65438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6" name="Line 1098">
            <a:extLst>
              <a:ext uri="{FF2B5EF4-FFF2-40B4-BE49-F238E27FC236}">
                <a16:creationId xmlns:a16="http://schemas.microsoft.com/office/drawing/2014/main" id="{CB119AB4-C023-4488-9EEB-36FA45DFBF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51423" y="539704"/>
            <a:ext cx="27299" cy="1625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7" name="Line 1099">
            <a:extLst>
              <a:ext uri="{FF2B5EF4-FFF2-40B4-BE49-F238E27FC236}">
                <a16:creationId xmlns:a16="http://schemas.microsoft.com/office/drawing/2014/main" id="{D16F1787-2211-47BB-B6DE-086D4CC54E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9526" y="455723"/>
            <a:ext cx="0" cy="5418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8" name="Line 1100">
            <a:extLst>
              <a:ext uri="{FF2B5EF4-FFF2-40B4-BE49-F238E27FC236}">
                <a16:creationId xmlns:a16="http://schemas.microsoft.com/office/drawing/2014/main" id="{4808C322-E015-40E8-95B3-B6A5F183E3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79526" y="569504"/>
            <a:ext cx="0" cy="5418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9" name="Freeform 1101">
            <a:extLst>
              <a:ext uri="{FF2B5EF4-FFF2-40B4-BE49-F238E27FC236}">
                <a16:creationId xmlns:a16="http://schemas.microsoft.com/office/drawing/2014/main" id="{81D9C105-67E8-4D32-99E7-2C2E05E5440B}"/>
              </a:ext>
            </a:extLst>
          </p:cNvPr>
          <p:cNvSpPr>
            <a:spLocks/>
          </p:cNvSpPr>
          <p:nvPr/>
        </p:nvSpPr>
        <p:spPr bwMode="auto">
          <a:xfrm>
            <a:off x="6053029" y="45572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0" name="Freeform 1102">
            <a:extLst>
              <a:ext uri="{FF2B5EF4-FFF2-40B4-BE49-F238E27FC236}">
                <a16:creationId xmlns:a16="http://schemas.microsoft.com/office/drawing/2014/main" id="{72D18812-63C6-4611-936D-AABED106F4FA}"/>
              </a:ext>
            </a:extLst>
          </p:cNvPr>
          <p:cNvSpPr>
            <a:spLocks/>
          </p:cNvSpPr>
          <p:nvPr/>
        </p:nvSpPr>
        <p:spPr bwMode="auto">
          <a:xfrm>
            <a:off x="6053029" y="62368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" name="Line 1103">
            <a:extLst>
              <a:ext uri="{FF2B5EF4-FFF2-40B4-BE49-F238E27FC236}">
                <a16:creationId xmlns:a16="http://schemas.microsoft.com/office/drawing/2014/main" id="{B01C74DF-4651-4E58-AF09-E762E9CFC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1569" y="556862"/>
            <a:ext cx="20073" cy="2889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" name="Line 1104">
            <a:extLst>
              <a:ext uri="{FF2B5EF4-FFF2-40B4-BE49-F238E27FC236}">
                <a16:creationId xmlns:a16="http://schemas.microsoft.com/office/drawing/2014/main" id="{728BE8C5-A4CB-499B-B00F-4BF52F1CD9B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9671" y="520740"/>
            <a:ext cx="0" cy="4605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3" name="Line 1105">
            <a:extLst>
              <a:ext uri="{FF2B5EF4-FFF2-40B4-BE49-F238E27FC236}">
                <a16:creationId xmlns:a16="http://schemas.microsoft.com/office/drawing/2014/main" id="{F824DF66-CB84-48DE-90FC-EC0AA15FCB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19671" y="626395"/>
            <a:ext cx="0" cy="4605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4" name="Freeform 1106">
            <a:extLst>
              <a:ext uri="{FF2B5EF4-FFF2-40B4-BE49-F238E27FC236}">
                <a16:creationId xmlns:a16="http://schemas.microsoft.com/office/drawing/2014/main" id="{AA0D1E9E-24F7-46CE-A267-3C0A965AAA70}"/>
              </a:ext>
            </a:extLst>
          </p:cNvPr>
          <p:cNvSpPr>
            <a:spLocks/>
          </p:cNvSpPr>
          <p:nvPr/>
        </p:nvSpPr>
        <p:spPr bwMode="auto">
          <a:xfrm>
            <a:off x="6093176" y="52074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5" name="Freeform 1107">
            <a:extLst>
              <a:ext uri="{FF2B5EF4-FFF2-40B4-BE49-F238E27FC236}">
                <a16:creationId xmlns:a16="http://schemas.microsoft.com/office/drawing/2014/main" id="{6890EE12-AAAE-4E7E-B0D5-4EA2F7C82749}"/>
              </a:ext>
            </a:extLst>
          </p:cNvPr>
          <p:cNvSpPr>
            <a:spLocks/>
          </p:cNvSpPr>
          <p:nvPr/>
        </p:nvSpPr>
        <p:spPr bwMode="auto">
          <a:xfrm>
            <a:off x="6093176" y="672448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6" name="Line 1108">
            <a:extLst>
              <a:ext uri="{FF2B5EF4-FFF2-40B4-BE49-F238E27FC236}">
                <a16:creationId xmlns:a16="http://schemas.microsoft.com/office/drawing/2014/main" id="{A54497AB-B22B-4153-91B4-CAE551E4E3DE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2884" y="605624"/>
            <a:ext cx="15256" cy="307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7" name="Line 1109">
            <a:extLst>
              <a:ext uri="{FF2B5EF4-FFF2-40B4-BE49-F238E27FC236}">
                <a16:creationId xmlns:a16="http://schemas.microsoft.com/office/drawing/2014/main" id="{89CCE779-1EA5-40B2-BF15-1EB20C1A150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7774" y="658001"/>
            <a:ext cx="11241" cy="2438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8" name="Line 1110">
            <a:extLst>
              <a:ext uri="{FF2B5EF4-FFF2-40B4-BE49-F238E27FC236}">
                <a16:creationId xmlns:a16="http://schemas.microsoft.com/office/drawing/2014/main" id="{9D39D60D-C9CA-4853-AE9E-4A89F8BD93A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9015" y="619170"/>
            <a:ext cx="0" cy="334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9" name="Line 1111">
            <a:extLst>
              <a:ext uri="{FF2B5EF4-FFF2-40B4-BE49-F238E27FC236}">
                <a16:creationId xmlns:a16="http://schemas.microsoft.com/office/drawing/2014/main" id="{12C9A1D9-11DC-4276-AA3E-B2C53D4941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59015" y="711279"/>
            <a:ext cx="0" cy="3431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0" name="Freeform 1112">
            <a:extLst>
              <a:ext uri="{FF2B5EF4-FFF2-40B4-BE49-F238E27FC236}">
                <a16:creationId xmlns:a16="http://schemas.microsoft.com/office/drawing/2014/main" id="{227BDAFF-262D-4FC0-A7E7-A5468E2E11C4}"/>
              </a:ext>
            </a:extLst>
          </p:cNvPr>
          <p:cNvSpPr>
            <a:spLocks/>
          </p:cNvSpPr>
          <p:nvPr/>
        </p:nvSpPr>
        <p:spPr bwMode="auto">
          <a:xfrm>
            <a:off x="6132519" y="61917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1" name="Freeform 1113">
            <a:extLst>
              <a:ext uri="{FF2B5EF4-FFF2-40B4-BE49-F238E27FC236}">
                <a16:creationId xmlns:a16="http://schemas.microsoft.com/office/drawing/2014/main" id="{E49D0A24-D06D-4343-A3D2-28A47A415409}"/>
              </a:ext>
            </a:extLst>
          </p:cNvPr>
          <p:cNvSpPr>
            <a:spLocks/>
          </p:cNvSpPr>
          <p:nvPr/>
        </p:nvSpPr>
        <p:spPr bwMode="auto">
          <a:xfrm>
            <a:off x="6132519" y="74559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2" name="Line 1114">
            <a:extLst>
              <a:ext uri="{FF2B5EF4-FFF2-40B4-BE49-F238E27FC236}">
                <a16:creationId xmlns:a16="http://schemas.microsoft.com/office/drawing/2014/main" id="{3DD9319E-1996-4808-B0E7-295798B5BD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59015" y="673351"/>
            <a:ext cx="3211" cy="9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3" name="Line 1115">
            <a:extLst>
              <a:ext uri="{FF2B5EF4-FFF2-40B4-BE49-F238E27FC236}">
                <a16:creationId xmlns:a16="http://schemas.microsoft.com/office/drawing/2014/main" id="{F6E179AE-FC9B-468C-94CB-93832CCE26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69453" y="617364"/>
            <a:ext cx="12044" cy="3431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4" name="Line 1116">
            <a:extLst>
              <a:ext uri="{FF2B5EF4-FFF2-40B4-BE49-F238E27FC236}">
                <a16:creationId xmlns:a16="http://schemas.microsoft.com/office/drawing/2014/main" id="{AF6EF532-0BB1-4602-A495-9C0EC073CCC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89527" y="570408"/>
            <a:ext cx="9635" cy="252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5" name="Line 1117">
            <a:extLst>
              <a:ext uri="{FF2B5EF4-FFF2-40B4-BE49-F238E27FC236}">
                <a16:creationId xmlns:a16="http://schemas.microsoft.com/office/drawing/2014/main" id="{F47DCE5C-8216-4CFE-A28F-768246D9DB1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9161" y="513516"/>
            <a:ext cx="0" cy="2709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6" name="Line 1118">
            <a:extLst>
              <a:ext uri="{FF2B5EF4-FFF2-40B4-BE49-F238E27FC236}">
                <a16:creationId xmlns:a16="http://schemas.microsoft.com/office/drawing/2014/main" id="{BECC8B47-40FF-4E61-B701-13EC4802B9E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99161" y="600207"/>
            <a:ext cx="0" cy="252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7" name="Freeform 1119">
            <a:extLst>
              <a:ext uri="{FF2B5EF4-FFF2-40B4-BE49-F238E27FC236}">
                <a16:creationId xmlns:a16="http://schemas.microsoft.com/office/drawing/2014/main" id="{97CDD804-172F-4C51-B210-2850EC0CBFF1}"/>
              </a:ext>
            </a:extLst>
          </p:cNvPr>
          <p:cNvSpPr>
            <a:spLocks/>
          </p:cNvSpPr>
          <p:nvPr/>
        </p:nvSpPr>
        <p:spPr bwMode="auto">
          <a:xfrm>
            <a:off x="6172664" y="513516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8" name="Freeform 1120">
            <a:extLst>
              <a:ext uri="{FF2B5EF4-FFF2-40B4-BE49-F238E27FC236}">
                <a16:creationId xmlns:a16="http://schemas.microsoft.com/office/drawing/2014/main" id="{602F5AF4-DFB0-43B2-91F6-BFEACF128F20}"/>
              </a:ext>
            </a:extLst>
          </p:cNvPr>
          <p:cNvSpPr>
            <a:spLocks/>
          </p:cNvSpPr>
          <p:nvPr/>
        </p:nvSpPr>
        <p:spPr bwMode="auto">
          <a:xfrm>
            <a:off x="6172664" y="62549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9" name="Line 1121">
            <a:extLst>
              <a:ext uri="{FF2B5EF4-FFF2-40B4-BE49-F238E27FC236}">
                <a16:creationId xmlns:a16="http://schemas.microsoft.com/office/drawing/2014/main" id="{2EA72887-FA29-402E-AAB8-22A9C1F3AD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99161" y="564989"/>
            <a:ext cx="4015" cy="541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0" name="Line 1122">
            <a:extLst>
              <a:ext uri="{FF2B5EF4-FFF2-40B4-BE49-F238E27FC236}">
                <a16:creationId xmlns:a16="http://schemas.microsoft.com/office/drawing/2014/main" id="{A81D37A0-B69A-4BCB-A990-280D6AEA25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20839" y="536092"/>
            <a:ext cx="18468" cy="153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1" name="Line 1125">
            <a:extLst>
              <a:ext uri="{FF2B5EF4-FFF2-40B4-BE49-F238E27FC236}">
                <a16:creationId xmlns:a16="http://schemas.microsoft.com/office/drawing/2014/main" id="{05705F2D-D067-4747-B53F-1FA78E7D715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2008" y="472881"/>
            <a:ext cx="39344" cy="9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2" name="Line 1126">
            <a:extLst>
              <a:ext uri="{FF2B5EF4-FFF2-40B4-BE49-F238E27FC236}">
                <a16:creationId xmlns:a16="http://schemas.microsoft.com/office/drawing/2014/main" id="{83566E32-8C31-4176-838B-762E2A4F9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2008" y="600207"/>
            <a:ext cx="39344" cy="9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3" name="Rectangle 1127">
            <a:extLst>
              <a:ext uri="{FF2B5EF4-FFF2-40B4-BE49-F238E27FC236}">
                <a16:creationId xmlns:a16="http://schemas.microsoft.com/office/drawing/2014/main" id="{2A160739-E83D-46C8-9C28-9AE39A034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208" y="1118542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4" name="Rectangle 1128">
            <a:extLst>
              <a:ext uri="{FF2B5EF4-FFF2-40B4-BE49-F238E27FC236}">
                <a16:creationId xmlns:a16="http://schemas.microsoft.com/office/drawing/2014/main" id="{DC55B44A-5D6A-4ABC-96DD-5BC00A0B2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550" y="1030046"/>
            <a:ext cx="53796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5" name="Rectangle 1129">
            <a:extLst>
              <a:ext uri="{FF2B5EF4-FFF2-40B4-BE49-F238E27FC236}">
                <a16:creationId xmlns:a16="http://schemas.microsoft.com/office/drawing/2014/main" id="{D755261C-F982-4176-8A78-3214EB3BA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7697" y="1045398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6" name="Rectangle 1130">
            <a:extLst>
              <a:ext uri="{FF2B5EF4-FFF2-40B4-BE49-F238E27FC236}">
                <a16:creationId xmlns:a16="http://schemas.microsoft.com/office/drawing/2014/main" id="{B567E1FF-15DB-4ECB-9634-14A925BC2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843" y="1041786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7" name="Rectangle 1131">
            <a:extLst>
              <a:ext uri="{FF2B5EF4-FFF2-40B4-BE49-F238E27FC236}">
                <a16:creationId xmlns:a16="http://schemas.microsoft.com/office/drawing/2014/main" id="{19B15C9A-5FBC-4E24-B926-71F18A590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7186" y="1079712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8" name="Rectangle 1132">
            <a:extLst>
              <a:ext uri="{FF2B5EF4-FFF2-40B4-BE49-F238E27FC236}">
                <a16:creationId xmlns:a16="http://schemas.microsoft.com/office/drawing/2014/main" id="{C33A3E2E-C757-46B0-9AD5-B315D089D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7332" y="1061651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9" name="Rectangle 1133">
            <a:extLst>
              <a:ext uri="{FF2B5EF4-FFF2-40B4-BE49-F238E27FC236}">
                <a16:creationId xmlns:a16="http://schemas.microsoft.com/office/drawing/2014/main" id="{66E3AA7B-76ED-4760-ACAD-795C3E483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478" y="1077906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0" name="Rectangle 1134">
            <a:extLst>
              <a:ext uri="{FF2B5EF4-FFF2-40B4-BE49-F238E27FC236}">
                <a16:creationId xmlns:a16="http://schemas.microsoft.com/office/drawing/2014/main" id="{657AE87B-379A-45F3-8D6F-56AF72DD4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6822" y="1089645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1" name="Rectangle 1135">
            <a:extLst>
              <a:ext uri="{FF2B5EF4-FFF2-40B4-BE49-F238E27FC236}">
                <a16:creationId xmlns:a16="http://schemas.microsoft.com/office/drawing/2014/main" id="{742398C0-5D87-4E1B-AEEE-9F7601A1C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6968" y="1069779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2" name="Rectangle 1136">
            <a:extLst>
              <a:ext uri="{FF2B5EF4-FFF2-40B4-BE49-F238E27FC236}">
                <a16:creationId xmlns:a16="http://schemas.microsoft.com/office/drawing/2014/main" id="{1E8E7429-85A9-4D10-AA87-89D6F0140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6310" y="1030950"/>
            <a:ext cx="53796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3" name="Rectangle 1137">
            <a:extLst>
              <a:ext uri="{FF2B5EF4-FFF2-40B4-BE49-F238E27FC236}">
                <a16:creationId xmlns:a16="http://schemas.microsoft.com/office/drawing/2014/main" id="{F6658C18-789D-4A53-ABC3-6665CB091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6457" y="1024627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4" name="Rectangle 1138">
            <a:extLst>
              <a:ext uri="{FF2B5EF4-FFF2-40B4-BE49-F238E27FC236}">
                <a16:creationId xmlns:a16="http://schemas.microsoft.com/office/drawing/2014/main" id="{E885AFAA-A86D-46CC-A0D9-7812DB610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6603" y="1021015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5" name="Rectangle 1139">
            <a:extLst>
              <a:ext uri="{FF2B5EF4-FFF2-40B4-BE49-F238E27FC236}">
                <a16:creationId xmlns:a16="http://schemas.microsoft.com/office/drawing/2014/main" id="{0BD6E8C0-9651-4D72-A162-4DC082056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5946" y="954192"/>
            <a:ext cx="53796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6" name="Rectangle 1140">
            <a:extLst>
              <a:ext uri="{FF2B5EF4-FFF2-40B4-BE49-F238E27FC236}">
                <a16:creationId xmlns:a16="http://schemas.microsoft.com/office/drawing/2014/main" id="{BBB2D915-8104-49E5-AB08-E8638D62F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6092" y="965028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7" name="Rectangle 1141">
            <a:extLst>
              <a:ext uri="{FF2B5EF4-FFF2-40B4-BE49-F238E27FC236}">
                <a16:creationId xmlns:a16="http://schemas.microsoft.com/office/drawing/2014/main" id="{9085678A-39DC-4CBC-996E-D8E3CD428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6238" y="962320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8" name="Rectangle 1142">
            <a:extLst>
              <a:ext uri="{FF2B5EF4-FFF2-40B4-BE49-F238E27FC236}">
                <a16:creationId xmlns:a16="http://schemas.microsoft.com/office/drawing/2014/main" id="{E6C57943-5F60-45F4-8007-93EB7918C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5581" y="978573"/>
            <a:ext cx="53796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9" name="Rectangle 1143">
            <a:extLst>
              <a:ext uri="{FF2B5EF4-FFF2-40B4-BE49-F238E27FC236}">
                <a16:creationId xmlns:a16="http://schemas.microsoft.com/office/drawing/2014/main" id="{135DE075-E50A-4157-9DBB-598F4BE1C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5727" y="1009276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0" name="Rectangle 1144">
            <a:extLst>
              <a:ext uri="{FF2B5EF4-FFF2-40B4-BE49-F238E27FC236}">
                <a16:creationId xmlns:a16="http://schemas.microsoft.com/office/drawing/2014/main" id="{FCFDDDAC-7820-4821-A7D2-1848B8BB4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5873" y="1048106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1" name="Rectangle 1145">
            <a:extLst>
              <a:ext uri="{FF2B5EF4-FFF2-40B4-BE49-F238E27FC236}">
                <a16:creationId xmlns:a16="http://schemas.microsoft.com/office/drawing/2014/main" id="{5D97E5CA-67FE-4E8F-8B67-0A28F9DFE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5217" y="1074295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2" name="Rectangle 1146">
            <a:extLst>
              <a:ext uri="{FF2B5EF4-FFF2-40B4-BE49-F238E27FC236}">
                <a16:creationId xmlns:a16="http://schemas.microsoft.com/office/drawing/2014/main" id="{9A576C29-DBCC-45F0-B7B5-0A6F1D52A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364" y="1021015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3" name="Rectangle 1147">
            <a:extLst>
              <a:ext uri="{FF2B5EF4-FFF2-40B4-BE49-F238E27FC236}">
                <a16:creationId xmlns:a16="http://schemas.microsoft.com/office/drawing/2014/main" id="{AE1E7BA7-D4F3-44EE-BA81-9622D8111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5509" y="942452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4" name="Rectangle 1148">
            <a:extLst>
              <a:ext uri="{FF2B5EF4-FFF2-40B4-BE49-F238E27FC236}">
                <a16:creationId xmlns:a16="http://schemas.microsoft.com/office/drawing/2014/main" id="{5A074623-20A2-46BE-A156-5B9764B7F0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852" y="890980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5" name="Rectangle 1149">
            <a:extLst>
              <a:ext uri="{FF2B5EF4-FFF2-40B4-BE49-F238E27FC236}">
                <a16:creationId xmlns:a16="http://schemas.microsoft.com/office/drawing/2014/main" id="{59D3DA7C-1DAD-4FCF-9460-6A764BDAA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4998" y="870211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6" name="Rectangle 1150">
            <a:extLst>
              <a:ext uri="{FF2B5EF4-FFF2-40B4-BE49-F238E27FC236}">
                <a16:creationId xmlns:a16="http://schemas.microsoft.com/office/drawing/2014/main" id="{126E741A-59A5-4521-B7AE-D94ACF602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4342" y="801581"/>
            <a:ext cx="53796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7" name="Rectangle 1151">
            <a:extLst>
              <a:ext uri="{FF2B5EF4-FFF2-40B4-BE49-F238E27FC236}">
                <a16:creationId xmlns:a16="http://schemas.microsoft.com/office/drawing/2014/main" id="{6B9EDFB6-1073-439E-9B8C-7E883D41B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4487" y="767266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8" name="Rectangle 1152">
            <a:extLst>
              <a:ext uri="{FF2B5EF4-FFF2-40B4-BE49-F238E27FC236}">
                <a16:creationId xmlns:a16="http://schemas.microsoft.com/office/drawing/2014/main" id="{6BCDFB81-0460-4BFC-852E-4B150FF03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634" y="751915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9" name="Rectangle 1153">
            <a:extLst>
              <a:ext uri="{FF2B5EF4-FFF2-40B4-BE49-F238E27FC236}">
                <a16:creationId xmlns:a16="http://schemas.microsoft.com/office/drawing/2014/main" id="{5D112159-9DCC-4D98-A917-10C0F92BB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3977" y="714890"/>
            <a:ext cx="53796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0" name="Rectangle 1154">
            <a:extLst>
              <a:ext uri="{FF2B5EF4-FFF2-40B4-BE49-F238E27FC236}">
                <a16:creationId xmlns:a16="http://schemas.microsoft.com/office/drawing/2014/main" id="{09BBA04A-BEE7-48E9-9674-C1F88BC05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4123" y="732048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1" name="Rectangle 1155">
            <a:extLst>
              <a:ext uri="{FF2B5EF4-FFF2-40B4-BE49-F238E27FC236}">
                <a16:creationId xmlns:a16="http://schemas.microsoft.com/office/drawing/2014/main" id="{A51D4C2A-94C1-4908-AFDC-BC89C1979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269" y="699540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2" name="Rectangle 1156">
            <a:extLst>
              <a:ext uri="{FF2B5EF4-FFF2-40B4-BE49-F238E27FC236}">
                <a16:creationId xmlns:a16="http://schemas.microsoft.com/office/drawing/2014/main" id="{83595F64-56A3-4795-BA2D-904E2BD22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3612" y="658903"/>
            <a:ext cx="53796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3" name="Rectangle 1157">
            <a:extLst>
              <a:ext uri="{FF2B5EF4-FFF2-40B4-BE49-F238E27FC236}">
                <a16:creationId xmlns:a16="http://schemas.microsoft.com/office/drawing/2014/main" id="{AA060EE3-4D2C-4507-BA34-B4AC725F6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3759" y="690508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4" name="Rectangle 1158">
            <a:extLst>
              <a:ext uri="{FF2B5EF4-FFF2-40B4-BE49-F238E27FC236}">
                <a16:creationId xmlns:a16="http://schemas.microsoft.com/office/drawing/2014/main" id="{F797FFF8-5FD0-4C29-A076-90FB1D6473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904" y="648970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5" name="Rectangle 1159">
            <a:extLst>
              <a:ext uri="{FF2B5EF4-FFF2-40B4-BE49-F238E27FC236}">
                <a16:creationId xmlns:a16="http://schemas.microsoft.com/office/drawing/2014/main" id="{5AED5131-7854-47D8-A81D-9452E1EFF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3247" y="636328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6" name="Rectangle 1160">
            <a:extLst>
              <a:ext uri="{FF2B5EF4-FFF2-40B4-BE49-F238E27FC236}">
                <a16:creationId xmlns:a16="http://schemas.microsoft.com/office/drawing/2014/main" id="{07539ACD-DF82-4BB5-9463-9F9699A98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3394" y="564085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7" name="Rectangle 1161">
            <a:extLst>
              <a:ext uri="{FF2B5EF4-FFF2-40B4-BE49-F238E27FC236}">
                <a16:creationId xmlns:a16="http://schemas.microsoft.com/office/drawing/2014/main" id="{EB23D15D-F12F-4C5E-B094-03FA65AA7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3540" y="570408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8" name="Rectangle 1162">
            <a:extLst>
              <a:ext uri="{FF2B5EF4-FFF2-40B4-BE49-F238E27FC236}">
                <a16:creationId xmlns:a16="http://schemas.microsoft.com/office/drawing/2014/main" id="{7541FA94-ACE6-41CC-8C4D-C6DEF77D8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2883" y="534286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9" name="Rectangle 1163">
            <a:extLst>
              <a:ext uri="{FF2B5EF4-FFF2-40B4-BE49-F238E27FC236}">
                <a16:creationId xmlns:a16="http://schemas.microsoft.com/office/drawing/2014/main" id="{97F2AB94-EE98-4968-8ABE-35E2EE3AD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029" y="509904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0" name="Rectangle 1164">
            <a:extLst>
              <a:ext uri="{FF2B5EF4-FFF2-40B4-BE49-F238E27FC236}">
                <a16:creationId xmlns:a16="http://schemas.microsoft.com/office/drawing/2014/main" id="{5CF4277D-51C3-43F7-AF03-F187E13AB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3176" y="566795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1" name="Rectangle 1165">
            <a:extLst>
              <a:ext uri="{FF2B5EF4-FFF2-40B4-BE49-F238E27FC236}">
                <a16:creationId xmlns:a16="http://schemas.microsoft.com/office/drawing/2014/main" id="{41E0B02A-ACC5-4800-85FA-A6CCF4BB2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2519" y="652582"/>
            <a:ext cx="52993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2" name="Rectangle 1166">
            <a:extLst>
              <a:ext uri="{FF2B5EF4-FFF2-40B4-BE49-F238E27FC236}">
                <a16:creationId xmlns:a16="http://schemas.microsoft.com/office/drawing/2014/main" id="{5AE7A8D2-11CE-4253-8217-746B56593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664" y="540607"/>
            <a:ext cx="52993" cy="5960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3" name="Rectangle 1167">
            <a:extLst>
              <a:ext uri="{FF2B5EF4-FFF2-40B4-BE49-F238E27FC236}">
                <a16:creationId xmlns:a16="http://schemas.microsoft.com/office/drawing/2014/main" id="{7078FDC2-5AE9-4D8C-8118-1A84F91F6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2008" y="507195"/>
            <a:ext cx="53796" cy="5869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4" name="Rectangle 1168">
            <a:extLst>
              <a:ext uri="{FF2B5EF4-FFF2-40B4-BE49-F238E27FC236}">
                <a16:creationId xmlns:a16="http://schemas.microsoft.com/office/drawing/2014/main" id="{E35F903C-208C-41C7-AB20-2211F2970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1816" y="1729161"/>
            <a:ext cx="120065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ays post 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immunization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85" name="Rectangle 1169">
            <a:extLst>
              <a:ext uri="{FF2B5EF4-FFF2-40B4-BE49-F238E27FC236}">
                <a16:creationId xmlns:a16="http://schemas.microsoft.com/office/drawing/2014/main" id="{67C78741-FB31-4F16-AE9B-06653AF0DA7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919415" y="965822"/>
            <a:ext cx="8463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% original weight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45" name="TextBox 1244">
            <a:extLst>
              <a:ext uri="{FF2B5EF4-FFF2-40B4-BE49-F238E27FC236}">
                <a16:creationId xmlns:a16="http://schemas.microsoft.com/office/drawing/2014/main" id="{53359053-B6AC-459C-B46A-C6FD5429E6DE}"/>
              </a:ext>
            </a:extLst>
          </p:cNvPr>
          <p:cNvSpPr txBox="1"/>
          <p:nvPr/>
        </p:nvSpPr>
        <p:spPr>
          <a:xfrm>
            <a:off x="535556" y="1841271"/>
            <a:ext cx="7999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Day 10, 10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6" name="TextBox 1245">
            <a:extLst>
              <a:ext uri="{FF2B5EF4-FFF2-40B4-BE49-F238E27FC236}">
                <a16:creationId xmlns:a16="http://schemas.microsoft.com/office/drawing/2014/main" id="{8A8CD2DB-4944-4660-BC36-C88532CD1C62}"/>
              </a:ext>
            </a:extLst>
          </p:cNvPr>
          <p:cNvSpPr txBox="1"/>
          <p:nvPr/>
        </p:nvSpPr>
        <p:spPr>
          <a:xfrm>
            <a:off x="1538318" y="1847643"/>
            <a:ext cx="850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Day 20, 10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7" name="TextBox 1246">
            <a:extLst>
              <a:ext uri="{FF2B5EF4-FFF2-40B4-BE49-F238E27FC236}">
                <a16:creationId xmlns:a16="http://schemas.microsoft.com/office/drawing/2014/main" id="{4B6498A9-8C88-44D7-A89D-7066D198CE9E}"/>
              </a:ext>
            </a:extLst>
          </p:cNvPr>
          <p:cNvSpPr txBox="1"/>
          <p:nvPr/>
        </p:nvSpPr>
        <p:spPr>
          <a:xfrm>
            <a:off x="2600938" y="1860044"/>
            <a:ext cx="10977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Day 10, 10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8" name="TextBox 1247">
            <a:extLst>
              <a:ext uri="{FF2B5EF4-FFF2-40B4-BE49-F238E27FC236}">
                <a16:creationId xmlns:a16="http://schemas.microsoft.com/office/drawing/2014/main" id="{F53CE134-FF1E-4A19-86B2-A4132A433EB1}"/>
              </a:ext>
            </a:extLst>
          </p:cNvPr>
          <p:cNvSpPr txBox="1"/>
          <p:nvPr/>
        </p:nvSpPr>
        <p:spPr>
          <a:xfrm>
            <a:off x="3580342" y="1847643"/>
            <a:ext cx="90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Day 20, 10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9" name="TextBox 1248">
            <a:extLst>
              <a:ext uri="{FF2B5EF4-FFF2-40B4-BE49-F238E27FC236}">
                <a16:creationId xmlns:a16="http://schemas.microsoft.com/office/drawing/2014/main" id="{A3B7E39C-62FF-4216-9575-8C7D6814D6E8}"/>
              </a:ext>
            </a:extLst>
          </p:cNvPr>
          <p:cNvSpPr txBox="1"/>
          <p:nvPr/>
        </p:nvSpPr>
        <p:spPr>
          <a:xfrm>
            <a:off x="1322825" y="3364639"/>
            <a:ext cx="4549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0" name="TextBox 1249">
            <a:extLst>
              <a:ext uri="{FF2B5EF4-FFF2-40B4-BE49-F238E27FC236}">
                <a16:creationId xmlns:a16="http://schemas.microsoft.com/office/drawing/2014/main" id="{83A48785-AB89-4D6D-A4D6-F47CFE9A1A10}"/>
              </a:ext>
            </a:extLst>
          </p:cNvPr>
          <p:cNvSpPr txBox="1"/>
          <p:nvPr/>
        </p:nvSpPr>
        <p:spPr>
          <a:xfrm>
            <a:off x="3374179" y="3364639"/>
            <a:ext cx="6233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PTGDR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zh-CN" alt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51" name="Straight Connector 1250">
            <a:extLst>
              <a:ext uri="{FF2B5EF4-FFF2-40B4-BE49-F238E27FC236}">
                <a16:creationId xmlns:a16="http://schemas.microsoft.com/office/drawing/2014/main" id="{8B4594C3-A22A-4164-B497-A60D9EE2DC36}"/>
              </a:ext>
            </a:extLst>
          </p:cNvPr>
          <p:cNvCxnSpPr/>
          <p:nvPr/>
        </p:nvCxnSpPr>
        <p:spPr>
          <a:xfrm>
            <a:off x="736720" y="3373338"/>
            <a:ext cx="15949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2" name="Straight Connector 1251">
            <a:extLst>
              <a:ext uri="{FF2B5EF4-FFF2-40B4-BE49-F238E27FC236}">
                <a16:creationId xmlns:a16="http://schemas.microsoft.com/office/drawing/2014/main" id="{A830C679-0430-42F3-8B2A-C906A1E590B0}"/>
              </a:ext>
            </a:extLst>
          </p:cNvPr>
          <p:cNvCxnSpPr/>
          <p:nvPr/>
        </p:nvCxnSpPr>
        <p:spPr>
          <a:xfrm>
            <a:off x="2761216" y="3373338"/>
            <a:ext cx="15949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" name="TextBox 592">
            <a:extLst>
              <a:ext uri="{FF2B5EF4-FFF2-40B4-BE49-F238E27FC236}">
                <a16:creationId xmlns:a16="http://schemas.microsoft.com/office/drawing/2014/main" id="{410A66B7-7E4A-4D3D-97C1-C9892354A7ED}"/>
              </a:ext>
            </a:extLst>
          </p:cNvPr>
          <p:cNvSpPr txBox="1"/>
          <p:nvPr/>
        </p:nvSpPr>
        <p:spPr>
          <a:xfrm>
            <a:off x="294162" y="3416058"/>
            <a:ext cx="288240" cy="244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4" name="TextBox 1193">
            <a:extLst>
              <a:ext uri="{FF2B5EF4-FFF2-40B4-BE49-F238E27FC236}">
                <a16:creationId xmlns:a16="http://schemas.microsoft.com/office/drawing/2014/main" id="{972748F9-C71D-4EE3-BD73-831D796360F8}"/>
              </a:ext>
            </a:extLst>
          </p:cNvPr>
          <p:cNvSpPr txBox="1"/>
          <p:nvPr/>
        </p:nvSpPr>
        <p:spPr>
          <a:xfrm>
            <a:off x="1934524" y="3616699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195" name="TextBox 1194">
            <a:extLst>
              <a:ext uri="{FF2B5EF4-FFF2-40B4-BE49-F238E27FC236}">
                <a16:creationId xmlns:a16="http://schemas.microsoft.com/office/drawing/2014/main" id="{D34E6E8F-3591-4807-92C6-1E190A00E5FC}"/>
              </a:ext>
            </a:extLst>
          </p:cNvPr>
          <p:cNvSpPr txBox="1"/>
          <p:nvPr/>
        </p:nvSpPr>
        <p:spPr>
          <a:xfrm>
            <a:off x="2066407" y="3616700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6B955D0-0B07-44D8-9152-1BDB263F2791}"/>
              </a:ext>
            </a:extLst>
          </p:cNvPr>
          <p:cNvGrpSpPr/>
          <p:nvPr/>
        </p:nvGrpSpPr>
        <p:grpSpPr>
          <a:xfrm>
            <a:off x="504529" y="3791841"/>
            <a:ext cx="2070326" cy="1482045"/>
            <a:chOff x="486113" y="3936300"/>
            <a:chExt cx="2070326" cy="1482045"/>
          </a:xfrm>
        </p:grpSpPr>
        <p:grpSp>
          <p:nvGrpSpPr>
            <p:cNvPr id="1188" name="Group 1187">
              <a:extLst>
                <a:ext uri="{FF2B5EF4-FFF2-40B4-BE49-F238E27FC236}">
                  <a16:creationId xmlns:a16="http://schemas.microsoft.com/office/drawing/2014/main" id="{6EFE3638-BAAD-4E54-98C0-377C1114BAE1}"/>
                </a:ext>
              </a:extLst>
            </p:cNvPr>
            <p:cNvGrpSpPr/>
            <p:nvPr/>
          </p:nvGrpSpPr>
          <p:grpSpPr>
            <a:xfrm>
              <a:off x="1946806" y="4009246"/>
              <a:ext cx="360000" cy="36000"/>
              <a:chOff x="6759825" y="7018641"/>
              <a:chExt cx="323850" cy="74612"/>
            </a:xfrm>
          </p:grpSpPr>
          <p:sp>
            <p:nvSpPr>
              <p:cNvPr id="1189" name="Line 109">
                <a:extLst>
                  <a:ext uri="{FF2B5EF4-FFF2-40B4-BE49-F238E27FC236}">
                    <a16:creationId xmlns:a16="http://schemas.microsoft.com/office/drawing/2014/main" id="{275B5EA9-837C-4EAA-9ADB-2943579B95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32385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190" name="Line 110">
                <a:extLst>
                  <a:ext uri="{FF2B5EF4-FFF2-40B4-BE49-F238E27FC236}">
                    <a16:creationId xmlns:a16="http://schemas.microsoft.com/office/drawing/2014/main" id="{FBE8C3C0-D251-4073-8DD5-23B2D301DD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191" name="Line 111">
                <a:extLst>
                  <a:ext uri="{FF2B5EF4-FFF2-40B4-BE49-F238E27FC236}">
                    <a16:creationId xmlns:a16="http://schemas.microsoft.com/office/drawing/2014/main" id="{A83884CA-B1DF-4AC4-901E-7117B78DF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192" name="Line 112">
                <a:extLst>
                  <a:ext uri="{FF2B5EF4-FFF2-40B4-BE49-F238E27FC236}">
                    <a16:creationId xmlns:a16="http://schemas.microsoft.com/office/drawing/2014/main" id="{CBDD88AC-31F3-4535-B935-632CDF38F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193" name="Line 113">
                <a:extLst>
                  <a:ext uri="{FF2B5EF4-FFF2-40B4-BE49-F238E27FC236}">
                    <a16:creationId xmlns:a16="http://schemas.microsoft.com/office/drawing/2014/main" id="{35CE09FE-C066-4080-B2FE-1C257DE770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6" name="Rectangle 7">
              <a:extLst>
                <a:ext uri="{FF2B5EF4-FFF2-40B4-BE49-F238E27FC236}">
                  <a16:creationId xmlns:a16="http://schemas.microsoft.com/office/drawing/2014/main" id="{01AB0B41-EC8F-4686-A3BF-C6CC217F6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9936" y="4876056"/>
              <a:ext cx="214294" cy="25819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0355F312-6E16-4ACC-A94C-5C60E9B33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936" y="4876056"/>
              <a:ext cx="213248" cy="255061"/>
            </a:xfrm>
            <a:custGeom>
              <a:avLst/>
              <a:gdLst>
                <a:gd name="T0" fmla="*/ 0 w 223"/>
                <a:gd name="T1" fmla="*/ 267 h 267"/>
                <a:gd name="T2" fmla="*/ 0 w 223"/>
                <a:gd name="T3" fmla="*/ 267 h 267"/>
                <a:gd name="T4" fmla="*/ 0 w 223"/>
                <a:gd name="T5" fmla="*/ 0 h 267"/>
                <a:gd name="T6" fmla="*/ 223 w 223"/>
                <a:gd name="T7" fmla="*/ 0 h 267"/>
                <a:gd name="T8" fmla="*/ 223 w 223"/>
                <a:gd name="T9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267">
                  <a:moveTo>
                    <a:pt x="0" y="267"/>
                  </a:moveTo>
                  <a:lnTo>
                    <a:pt x="0" y="267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223" y="26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16B959F6-FCC5-472F-80B5-3F5C4177D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3249" y="4846786"/>
              <a:ext cx="106624" cy="0"/>
            </a:xfrm>
            <a:custGeom>
              <a:avLst/>
              <a:gdLst>
                <a:gd name="T0" fmla="*/ 0 w 112"/>
                <a:gd name="T1" fmla="*/ 112 w 112"/>
                <a:gd name="T2" fmla="*/ 0 w 1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2"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Line 10">
              <a:extLst>
                <a:ext uri="{FF2B5EF4-FFF2-40B4-BE49-F238E27FC236}">
                  <a16:creationId xmlns:a16="http://schemas.microsoft.com/office/drawing/2014/main" id="{5769066C-BE3D-4C9E-A5CA-236B8AEFDE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6560" y="4846786"/>
              <a:ext cx="0" cy="292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1">
              <a:extLst>
                <a:ext uri="{FF2B5EF4-FFF2-40B4-BE49-F238E27FC236}">
                  <a16:creationId xmlns:a16="http://schemas.microsoft.com/office/drawing/2014/main" id="{0DF0A187-8490-4145-92A9-A51122272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156" y="4188226"/>
              <a:ext cx="214294" cy="94602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46C8D46C-8A02-4B8B-A489-D93CF6828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156" y="4188226"/>
              <a:ext cx="213248" cy="942891"/>
            </a:xfrm>
            <a:custGeom>
              <a:avLst/>
              <a:gdLst>
                <a:gd name="T0" fmla="*/ 0 w 223"/>
                <a:gd name="T1" fmla="*/ 987 h 987"/>
                <a:gd name="T2" fmla="*/ 0 w 223"/>
                <a:gd name="T3" fmla="*/ 987 h 987"/>
                <a:gd name="T4" fmla="*/ 0 w 223"/>
                <a:gd name="T5" fmla="*/ 0 h 987"/>
                <a:gd name="T6" fmla="*/ 223 w 223"/>
                <a:gd name="T7" fmla="*/ 0 h 987"/>
                <a:gd name="T8" fmla="*/ 223 w 223"/>
                <a:gd name="T9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987">
                  <a:moveTo>
                    <a:pt x="0" y="987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223" y="98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9DBA18B7-3495-44EB-8351-B6086EF02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468" y="4115052"/>
              <a:ext cx="107670" cy="0"/>
            </a:xfrm>
            <a:custGeom>
              <a:avLst/>
              <a:gdLst>
                <a:gd name="T0" fmla="*/ 0 w 112"/>
                <a:gd name="T1" fmla="*/ 112 w 112"/>
                <a:gd name="T2" fmla="*/ 0 w 1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2"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Line 14">
              <a:extLst>
                <a:ext uri="{FF2B5EF4-FFF2-40B4-BE49-F238E27FC236}">
                  <a16:creationId xmlns:a16="http://schemas.microsoft.com/office/drawing/2014/main" id="{4770DC0D-5CC7-44F1-A584-FA48B8B99E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4780" y="4115052"/>
              <a:ext cx="0" cy="731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15">
              <a:extLst>
                <a:ext uri="{FF2B5EF4-FFF2-40B4-BE49-F238E27FC236}">
                  <a16:creationId xmlns:a16="http://schemas.microsoft.com/office/drawing/2014/main" id="{0A23C188-6CE9-4274-BC46-5FCD237AE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1899" y="5093485"/>
              <a:ext cx="213248" cy="4076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6" name="Freeform 16">
              <a:extLst>
                <a:ext uri="{FF2B5EF4-FFF2-40B4-BE49-F238E27FC236}">
                  <a16:creationId xmlns:a16="http://schemas.microsoft.com/office/drawing/2014/main" id="{72707223-5212-474D-B3A5-23F94337A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899" y="5093485"/>
              <a:ext cx="212203" cy="37632"/>
            </a:xfrm>
            <a:custGeom>
              <a:avLst/>
              <a:gdLst>
                <a:gd name="T0" fmla="*/ 0 w 223"/>
                <a:gd name="T1" fmla="*/ 39 h 39"/>
                <a:gd name="T2" fmla="*/ 0 w 223"/>
                <a:gd name="T3" fmla="*/ 39 h 39"/>
                <a:gd name="T4" fmla="*/ 0 w 223"/>
                <a:gd name="T5" fmla="*/ 0 h 39"/>
                <a:gd name="T6" fmla="*/ 223 w 223"/>
                <a:gd name="T7" fmla="*/ 0 h 39"/>
                <a:gd name="T8" fmla="*/ 223 w 223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39">
                  <a:moveTo>
                    <a:pt x="0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223" y="3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7" name="Freeform 17">
              <a:extLst>
                <a:ext uri="{FF2B5EF4-FFF2-40B4-BE49-F238E27FC236}">
                  <a16:creationId xmlns:a16="http://schemas.microsoft.com/office/drawing/2014/main" id="{33239E3B-2A9A-4442-BA79-59DE21346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5211" y="5067351"/>
              <a:ext cx="106624" cy="0"/>
            </a:xfrm>
            <a:custGeom>
              <a:avLst/>
              <a:gdLst>
                <a:gd name="T0" fmla="*/ 0 w 112"/>
                <a:gd name="T1" fmla="*/ 112 w 112"/>
                <a:gd name="T2" fmla="*/ 0 w 1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2"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8" name="Line 18">
              <a:extLst>
                <a:ext uri="{FF2B5EF4-FFF2-40B4-BE49-F238E27FC236}">
                  <a16:creationId xmlns:a16="http://schemas.microsoft.com/office/drawing/2014/main" id="{8D521576-C7C5-430E-873D-EF0244527D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8523" y="5067351"/>
              <a:ext cx="0" cy="261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9" name="Rectangle 19">
              <a:extLst>
                <a:ext uri="{FF2B5EF4-FFF2-40B4-BE49-F238E27FC236}">
                  <a16:creationId xmlns:a16="http://schemas.microsoft.com/office/drawing/2014/main" id="{625C5458-DCB5-41F6-922D-0607B10C5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119" y="4950274"/>
              <a:ext cx="213248" cy="18397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0" name="Freeform 20">
              <a:extLst>
                <a:ext uri="{FF2B5EF4-FFF2-40B4-BE49-F238E27FC236}">
                  <a16:creationId xmlns:a16="http://schemas.microsoft.com/office/drawing/2014/main" id="{89868035-C010-4BD7-B076-71DB909A3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119" y="4950274"/>
              <a:ext cx="212203" cy="180843"/>
            </a:xfrm>
            <a:custGeom>
              <a:avLst/>
              <a:gdLst>
                <a:gd name="T0" fmla="*/ 0 w 223"/>
                <a:gd name="T1" fmla="*/ 189 h 189"/>
                <a:gd name="T2" fmla="*/ 0 w 223"/>
                <a:gd name="T3" fmla="*/ 189 h 189"/>
                <a:gd name="T4" fmla="*/ 0 w 223"/>
                <a:gd name="T5" fmla="*/ 0 h 189"/>
                <a:gd name="T6" fmla="*/ 223 w 223"/>
                <a:gd name="T7" fmla="*/ 0 h 189"/>
                <a:gd name="T8" fmla="*/ 223 w 223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89">
                  <a:moveTo>
                    <a:pt x="0" y="189"/>
                  </a:moveTo>
                  <a:lnTo>
                    <a:pt x="0" y="189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223" y="18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1" name="Freeform 21">
              <a:extLst>
                <a:ext uri="{FF2B5EF4-FFF2-40B4-BE49-F238E27FC236}">
                  <a16:creationId xmlns:a16="http://schemas.microsoft.com/office/drawing/2014/main" id="{099BD565-711E-4370-93AD-299D2A57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430" y="4922050"/>
              <a:ext cx="106624" cy="0"/>
            </a:xfrm>
            <a:custGeom>
              <a:avLst/>
              <a:gdLst>
                <a:gd name="T0" fmla="*/ 0 w 112"/>
                <a:gd name="T1" fmla="*/ 112 w 112"/>
                <a:gd name="T2" fmla="*/ 0 w 1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2"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2" name="Line 22">
              <a:extLst>
                <a:ext uri="{FF2B5EF4-FFF2-40B4-BE49-F238E27FC236}">
                  <a16:creationId xmlns:a16="http://schemas.microsoft.com/office/drawing/2014/main" id="{B43AF28C-E6A5-4DB2-9EA6-6B2B795DFC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6743" y="4922050"/>
              <a:ext cx="0" cy="282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3" name="Line 23">
              <a:extLst>
                <a:ext uri="{FF2B5EF4-FFF2-40B4-BE49-F238E27FC236}">
                  <a16:creationId xmlns:a16="http://schemas.microsoft.com/office/drawing/2014/main" id="{9E8E2CF3-9830-4485-8C4A-3CCE999394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00" y="5134253"/>
              <a:ext cx="171643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4" name="Line 24">
              <a:extLst>
                <a:ext uri="{FF2B5EF4-FFF2-40B4-BE49-F238E27FC236}">
                  <a16:creationId xmlns:a16="http://schemas.microsoft.com/office/drawing/2014/main" id="{E9ABAC63-58CE-42ED-A380-867FF431A4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8587" y="5134253"/>
              <a:ext cx="0" cy="3240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5" name="Rectangle 25">
              <a:extLst>
                <a:ext uri="{FF2B5EF4-FFF2-40B4-BE49-F238E27FC236}">
                  <a16:creationId xmlns:a16="http://schemas.microsoft.com/office/drawing/2014/main" id="{3CA1FD01-A0EC-4038-9257-CB863771D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328" y="520082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06" name="Line 26">
              <a:extLst>
                <a:ext uri="{FF2B5EF4-FFF2-40B4-BE49-F238E27FC236}">
                  <a16:creationId xmlns:a16="http://schemas.microsoft.com/office/drawing/2014/main" id="{5BE0096F-E4CD-4393-9E1A-91C27CFABA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6806" y="5134253"/>
              <a:ext cx="0" cy="3240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7" name="Rectangle 27">
              <a:extLst>
                <a:ext uri="{FF2B5EF4-FFF2-40B4-BE49-F238E27FC236}">
                  <a16:creationId xmlns:a16="http://schemas.microsoft.com/office/drawing/2014/main" id="{4D39553E-82A4-4711-B393-2562E64A6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547" y="520082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08" name="Line 28">
              <a:extLst>
                <a:ext uri="{FF2B5EF4-FFF2-40B4-BE49-F238E27FC236}">
                  <a16:creationId xmlns:a16="http://schemas.microsoft.com/office/drawing/2014/main" id="{EAE6B109-CCC3-48C2-9B54-345C5FE1EA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0000" y="3987522"/>
              <a:ext cx="0" cy="114673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9" name="Line 29">
              <a:extLst>
                <a:ext uri="{FF2B5EF4-FFF2-40B4-BE49-F238E27FC236}">
                  <a16:creationId xmlns:a16="http://schemas.microsoft.com/office/drawing/2014/main" id="{9668B1DE-761D-4E05-B7DC-0FA853F7AD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7595" y="5134253"/>
              <a:ext cx="3240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0" name="Rectangle 30">
              <a:extLst>
                <a:ext uri="{FF2B5EF4-FFF2-40B4-BE49-F238E27FC236}">
                  <a16:creationId xmlns:a16="http://schemas.microsoft.com/office/drawing/2014/main" id="{1712DCB9-9891-4CF4-8A9D-0AFA22C51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971" y="5083032"/>
              <a:ext cx="37999" cy="8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11" name="Line 31">
              <a:extLst>
                <a:ext uri="{FF2B5EF4-FFF2-40B4-BE49-F238E27FC236}">
                  <a16:creationId xmlns:a16="http://schemas.microsoft.com/office/drawing/2014/main" id="{AAAE6FCE-FA15-41A2-BED3-21CE3A2ED5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7595" y="4905325"/>
              <a:ext cx="3240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2" name="Rectangle 32">
              <a:extLst>
                <a:ext uri="{FF2B5EF4-FFF2-40B4-BE49-F238E27FC236}">
                  <a16:creationId xmlns:a16="http://schemas.microsoft.com/office/drawing/2014/main" id="{24D6ACDC-348B-4EDA-AE72-FD87A1CDB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750" y="4853058"/>
              <a:ext cx="75999" cy="8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13" name="Line 33">
              <a:extLst>
                <a:ext uri="{FF2B5EF4-FFF2-40B4-BE49-F238E27FC236}">
                  <a16:creationId xmlns:a16="http://schemas.microsoft.com/office/drawing/2014/main" id="{FF5B02EB-02E5-4115-8230-F77EF55968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7595" y="4675351"/>
              <a:ext cx="3240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4" name="Rectangle 34">
              <a:extLst>
                <a:ext uri="{FF2B5EF4-FFF2-40B4-BE49-F238E27FC236}">
                  <a16:creationId xmlns:a16="http://schemas.microsoft.com/office/drawing/2014/main" id="{A55CC4CB-458D-4713-BFD9-D390753C1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750" y="4624130"/>
              <a:ext cx="75999" cy="8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15" name="Line 35">
              <a:extLst>
                <a:ext uri="{FF2B5EF4-FFF2-40B4-BE49-F238E27FC236}">
                  <a16:creationId xmlns:a16="http://schemas.microsoft.com/office/drawing/2014/main" id="{1A689B04-DECD-451F-BE8F-DAD40C1DC0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7595" y="4446423"/>
              <a:ext cx="3240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6" name="Rectangle 36">
              <a:extLst>
                <a:ext uri="{FF2B5EF4-FFF2-40B4-BE49-F238E27FC236}">
                  <a16:creationId xmlns:a16="http://schemas.microsoft.com/office/drawing/2014/main" id="{4924A935-2DDA-4474-9EDF-47D2C6A0B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750" y="4395202"/>
              <a:ext cx="75999" cy="8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17" name="Line 37">
              <a:extLst>
                <a:ext uri="{FF2B5EF4-FFF2-40B4-BE49-F238E27FC236}">
                  <a16:creationId xmlns:a16="http://schemas.microsoft.com/office/drawing/2014/main" id="{EEF6C551-EF13-44D6-9910-E781CD6FD7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7595" y="4217495"/>
              <a:ext cx="3240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8" name="Rectangle 38">
              <a:extLst>
                <a:ext uri="{FF2B5EF4-FFF2-40B4-BE49-F238E27FC236}">
                  <a16:creationId xmlns:a16="http://schemas.microsoft.com/office/drawing/2014/main" id="{5549745B-272B-468A-B1FE-C265A3155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750" y="4165228"/>
              <a:ext cx="75999" cy="8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19" name="Line 39">
              <a:extLst>
                <a:ext uri="{FF2B5EF4-FFF2-40B4-BE49-F238E27FC236}">
                  <a16:creationId xmlns:a16="http://schemas.microsoft.com/office/drawing/2014/main" id="{B9B13B33-DC76-4E5B-B5E8-96BC7333F2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7595" y="3987522"/>
              <a:ext cx="3240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0" name="Rectangle 40">
              <a:extLst>
                <a:ext uri="{FF2B5EF4-FFF2-40B4-BE49-F238E27FC236}">
                  <a16:creationId xmlns:a16="http://schemas.microsoft.com/office/drawing/2014/main" id="{F8075E33-8294-4DB5-A490-400E5EBE8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750" y="3936300"/>
              <a:ext cx="75999" cy="8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21" name="Rectangle 41">
              <a:extLst>
                <a:ext uri="{FF2B5EF4-FFF2-40B4-BE49-F238E27FC236}">
                  <a16:creationId xmlns:a16="http://schemas.microsoft.com/office/drawing/2014/main" id="{83F8A5F3-3BEA-45BA-B1C7-7C717CE9F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368" y="5295234"/>
              <a:ext cx="117179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ays post immu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n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22" name="Rectangle 42">
              <a:extLst>
                <a:ext uri="{FF2B5EF4-FFF2-40B4-BE49-F238E27FC236}">
                  <a16:creationId xmlns:a16="http://schemas.microsoft.com/office/drawing/2014/main" id="{CAC751FC-3422-4C20-ACE4-CB84263E02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41307" y="4561512"/>
              <a:ext cx="81272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% demyelination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grpSp>
          <p:nvGrpSpPr>
            <p:cNvPr id="1260" name="Group 1259">
              <a:extLst>
                <a:ext uri="{FF2B5EF4-FFF2-40B4-BE49-F238E27FC236}">
                  <a16:creationId xmlns:a16="http://schemas.microsoft.com/office/drawing/2014/main" id="{34416ABD-9226-476F-BD3F-57D20A0AE99A}"/>
                </a:ext>
              </a:extLst>
            </p:cNvPr>
            <p:cNvGrpSpPr/>
            <p:nvPr/>
          </p:nvGrpSpPr>
          <p:grpSpPr>
            <a:xfrm>
              <a:off x="1067059" y="4706764"/>
              <a:ext cx="360000" cy="36000"/>
              <a:chOff x="6759825" y="7018641"/>
              <a:chExt cx="323850" cy="74612"/>
            </a:xfrm>
          </p:grpSpPr>
          <p:sp>
            <p:nvSpPr>
              <p:cNvPr id="1261" name="Line 109">
                <a:extLst>
                  <a:ext uri="{FF2B5EF4-FFF2-40B4-BE49-F238E27FC236}">
                    <a16:creationId xmlns:a16="http://schemas.microsoft.com/office/drawing/2014/main" id="{E3EFA56A-9AC7-401E-98F0-09D06A068F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32385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262" name="Line 110">
                <a:extLst>
                  <a:ext uri="{FF2B5EF4-FFF2-40B4-BE49-F238E27FC236}">
                    <a16:creationId xmlns:a16="http://schemas.microsoft.com/office/drawing/2014/main" id="{B16467FF-BF67-43C5-BB99-F1FB20B97E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263" name="Line 111">
                <a:extLst>
                  <a:ext uri="{FF2B5EF4-FFF2-40B4-BE49-F238E27FC236}">
                    <a16:creationId xmlns:a16="http://schemas.microsoft.com/office/drawing/2014/main" id="{49A11AF8-7D9F-484C-863A-E352D6A143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264" name="Line 112">
                <a:extLst>
                  <a:ext uri="{FF2B5EF4-FFF2-40B4-BE49-F238E27FC236}">
                    <a16:creationId xmlns:a16="http://schemas.microsoft.com/office/drawing/2014/main" id="{B0E83B79-E0F5-4A4C-9D5C-89DC3635FB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265" name="Line 113">
                <a:extLst>
                  <a:ext uri="{FF2B5EF4-FFF2-40B4-BE49-F238E27FC236}">
                    <a16:creationId xmlns:a16="http://schemas.microsoft.com/office/drawing/2014/main" id="{DF1A1F38-71BB-492F-92D8-2DCE66606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267" name="TextBox 1266">
              <a:extLst>
                <a:ext uri="{FF2B5EF4-FFF2-40B4-BE49-F238E27FC236}">
                  <a16:creationId xmlns:a16="http://schemas.microsoft.com/office/drawing/2014/main" id="{03C2C5FA-F77C-4FB8-90CC-00261A08DA86}"/>
                </a:ext>
              </a:extLst>
            </p:cNvPr>
            <p:cNvSpPr txBox="1"/>
            <p:nvPr/>
          </p:nvSpPr>
          <p:spPr>
            <a:xfrm>
              <a:off x="1100354" y="4429244"/>
              <a:ext cx="2990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/>
                <a:t>*</a:t>
              </a:r>
            </a:p>
          </p:txBody>
        </p:sp>
      </p:grpSp>
      <p:sp>
        <p:nvSpPr>
          <p:cNvPr id="1257" name="Freeform 809">
            <a:extLst>
              <a:ext uri="{FF2B5EF4-FFF2-40B4-BE49-F238E27FC236}">
                <a16:creationId xmlns:a16="http://schemas.microsoft.com/office/drawing/2014/main" id="{B6F9FDA3-636A-4536-B11B-5AF80DFB208C}"/>
              </a:ext>
            </a:extLst>
          </p:cNvPr>
          <p:cNvSpPr>
            <a:spLocks/>
          </p:cNvSpPr>
          <p:nvPr/>
        </p:nvSpPr>
        <p:spPr bwMode="auto">
          <a:xfrm>
            <a:off x="5295873" y="1172723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8" name="Freeform 809">
            <a:extLst>
              <a:ext uri="{FF2B5EF4-FFF2-40B4-BE49-F238E27FC236}">
                <a16:creationId xmlns:a16="http://schemas.microsoft.com/office/drawing/2014/main" id="{B06114D1-9A86-4459-B521-8EFDFEB0A405}"/>
              </a:ext>
            </a:extLst>
          </p:cNvPr>
          <p:cNvSpPr>
            <a:spLocks/>
          </p:cNvSpPr>
          <p:nvPr/>
        </p:nvSpPr>
        <p:spPr bwMode="auto">
          <a:xfrm>
            <a:off x="5413099" y="114653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9" name="Freeform 809">
            <a:extLst>
              <a:ext uri="{FF2B5EF4-FFF2-40B4-BE49-F238E27FC236}">
                <a16:creationId xmlns:a16="http://schemas.microsoft.com/office/drawing/2014/main" id="{6FCC870D-4BEA-4391-8812-E9EC54AD3E1D}"/>
              </a:ext>
            </a:extLst>
          </p:cNvPr>
          <p:cNvSpPr>
            <a:spLocks/>
          </p:cNvSpPr>
          <p:nvPr/>
        </p:nvSpPr>
        <p:spPr bwMode="auto">
          <a:xfrm>
            <a:off x="5050179" y="114653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0" name="Freeform 809">
            <a:extLst>
              <a:ext uri="{FF2B5EF4-FFF2-40B4-BE49-F238E27FC236}">
                <a16:creationId xmlns:a16="http://schemas.microsoft.com/office/drawing/2014/main" id="{0D83757F-EF8C-4B2A-BC6D-57297E56CD5A}"/>
              </a:ext>
            </a:extLst>
          </p:cNvPr>
          <p:cNvSpPr>
            <a:spLocks/>
          </p:cNvSpPr>
          <p:nvPr/>
        </p:nvSpPr>
        <p:spPr bwMode="auto">
          <a:xfrm>
            <a:off x="5021289" y="1180329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1" name="Freeform 809">
            <a:extLst>
              <a:ext uri="{FF2B5EF4-FFF2-40B4-BE49-F238E27FC236}">
                <a16:creationId xmlns:a16="http://schemas.microsoft.com/office/drawing/2014/main" id="{9F835175-FC1C-4692-AE29-34A7065F3D6E}"/>
              </a:ext>
            </a:extLst>
          </p:cNvPr>
          <p:cNvSpPr>
            <a:spLocks/>
          </p:cNvSpPr>
          <p:nvPr/>
        </p:nvSpPr>
        <p:spPr bwMode="auto">
          <a:xfrm>
            <a:off x="5295873" y="1554702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2" name="Freeform 809">
            <a:extLst>
              <a:ext uri="{FF2B5EF4-FFF2-40B4-BE49-F238E27FC236}">
                <a16:creationId xmlns:a16="http://schemas.microsoft.com/office/drawing/2014/main" id="{31244BAD-5857-40FC-B43F-3255AF2854B7}"/>
              </a:ext>
            </a:extLst>
          </p:cNvPr>
          <p:cNvSpPr>
            <a:spLocks/>
          </p:cNvSpPr>
          <p:nvPr/>
        </p:nvSpPr>
        <p:spPr bwMode="auto">
          <a:xfrm>
            <a:off x="4944194" y="1146535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3" name="Freeform 809">
            <a:extLst>
              <a:ext uri="{FF2B5EF4-FFF2-40B4-BE49-F238E27FC236}">
                <a16:creationId xmlns:a16="http://schemas.microsoft.com/office/drawing/2014/main" id="{EDFA4247-F355-454B-B9D1-9FD1A5AFE37C}"/>
              </a:ext>
            </a:extLst>
          </p:cNvPr>
          <p:cNvSpPr>
            <a:spLocks/>
          </p:cNvSpPr>
          <p:nvPr/>
        </p:nvSpPr>
        <p:spPr bwMode="auto">
          <a:xfrm>
            <a:off x="4817331" y="1165500"/>
            <a:ext cx="5299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6" name="Rectangle 111">
            <a:extLst>
              <a:ext uri="{FF2B5EF4-FFF2-40B4-BE49-F238E27FC236}">
                <a16:creationId xmlns:a16="http://schemas.microsoft.com/office/drawing/2014/main" id="{64504136-7B1C-4078-B389-83331DA96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4327" y="1615714"/>
            <a:ext cx="30872" cy="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87" name="Rectangle 113">
            <a:extLst>
              <a:ext uri="{FF2B5EF4-FFF2-40B4-BE49-F238E27FC236}">
                <a16:creationId xmlns:a16="http://schemas.microsoft.com/office/drawing/2014/main" id="{6D5F2CDF-F78D-4E20-A060-062B6C6CA8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760" y="1615714"/>
            <a:ext cx="61744" cy="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23" name="Rectangle 115">
            <a:extLst>
              <a:ext uri="{FF2B5EF4-FFF2-40B4-BE49-F238E27FC236}">
                <a16:creationId xmlns:a16="http://schemas.microsoft.com/office/drawing/2014/main" id="{EFA90C89-4B04-453C-B553-BB28DCC7E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9596" y="1615714"/>
            <a:ext cx="61744" cy="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295" name="Group 1294">
            <a:extLst>
              <a:ext uri="{FF2B5EF4-FFF2-40B4-BE49-F238E27FC236}">
                <a16:creationId xmlns:a16="http://schemas.microsoft.com/office/drawing/2014/main" id="{A5131F90-84AC-4A86-92E0-775DFE0AE66E}"/>
              </a:ext>
            </a:extLst>
          </p:cNvPr>
          <p:cNvGrpSpPr>
            <a:grpSpLocks noChangeAspect="1"/>
          </p:cNvGrpSpPr>
          <p:nvPr/>
        </p:nvGrpSpPr>
        <p:grpSpPr>
          <a:xfrm>
            <a:off x="4608307" y="2002025"/>
            <a:ext cx="2054152" cy="1414251"/>
            <a:chOff x="4634814" y="2265363"/>
            <a:chExt cx="1698840" cy="1169624"/>
          </a:xfrm>
        </p:grpSpPr>
        <p:sp>
          <p:nvSpPr>
            <p:cNvPr id="25" name="Line 8">
              <a:extLst>
                <a:ext uri="{FF2B5EF4-FFF2-40B4-BE49-F238E27FC236}">
                  <a16:creationId xmlns:a16="http://schemas.microsoft.com/office/drawing/2014/main" id="{95FFC4F8-450B-4340-9D4E-E7BB04CA8C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8550" y="3214688"/>
              <a:ext cx="13700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53" name="Line 9">
              <a:extLst>
                <a:ext uri="{FF2B5EF4-FFF2-40B4-BE49-F238E27FC236}">
                  <a16:creationId xmlns:a16="http://schemas.microsoft.com/office/drawing/2014/main" id="{6F3567D5-AC9B-46FF-8297-B9A887E8A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8550" y="3214688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05" name="Rectangle 10">
              <a:extLst>
                <a:ext uri="{FF2B5EF4-FFF2-40B4-BE49-F238E27FC236}">
                  <a16:creationId xmlns:a16="http://schemas.microsoft.com/office/drawing/2014/main" id="{4BD0AB21-4D29-45EB-A289-6FADACED1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8863" y="3249613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6" name="Line 11">
              <a:extLst>
                <a:ext uri="{FF2B5EF4-FFF2-40B4-BE49-F238E27FC236}">
                  <a16:creationId xmlns:a16="http://schemas.microsoft.com/office/drawing/2014/main" id="{F9EE20E1-A486-43AD-A4A8-D266CCDB00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1450" y="3214688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07" name="Rectangle 12">
              <a:extLst>
                <a:ext uri="{FF2B5EF4-FFF2-40B4-BE49-F238E27FC236}">
                  <a16:creationId xmlns:a16="http://schemas.microsoft.com/office/drawing/2014/main" id="{CB257771-1805-426C-AA2A-D83CB2B30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1125" y="324961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0" name="Line 13">
              <a:extLst>
                <a:ext uri="{FF2B5EF4-FFF2-40B4-BE49-F238E27FC236}">
                  <a16:creationId xmlns:a16="http://schemas.microsoft.com/office/drawing/2014/main" id="{59D67BC3-61A2-4194-96CA-466527E40A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4350" y="3214688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1" name="Rectangle 14">
              <a:extLst>
                <a:ext uri="{FF2B5EF4-FFF2-40B4-BE49-F238E27FC236}">
                  <a16:creationId xmlns:a16="http://schemas.microsoft.com/office/drawing/2014/main" id="{041BA086-B57F-4A0A-9300-7AF113DE8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4025" y="324961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2" name="Line 15">
              <a:extLst>
                <a:ext uri="{FF2B5EF4-FFF2-40B4-BE49-F238E27FC236}">
                  <a16:creationId xmlns:a16="http://schemas.microsoft.com/office/drawing/2014/main" id="{51FE10E0-47AE-4929-B59D-8BB519BBE0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35663" y="3214688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3" name="Rectangle 16">
              <a:extLst>
                <a:ext uri="{FF2B5EF4-FFF2-40B4-BE49-F238E27FC236}">
                  <a16:creationId xmlns:a16="http://schemas.microsoft.com/office/drawing/2014/main" id="{F611CD96-661A-4B37-983F-80D87A1D8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5338" y="324961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4" name="Line 17">
              <a:extLst>
                <a:ext uri="{FF2B5EF4-FFF2-40B4-BE49-F238E27FC236}">
                  <a16:creationId xmlns:a16="http://schemas.microsoft.com/office/drawing/2014/main" id="{3B482C5F-729C-4891-AABE-9BC5460775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8563" y="3214688"/>
              <a:ext cx="0" cy="25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5" name="Rectangle 18">
              <a:extLst>
                <a:ext uri="{FF2B5EF4-FFF2-40B4-BE49-F238E27FC236}">
                  <a16:creationId xmlns:a16="http://schemas.microsoft.com/office/drawing/2014/main" id="{14E1ECFD-6EF2-4C5E-9016-9B5F80620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8238" y="324961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6" name="Line 19">
              <a:extLst>
                <a:ext uri="{FF2B5EF4-FFF2-40B4-BE49-F238E27FC236}">
                  <a16:creationId xmlns:a16="http://schemas.microsoft.com/office/drawing/2014/main" id="{CE549D3E-4E22-4F9F-9129-58AD0771BA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08550" y="2306638"/>
              <a:ext cx="0" cy="9080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7" name="Line 20">
              <a:extLst>
                <a:ext uri="{FF2B5EF4-FFF2-40B4-BE49-F238E27FC236}">
                  <a16:creationId xmlns:a16="http://schemas.microsoft.com/office/drawing/2014/main" id="{CC3FA113-8432-4B5C-B7B4-0B33B2A912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83150" y="3214688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8" name="Rectangle 21">
              <a:extLst>
                <a:ext uri="{FF2B5EF4-FFF2-40B4-BE49-F238E27FC236}">
                  <a16:creationId xmlns:a16="http://schemas.microsoft.com/office/drawing/2014/main" id="{A4D3E268-E4B3-4431-BB50-F3D3065E0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250" y="3173413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9" name="Line 22">
              <a:extLst>
                <a:ext uri="{FF2B5EF4-FFF2-40B4-BE49-F238E27FC236}">
                  <a16:creationId xmlns:a16="http://schemas.microsoft.com/office/drawing/2014/main" id="{24946392-CBCF-4146-95B2-9D5F7E1FD7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83150" y="3033713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0" name="Rectangle 23">
              <a:extLst>
                <a:ext uri="{FF2B5EF4-FFF2-40B4-BE49-F238E27FC236}">
                  <a16:creationId xmlns:a16="http://schemas.microsoft.com/office/drawing/2014/main" id="{1999DDEB-6CD2-429D-8D14-307F172DC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1388" y="299243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1" name="Line 24">
              <a:extLst>
                <a:ext uri="{FF2B5EF4-FFF2-40B4-BE49-F238E27FC236}">
                  <a16:creationId xmlns:a16="http://schemas.microsoft.com/office/drawing/2014/main" id="{F0DDD964-C02A-4FF3-A83C-9389C2408B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83150" y="2851150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2" name="Rectangle 25">
              <a:extLst>
                <a:ext uri="{FF2B5EF4-FFF2-40B4-BE49-F238E27FC236}">
                  <a16:creationId xmlns:a16="http://schemas.microsoft.com/office/drawing/2014/main" id="{FB20D1F5-A01D-4A6B-9329-75281EB66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1388" y="2809875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3" name="Line 26">
              <a:extLst>
                <a:ext uri="{FF2B5EF4-FFF2-40B4-BE49-F238E27FC236}">
                  <a16:creationId xmlns:a16="http://schemas.microsoft.com/office/drawing/2014/main" id="{B6770C11-9998-4C08-9B39-CBD5AB2D80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83150" y="2670175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4" name="Rectangle 27">
              <a:extLst>
                <a:ext uri="{FF2B5EF4-FFF2-40B4-BE49-F238E27FC236}">
                  <a16:creationId xmlns:a16="http://schemas.microsoft.com/office/drawing/2014/main" id="{6D3E3337-9418-44A4-A000-12084744A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1388" y="2628900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5" name="Line 28">
              <a:extLst>
                <a:ext uri="{FF2B5EF4-FFF2-40B4-BE49-F238E27FC236}">
                  <a16:creationId xmlns:a16="http://schemas.microsoft.com/office/drawing/2014/main" id="{66396585-AD13-4E8C-B87B-9AEE4A74DD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83150" y="2487613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6" name="Rectangle 29">
              <a:extLst>
                <a:ext uri="{FF2B5EF4-FFF2-40B4-BE49-F238E27FC236}">
                  <a16:creationId xmlns:a16="http://schemas.microsoft.com/office/drawing/2014/main" id="{E1CBD5F3-C0CF-4266-B60F-F8BD29272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1388" y="244633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7" name="Line 30">
              <a:extLst>
                <a:ext uri="{FF2B5EF4-FFF2-40B4-BE49-F238E27FC236}">
                  <a16:creationId xmlns:a16="http://schemas.microsoft.com/office/drawing/2014/main" id="{E97C312E-0D78-4CE0-9833-BE0B8D8D6B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83150" y="2306638"/>
              <a:ext cx="2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8" name="Rectangle 31">
              <a:extLst>
                <a:ext uri="{FF2B5EF4-FFF2-40B4-BE49-F238E27FC236}">
                  <a16:creationId xmlns:a16="http://schemas.microsoft.com/office/drawing/2014/main" id="{7D303935-C921-47B2-8824-518EBA306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525" y="2265363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9" name="Freeform 32">
              <a:extLst>
                <a:ext uri="{FF2B5EF4-FFF2-40B4-BE49-F238E27FC236}">
                  <a16:creationId xmlns:a16="http://schemas.microsoft.com/office/drawing/2014/main" id="{D541F7BD-9972-4D4A-913E-BAE65790A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0" y="2306638"/>
              <a:ext cx="857250" cy="150813"/>
            </a:xfrm>
            <a:custGeom>
              <a:avLst/>
              <a:gdLst>
                <a:gd name="T0" fmla="*/ 0 w 1125"/>
                <a:gd name="T1" fmla="*/ 0 h 200"/>
                <a:gd name="T2" fmla="*/ 1125 w 1125"/>
                <a:gd name="T3" fmla="*/ 0 h 200"/>
                <a:gd name="T4" fmla="*/ 1125 w 1125"/>
                <a:gd name="T5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5" h="200">
                  <a:moveTo>
                    <a:pt x="0" y="0"/>
                  </a:moveTo>
                  <a:lnTo>
                    <a:pt x="1125" y="0"/>
                  </a:lnTo>
                  <a:lnTo>
                    <a:pt x="1125" y="2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0" name="Freeform 33">
              <a:extLst>
                <a:ext uri="{FF2B5EF4-FFF2-40B4-BE49-F238E27FC236}">
                  <a16:creationId xmlns:a16="http://schemas.microsoft.com/office/drawing/2014/main" id="{B53E08D4-307E-4D6C-A1FF-0D0B94E85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2457450"/>
              <a:ext cx="239712" cy="152400"/>
            </a:xfrm>
            <a:custGeom>
              <a:avLst/>
              <a:gdLst>
                <a:gd name="T0" fmla="*/ 0 w 315"/>
                <a:gd name="T1" fmla="*/ 0 h 201"/>
                <a:gd name="T2" fmla="*/ 315 w 315"/>
                <a:gd name="T3" fmla="*/ 0 h 201"/>
                <a:gd name="T4" fmla="*/ 315 w 315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5" h="201">
                  <a:moveTo>
                    <a:pt x="0" y="0"/>
                  </a:moveTo>
                  <a:lnTo>
                    <a:pt x="315" y="0"/>
                  </a:lnTo>
                  <a:lnTo>
                    <a:pt x="315" y="20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1" name="Freeform 34">
              <a:extLst>
                <a:ext uri="{FF2B5EF4-FFF2-40B4-BE49-F238E27FC236}">
                  <a16:creationId xmlns:a16="http://schemas.microsoft.com/office/drawing/2014/main" id="{71B5756B-36C3-4AA4-A74D-8C411F9F1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5513" y="2609850"/>
              <a:ext cx="273050" cy="0"/>
            </a:xfrm>
            <a:custGeom>
              <a:avLst/>
              <a:gdLst>
                <a:gd name="T0" fmla="*/ 0 w 360"/>
                <a:gd name="T1" fmla="*/ 360 w 360"/>
                <a:gd name="T2" fmla="*/ 360 w 3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60">
                  <a:moveTo>
                    <a:pt x="0" y="0"/>
                  </a:moveTo>
                  <a:lnTo>
                    <a:pt x="360" y="0"/>
                  </a:lnTo>
                  <a:lnTo>
                    <a:pt x="36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2" name="Rectangle 35">
              <a:extLst>
                <a:ext uri="{FF2B5EF4-FFF2-40B4-BE49-F238E27FC236}">
                  <a16:creationId xmlns:a16="http://schemas.microsoft.com/office/drawing/2014/main" id="{057E1194-B4F1-4813-B913-560BF86E4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988" y="2435225"/>
              <a:ext cx="46037" cy="444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3" name="Rectangle 36">
              <a:extLst>
                <a:ext uri="{FF2B5EF4-FFF2-40B4-BE49-F238E27FC236}">
                  <a16:creationId xmlns:a16="http://schemas.microsoft.com/office/drawing/2014/main" id="{2E525819-AC31-4D12-BAEC-D7D8279D9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1700" y="2587625"/>
              <a:ext cx="46037" cy="444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4" name="Rectangle 37">
              <a:extLst>
                <a:ext uri="{FF2B5EF4-FFF2-40B4-BE49-F238E27FC236}">
                  <a16:creationId xmlns:a16="http://schemas.microsoft.com/office/drawing/2014/main" id="{F50C3593-EAE7-478C-86F6-70B523922A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6338" y="2587625"/>
              <a:ext cx="46037" cy="444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5" name="Line 38">
              <a:extLst>
                <a:ext uri="{FF2B5EF4-FFF2-40B4-BE49-F238E27FC236}">
                  <a16:creationId xmlns:a16="http://schemas.microsoft.com/office/drawing/2014/main" id="{79E02F30-1E90-4405-B071-25B8DF591B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8550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6" name="Line 39">
              <a:extLst>
                <a:ext uri="{FF2B5EF4-FFF2-40B4-BE49-F238E27FC236}">
                  <a16:creationId xmlns:a16="http://schemas.microsoft.com/office/drawing/2014/main" id="{079A27B6-96CB-4821-941B-BE9C212F54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4588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7" name="Line 40">
              <a:extLst>
                <a:ext uri="{FF2B5EF4-FFF2-40B4-BE49-F238E27FC236}">
                  <a16:creationId xmlns:a16="http://schemas.microsoft.com/office/drawing/2014/main" id="{4BF98302-A043-4E81-9661-829A78AB09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0625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8" name="Line 41">
              <a:extLst>
                <a:ext uri="{FF2B5EF4-FFF2-40B4-BE49-F238E27FC236}">
                  <a16:creationId xmlns:a16="http://schemas.microsoft.com/office/drawing/2014/main" id="{E7F806A3-9271-4133-BAEF-8AF2973939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5075" y="2306638"/>
              <a:ext cx="28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6" name="Line 42">
              <a:extLst>
                <a:ext uri="{FF2B5EF4-FFF2-40B4-BE49-F238E27FC236}">
                  <a16:creationId xmlns:a16="http://schemas.microsoft.com/office/drawing/2014/main" id="{D2EC7AC2-6AB6-4B2A-81EB-A4A19FD6BA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91113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9" name="Line 43">
              <a:extLst>
                <a:ext uri="{FF2B5EF4-FFF2-40B4-BE49-F238E27FC236}">
                  <a16:creationId xmlns:a16="http://schemas.microsoft.com/office/drawing/2014/main" id="{9F397FC0-114F-4745-986E-E1EF05E393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7150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1" name="Line 44">
              <a:extLst>
                <a:ext uri="{FF2B5EF4-FFF2-40B4-BE49-F238E27FC236}">
                  <a16:creationId xmlns:a16="http://schemas.microsoft.com/office/drawing/2014/main" id="{D11262FC-30E3-4953-9A6D-59D0E80E26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3188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4" name="Line 45">
              <a:extLst>
                <a:ext uri="{FF2B5EF4-FFF2-40B4-BE49-F238E27FC236}">
                  <a16:creationId xmlns:a16="http://schemas.microsoft.com/office/drawing/2014/main" id="{3234A74C-94C4-442F-A65F-8380049569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29225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2" name="Line 46">
              <a:extLst>
                <a:ext uri="{FF2B5EF4-FFF2-40B4-BE49-F238E27FC236}">
                  <a16:creationId xmlns:a16="http://schemas.microsoft.com/office/drawing/2014/main" id="{0177DB18-CF77-40F4-B021-C8AA60B685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3675" y="2306638"/>
              <a:ext cx="28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3" name="Line 47">
              <a:extLst>
                <a:ext uri="{FF2B5EF4-FFF2-40B4-BE49-F238E27FC236}">
                  <a16:creationId xmlns:a16="http://schemas.microsoft.com/office/drawing/2014/main" id="{472B2B8D-D856-4CED-9F5E-438258027A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19713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7" name="Line 48">
              <a:extLst>
                <a:ext uri="{FF2B5EF4-FFF2-40B4-BE49-F238E27FC236}">
                  <a16:creationId xmlns:a16="http://schemas.microsoft.com/office/drawing/2014/main" id="{CC0A6738-6BBD-469E-B68A-E220D05698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5750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1" name="Line 49">
              <a:extLst>
                <a:ext uri="{FF2B5EF4-FFF2-40B4-BE49-F238E27FC236}">
                  <a16:creationId xmlns:a16="http://schemas.microsoft.com/office/drawing/2014/main" id="{EB152DC0-6AD8-4CF7-A199-38FA69EE4D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11788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2" name="Line 50">
              <a:extLst>
                <a:ext uri="{FF2B5EF4-FFF2-40B4-BE49-F238E27FC236}">
                  <a16:creationId xmlns:a16="http://schemas.microsoft.com/office/drawing/2014/main" id="{2C36C9D6-F997-406B-9DF0-9260BD4709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6238" y="2306638"/>
              <a:ext cx="28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2" name="Line 51">
              <a:extLst>
                <a:ext uri="{FF2B5EF4-FFF2-40B4-BE49-F238E27FC236}">
                  <a16:creationId xmlns:a16="http://schemas.microsoft.com/office/drawing/2014/main" id="{06AFBC72-595A-4178-BBA2-A6A04CEA8E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2275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6" name="Line 52">
              <a:extLst>
                <a:ext uri="{FF2B5EF4-FFF2-40B4-BE49-F238E27FC236}">
                  <a16:creationId xmlns:a16="http://schemas.microsoft.com/office/drawing/2014/main" id="{376D3295-6567-4674-8338-F14D5280D6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8313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0" name="Line 53">
              <a:extLst>
                <a:ext uri="{FF2B5EF4-FFF2-40B4-BE49-F238E27FC236}">
                  <a16:creationId xmlns:a16="http://schemas.microsoft.com/office/drawing/2014/main" id="{20C7A723-2DEB-4307-AEB9-E619A0AF9E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4350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3" name="Line 54">
              <a:extLst>
                <a:ext uri="{FF2B5EF4-FFF2-40B4-BE49-F238E27FC236}">
                  <a16:creationId xmlns:a16="http://schemas.microsoft.com/office/drawing/2014/main" id="{C061A406-47DD-4860-9777-31F977788A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2306638"/>
              <a:ext cx="28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14" name="Line 55">
              <a:extLst>
                <a:ext uri="{FF2B5EF4-FFF2-40B4-BE49-F238E27FC236}">
                  <a16:creationId xmlns:a16="http://schemas.microsoft.com/office/drawing/2014/main" id="{5BC2D3BB-9C43-4E49-A4ED-4208B9A719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4838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6" name="Line 56">
              <a:extLst>
                <a:ext uri="{FF2B5EF4-FFF2-40B4-BE49-F238E27FC236}">
                  <a16:creationId xmlns:a16="http://schemas.microsoft.com/office/drawing/2014/main" id="{ECDC81ED-F1AB-4A4C-8191-832467CB1D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30875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0" name="Line 57">
              <a:extLst>
                <a:ext uri="{FF2B5EF4-FFF2-40B4-BE49-F238E27FC236}">
                  <a16:creationId xmlns:a16="http://schemas.microsoft.com/office/drawing/2014/main" id="{6328A3E9-2BE1-437B-B48D-334909AD63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6913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4" name="Line 58">
              <a:extLst>
                <a:ext uri="{FF2B5EF4-FFF2-40B4-BE49-F238E27FC236}">
                  <a16:creationId xmlns:a16="http://schemas.microsoft.com/office/drawing/2014/main" id="{4E96635A-9A95-4AD1-8B88-14A502319D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2950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0" name="Line 59">
              <a:extLst>
                <a:ext uri="{FF2B5EF4-FFF2-40B4-BE49-F238E27FC236}">
                  <a16:creationId xmlns:a16="http://schemas.microsoft.com/office/drawing/2014/main" id="{EC5ACA64-D776-428E-BEE1-702BBB034F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7400" y="2306638"/>
              <a:ext cx="28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0" name="Line 60">
              <a:extLst>
                <a:ext uri="{FF2B5EF4-FFF2-40B4-BE49-F238E27FC236}">
                  <a16:creationId xmlns:a16="http://schemas.microsoft.com/office/drawing/2014/main" id="{56B479A2-7809-4260-8A1E-3966BF7EAA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13438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3" name="Line 61">
              <a:extLst>
                <a:ext uri="{FF2B5EF4-FFF2-40B4-BE49-F238E27FC236}">
                  <a16:creationId xmlns:a16="http://schemas.microsoft.com/office/drawing/2014/main" id="{092D81D9-CF03-4422-8754-8062A67ADA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59475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5" name="Line 62">
              <a:extLst>
                <a:ext uri="{FF2B5EF4-FFF2-40B4-BE49-F238E27FC236}">
                  <a16:creationId xmlns:a16="http://schemas.microsoft.com/office/drawing/2014/main" id="{7F65B8D3-0C00-4169-813D-9B55304734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5513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1" name="Line 63">
              <a:extLst>
                <a:ext uri="{FF2B5EF4-FFF2-40B4-BE49-F238E27FC236}">
                  <a16:creationId xmlns:a16="http://schemas.microsoft.com/office/drawing/2014/main" id="{249A6FB6-0815-48C0-A99A-3B4F910695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9963" y="2306638"/>
              <a:ext cx="28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4" name="Line 64">
              <a:extLst>
                <a:ext uri="{FF2B5EF4-FFF2-40B4-BE49-F238E27FC236}">
                  <a16:creationId xmlns:a16="http://schemas.microsoft.com/office/drawing/2014/main" id="{7CB65AF5-77CD-412F-9F98-2DE31EC9B0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6000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5" name="Line 65">
              <a:extLst>
                <a:ext uri="{FF2B5EF4-FFF2-40B4-BE49-F238E27FC236}">
                  <a16:creationId xmlns:a16="http://schemas.microsoft.com/office/drawing/2014/main" id="{9F7C75DA-4E9F-4675-803D-463BB76775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42038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6" name="Line 66">
              <a:extLst>
                <a:ext uri="{FF2B5EF4-FFF2-40B4-BE49-F238E27FC236}">
                  <a16:creationId xmlns:a16="http://schemas.microsoft.com/office/drawing/2014/main" id="{3E4C44B5-941A-420A-BAFE-74010BF4FB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8075" y="2306638"/>
              <a:ext cx="269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7" name="Line 67">
              <a:extLst>
                <a:ext uri="{FF2B5EF4-FFF2-40B4-BE49-F238E27FC236}">
                  <a16:creationId xmlns:a16="http://schemas.microsoft.com/office/drawing/2014/main" id="{881733EB-26DF-4660-9A01-76E340C3C4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2525" y="2306638"/>
              <a:ext cx="28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8" name="Rectangle 68">
              <a:extLst>
                <a:ext uri="{FF2B5EF4-FFF2-40B4-BE49-F238E27FC236}">
                  <a16:creationId xmlns:a16="http://schemas.microsoft.com/office/drawing/2014/main" id="{B53B5D34-59A4-413E-BBC4-E7809005E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6338" y="2282825"/>
              <a:ext cx="46037" cy="4603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93" name="Rectangle 93">
              <a:extLst>
                <a:ext uri="{FF2B5EF4-FFF2-40B4-BE49-F238E27FC236}">
                  <a16:creationId xmlns:a16="http://schemas.microsoft.com/office/drawing/2014/main" id="{501482AE-48C5-48E0-A8E6-3DFA1540E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3668" y="3333171"/>
              <a:ext cx="978386" cy="10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Days post immunization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4" name="Rectangle 94">
              <a:extLst>
                <a:ext uri="{FF2B5EF4-FFF2-40B4-BE49-F238E27FC236}">
                  <a16:creationId xmlns:a16="http://schemas.microsoft.com/office/drawing/2014/main" id="{13B6FC20-322F-4B89-8F08-F76B0E5763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474268" y="2697816"/>
              <a:ext cx="422907" cy="10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% 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survival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304" name="TextBox 1303">
            <a:extLst>
              <a:ext uri="{FF2B5EF4-FFF2-40B4-BE49-F238E27FC236}">
                <a16:creationId xmlns:a16="http://schemas.microsoft.com/office/drawing/2014/main" id="{7BD118B7-850E-45BD-A97C-E83ED5401BE3}"/>
              </a:ext>
            </a:extLst>
          </p:cNvPr>
          <p:cNvSpPr txBox="1"/>
          <p:nvPr/>
        </p:nvSpPr>
        <p:spPr>
          <a:xfrm>
            <a:off x="2572196" y="3438761"/>
            <a:ext cx="288240" cy="244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0" name="Rectangle 264">
            <a:extLst>
              <a:ext uri="{FF2B5EF4-FFF2-40B4-BE49-F238E27FC236}">
                <a16:creationId xmlns:a16="http://schemas.microsoft.com/office/drawing/2014/main" id="{238303B3-8558-478A-89A4-73F0F5DE8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0245" y="4953402"/>
            <a:ext cx="78535" cy="15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2" name="Rectangle 266">
            <a:extLst>
              <a:ext uri="{FF2B5EF4-FFF2-40B4-BE49-F238E27FC236}">
                <a16:creationId xmlns:a16="http://schemas.microsoft.com/office/drawing/2014/main" id="{847B53C7-6FD7-462A-B05B-5EB5DBB58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9983" y="4356126"/>
            <a:ext cx="78535" cy="15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13" name="Freeform 192">
            <a:extLst>
              <a:ext uri="{FF2B5EF4-FFF2-40B4-BE49-F238E27FC236}">
                <a16:creationId xmlns:a16="http://schemas.microsoft.com/office/drawing/2014/main" id="{B0BCBE9C-986C-4B7D-870C-36E29A9B9C88}"/>
              </a:ext>
            </a:extLst>
          </p:cNvPr>
          <p:cNvSpPr>
            <a:spLocks/>
          </p:cNvSpPr>
          <p:nvPr/>
        </p:nvSpPr>
        <p:spPr bwMode="auto">
          <a:xfrm>
            <a:off x="3115784" y="4482631"/>
            <a:ext cx="79117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4" name="Line 193">
            <a:extLst>
              <a:ext uri="{FF2B5EF4-FFF2-40B4-BE49-F238E27FC236}">
                <a16:creationId xmlns:a16="http://schemas.microsoft.com/office/drawing/2014/main" id="{399EBF2C-03E0-4D9B-9643-C1378C713D8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55342" y="4482631"/>
            <a:ext cx="0" cy="35871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5" name="Rectangle 194">
            <a:extLst>
              <a:ext uri="{FF2B5EF4-FFF2-40B4-BE49-F238E27FC236}">
                <a16:creationId xmlns:a16="http://schemas.microsoft.com/office/drawing/2014/main" id="{BF5B9A28-7FF7-47F1-95B7-0A45637808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4597" y="4069704"/>
            <a:ext cx="160870" cy="730889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6" name="Freeform 195">
            <a:extLst>
              <a:ext uri="{FF2B5EF4-FFF2-40B4-BE49-F238E27FC236}">
                <a16:creationId xmlns:a16="http://schemas.microsoft.com/office/drawing/2014/main" id="{843144F9-FF3E-4E25-941B-B0334D37F902}"/>
              </a:ext>
            </a:extLst>
          </p:cNvPr>
          <p:cNvSpPr>
            <a:spLocks/>
          </p:cNvSpPr>
          <p:nvPr/>
        </p:nvSpPr>
        <p:spPr bwMode="auto">
          <a:xfrm>
            <a:off x="3644597" y="4069704"/>
            <a:ext cx="160870" cy="726403"/>
          </a:xfrm>
          <a:custGeom>
            <a:avLst/>
            <a:gdLst>
              <a:gd name="T0" fmla="*/ 0 w 127"/>
              <a:gd name="T1" fmla="*/ 339 h 339"/>
              <a:gd name="T2" fmla="*/ 0 w 127"/>
              <a:gd name="T3" fmla="*/ 339 h 339"/>
              <a:gd name="T4" fmla="*/ 0 w 127"/>
              <a:gd name="T5" fmla="*/ 0 h 339"/>
              <a:gd name="T6" fmla="*/ 127 w 127"/>
              <a:gd name="T7" fmla="*/ 0 h 339"/>
              <a:gd name="T8" fmla="*/ 127 w 127"/>
              <a:gd name="T9" fmla="*/ 339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39">
                <a:moveTo>
                  <a:pt x="0" y="339"/>
                </a:moveTo>
                <a:lnTo>
                  <a:pt x="0" y="339"/>
                </a:lnTo>
                <a:lnTo>
                  <a:pt x="0" y="0"/>
                </a:lnTo>
                <a:lnTo>
                  <a:pt x="127" y="0"/>
                </a:lnTo>
                <a:lnTo>
                  <a:pt x="127" y="339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7" name="Freeform 196">
            <a:extLst>
              <a:ext uri="{FF2B5EF4-FFF2-40B4-BE49-F238E27FC236}">
                <a16:creationId xmlns:a16="http://schemas.microsoft.com/office/drawing/2014/main" id="{22B8EF7C-EB0F-425C-9B1D-8253157ED3BD}"/>
              </a:ext>
            </a:extLst>
          </p:cNvPr>
          <p:cNvSpPr>
            <a:spLocks/>
          </p:cNvSpPr>
          <p:nvPr/>
        </p:nvSpPr>
        <p:spPr bwMode="auto">
          <a:xfrm>
            <a:off x="3684157" y="3971056"/>
            <a:ext cx="81753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8" name="Line 197">
            <a:extLst>
              <a:ext uri="{FF2B5EF4-FFF2-40B4-BE49-F238E27FC236}">
                <a16:creationId xmlns:a16="http://schemas.microsoft.com/office/drawing/2014/main" id="{6451FA45-3204-480C-921E-FE390060A2A7}"/>
              </a:ext>
            </a:extLst>
          </p:cNvPr>
          <p:cNvSpPr>
            <a:spLocks noChangeShapeType="1"/>
          </p:cNvSpPr>
          <p:nvPr/>
        </p:nvSpPr>
        <p:spPr bwMode="auto">
          <a:xfrm>
            <a:off x="3723715" y="3971056"/>
            <a:ext cx="0" cy="98648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9" name="Rectangle 198">
            <a:extLst>
              <a:ext uri="{FF2B5EF4-FFF2-40B4-BE49-F238E27FC236}">
                <a16:creationId xmlns:a16="http://schemas.microsoft.com/office/drawing/2014/main" id="{E849AF7F-7C5E-487C-9C5D-2EEAE65C2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4813" y="4607807"/>
            <a:ext cx="163508" cy="27352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0" name="Freeform 199">
            <a:extLst>
              <a:ext uri="{FF2B5EF4-FFF2-40B4-BE49-F238E27FC236}">
                <a16:creationId xmlns:a16="http://schemas.microsoft.com/office/drawing/2014/main" id="{723F032A-278E-44BB-B28D-71373AEB4641}"/>
              </a:ext>
            </a:extLst>
          </p:cNvPr>
          <p:cNvSpPr>
            <a:spLocks/>
          </p:cNvSpPr>
          <p:nvPr/>
        </p:nvSpPr>
        <p:spPr bwMode="auto">
          <a:xfrm>
            <a:off x="4214813" y="4607807"/>
            <a:ext cx="160870" cy="269038"/>
          </a:xfrm>
          <a:custGeom>
            <a:avLst/>
            <a:gdLst>
              <a:gd name="T0" fmla="*/ 0 w 127"/>
              <a:gd name="T1" fmla="*/ 124 h 124"/>
              <a:gd name="T2" fmla="*/ 0 w 127"/>
              <a:gd name="T3" fmla="*/ 124 h 124"/>
              <a:gd name="T4" fmla="*/ 0 w 127"/>
              <a:gd name="T5" fmla="*/ 0 h 124"/>
              <a:gd name="T6" fmla="*/ 127 w 127"/>
              <a:gd name="T7" fmla="*/ 0 h 124"/>
              <a:gd name="T8" fmla="*/ 127 w 127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124">
                <a:moveTo>
                  <a:pt x="0" y="124"/>
                </a:moveTo>
                <a:lnTo>
                  <a:pt x="0" y="124"/>
                </a:lnTo>
                <a:lnTo>
                  <a:pt x="0" y="0"/>
                </a:lnTo>
                <a:lnTo>
                  <a:pt x="127" y="0"/>
                </a:lnTo>
                <a:lnTo>
                  <a:pt x="127" y="124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1" name="Freeform 200">
            <a:extLst>
              <a:ext uri="{FF2B5EF4-FFF2-40B4-BE49-F238E27FC236}">
                <a16:creationId xmlns:a16="http://schemas.microsoft.com/office/drawing/2014/main" id="{07EFEB18-F0C4-4110-9BD3-216ADC46041D}"/>
              </a:ext>
            </a:extLst>
          </p:cNvPr>
          <p:cNvSpPr>
            <a:spLocks/>
          </p:cNvSpPr>
          <p:nvPr/>
        </p:nvSpPr>
        <p:spPr bwMode="auto">
          <a:xfrm>
            <a:off x="4254371" y="4473287"/>
            <a:ext cx="81753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2" name="Line 201">
            <a:extLst>
              <a:ext uri="{FF2B5EF4-FFF2-40B4-BE49-F238E27FC236}">
                <a16:creationId xmlns:a16="http://schemas.microsoft.com/office/drawing/2014/main" id="{A3FEE02D-BB8D-4E3E-A599-B983F5F7996A}"/>
              </a:ext>
            </a:extLst>
          </p:cNvPr>
          <p:cNvSpPr>
            <a:spLocks noChangeShapeType="1"/>
          </p:cNvSpPr>
          <p:nvPr/>
        </p:nvSpPr>
        <p:spPr bwMode="auto">
          <a:xfrm>
            <a:off x="4296566" y="4473287"/>
            <a:ext cx="0" cy="134519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7" name="Rectangle 206">
            <a:extLst>
              <a:ext uri="{FF2B5EF4-FFF2-40B4-BE49-F238E27FC236}">
                <a16:creationId xmlns:a16="http://schemas.microsoft.com/office/drawing/2014/main" id="{9CD3A2CE-8787-4137-B2DD-1F2A28512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3587" y="4518502"/>
            <a:ext cx="163508" cy="46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9" name="Freeform 208">
            <a:extLst>
              <a:ext uri="{FF2B5EF4-FFF2-40B4-BE49-F238E27FC236}">
                <a16:creationId xmlns:a16="http://schemas.microsoft.com/office/drawing/2014/main" id="{684D79FF-7156-4742-BF05-B565381E5942}"/>
              </a:ext>
            </a:extLst>
          </p:cNvPr>
          <p:cNvSpPr>
            <a:spLocks/>
          </p:cNvSpPr>
          <p:nvPr/>
        </p:nvSpPr>
        <p:spPr bwMode="auto">
          <a:xfrm>
            <a:off x="3115784" y="4482631"/>
            <a:ext cx="79117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0" name="Line 209">
            <a:extLst>
              <a:ext uri="{FF2B5EF4-FFF2-40B4-BE49-F238E27FC236}">
                <a16:creationId xmlns:a16="http://schemas.microsoft.com/office/drawing/2014/main" id="{F08F9C83-5190-403B-B666-C54FA65C4A7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55342" y="4482631"/>
            <a:ext cx="0" cy="35871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" name="Rectangle 210">
            <a:extLst>
              <a:ext uri="{FF2B5EF4-FFF2-40B4-BE49-F238E27FC236}">
                <a16:creationId xmlns:a16="http://schemas.microsoft.com/office/drawing/2014/main" id="{08E72BA4-ACC6-4D9E-99BA-4E884AF29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4597" y="4069703"/>
            <a:ext cx="160870" cy="910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2" name="Freeform 211">
            <a:extLst>
              <a:ext uri="{FF2B5EF4-FFF2-40B4-BE49-F238E27FC236}">
                <a16:creationId xmlns:a16="http://schemas.microsoft.com/office/drawing/2014/main" id="{22B99BBC-E6FD-4435-921F-33CA7F4B4ADC}"/>
              </a:ext>
            </a:extLst>
          </p:cNvPr>
          <p:cNvSpPr>
            <a:spLocks/>
          </p:cNvSpPr>
          <p:nvPr/>
        </p:nvSpPr>
        <p:spPr bwMode="auto">
          <a:xfrm>
            <a:off x="3644597" y="4069704"/>
            <a:ext cx="160870" cy="726403"/>
          </a:xfrm>
          <a:custGeom>
            <a:avLst/>
            <a:gdLst>
              <a:gd name="T0" fmla="*/ 0 w 127"/>
              <a:gd name="T1" fmla="*/ 339 h 339"/>
              <a:gd name="T2" fmla="*/ 0 w 127"/>
              <a:gd name="T3" fmla="*/ 339 h 339"/>
              <a:gd name="T4" fmla="*/ 0 w 127"/>
              <a:gd name="T5" fmla="*/ 0 h 339"/>
              <a:gd name="T6" fmla="*/ 127 w 127"/>
              <a:gd name="T7" fmla="*/ 0 h 339"/>
              <a:gd name="T8" fmla="*/ 127 w 127"/>
              <a:gd name="T9" fmla="*/ 339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39">
                <a:moveTo>
                  <a:pt x="0" y="339"/>
                </a:moveTo>
                <a:lnTo>
                  <a:pt x="0" y="339"/>
                </a:lnTo>
                <a:lnTo>
                  <a:pt x="0" y="0"/>
                </a:lnTo>
                <a:lnTo>
                  <a:pt x="127" y="0"/>
                </a:lnTo>
                <a:lnTo>
                  <a:pt x="127" y="339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3" name="Freeform 212">
            <a:extLst>
              <a:ext uri="{FF2B5EF4-FFF2-40B4-BE49-F238E27FC236}">
                <a16:creationId xmlns:a16="http://schemas.microsoft.com/office/drawing/2014/main" id="{27F0806E-40EB-45CD-A4CE-91D336FA2C95}"/>
              </a:ext>
            </a:extLst>
          </p:cNvPr>
          <p:cNvSpPr>
            <a:spLocks/>
          </p:cNvSpPr>
          <p:nvPr/>
        </p:nvSpPr>
        <p:spPr bwMode="auto">
          <a:xfrm>
            <a:off x="3684157" y="3971056"/>
            <a:ext cx="81753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4" name="Line 213">
            <a:extLst>
              <a:ext uri="{FF2B5EF4-FFF2-40B4-BE49-F238E27FC236}">
                <a16:creationId xmlns:a16="http://schemas.microsoft.com/office/drawing/2014/main" id="{BB0B0225-0264-4D61-9F3B-E878AC4A7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23715" y="3971056"/>
            <a:ext cx="0" cy="98648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5" name="Rectangle 214">
            <a:extLst>
              <a:ext uri="{FF2B5EF4-FFF2-40B4-BE49-F238E27FC236}">
                <a16:creationId xmlns:a16="http://schemas.microsoft.com/office/drawing/2014/main" id="{A9909492-48BE-476A-8D2F-1BD643FD8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4813" y="4607807"/>
            <a:ext cx="163508" cy="381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6" name="Freeform 215">
            <a:extLst>
              <a:ext uri="{FF2B5EF4-FFF2-40B4-BE49-F238E27FC236}">
                <a16:creationId xmlns:a16="http://schemas.microsoft.com/office/drawing/2014/main" id="{2E6EF38E-58BB-429A-9BA6-205C2E10C06E}"/>
              </a:ext>
            </a:extLst>
          </p:cNvPr>
          <p:cNvSpPr>
            <a:spLocks/>
          </p:cNvSpPr>
          <p:nvPr/>
        </p:nvSpPr>
        <p:spPr bwMode="auto">
          <a:xfrm>
            <a:off x="4214813" y="4607807"/>
            <a:ext cx="160870" cy="269038"/>
          </a:xfrm>
          <a:custGeom>
            <a:avLst/>
            <a:gdLst>
              <a:gd name="T0" fmla="*/ 0 w 127"/>
              <a:gd name="T1" fmla="*/ 124 h 124"/>
              <a:gd name="T2" fmla="*/ 0 w 127"/>
              <a:gd name="T3" fmla="*/ 124 h 124"/>
              <a:gd name="T4" fmla="*/ 0 w 127"/>
              <a:gd name="T5" fmla="*/ 0 h 124"/>
              <a:gd name="T6" fmla="*/ 127 w 127"/>
              <a:gd name="T7" fmla="*/ 0 h 124"/>
              <a:gd name="T8" fmla="*/ 127 w 127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124">
                <a:moveTo>
                  <a:pt x="0" y="124"/>
                </a:moveTo>
                <a:lnTo>
                  <a:pt x="0" y="124"/>
                </a:lnTo>
                <a:lnTo>
                  <a:pt x="0" y="0"/>
                </a:lnTo>
                <a:lnTo>
                  <a:pt x="127" y="0"/>
                </a:lnTo>
                <a:lnTo>
                  <a:pt x="127" y="124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7" name="Freeform 216">
            <a:extLst>
              <a:ext uri="{FF2B5EF4-FFF2-40B4-BE49-F238E27FC236}">
                <a16:creationId xmlns:a16="http://schemas.microsoft.com/office/drawing/2014/main" id="{7E80C1B8-DF96-4CBC-B7E2-B90F56DFDFCF}"/>
              </a:ext>
            </a:extLst>
          </p:cNvPr>
          <p:cNvSpPr>
            <a:spLocks/>
          </p:cNvSpPr>
          <p:nvPr/>
        </p:nvSpPr>
        <p:spPr bwMode="auto">
          <a:xfrm>
            <a:off x="4254371" y="4473287"/>
            <a:ext cx="81753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8" name="Line 217">
            <a:extLst>
              <a:ext uri="{FF2B5EF4-FFF2-40B4-BE49-F238E27FC236}">
                <a16:creationId xmlns:a16="http://schemas.microsoft.com/office/drawing/2014/main" id="{43364D41-3129-4B1D-B01D-74A90F7EE79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96566" y="4473287"/>
            <a:ext cx="0" cy="134519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5" name="Freeform 224">
            <a:extLst>
              <a:ext uri="{FF2B5EF4-FFF2-40B4-BE49-F238E27FC236}">
                <a16:creationId xmlns:a16="http://schemas.microsoft.com/office/drawing/2014/main" id="{7ED6697D-79EC-4531-BE2C-C0918C1F1054}"/>
              </a:ext>
            </a:extLst>
          </p:cNvPr>
          <p:cNvSpPr>
            <a:spLocks/>
          </p:cNvSpPr>
          <p:nvPr/>
        </p:nvSpPr>
        <p:spPr bwMode="auto">
          <a:xfrm>
            <a:off x="3352151" y="4636277"/>
            <a:ext cx="79117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6" name="Line 225">
            <a:extLst>
              <a:ext uri="{FF2B5EF4-FFF2-40B4-BE49-F238E27FC236}">
                <a16:creationId xmlns:a16="http://schemas.microsoft.com/office/drawing/2014/main" id="{A9913A0D-BE31-49BE-B32C-FE330E9DC1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1712" y="4636277"/>
            <a:ext cx="0" cy="5829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7" name="Rectangle 226">
            <a:extLst>
              <a:ext uri="{FF2B5EF4-FFF2-40B4-BE49-F238E27FC236}">
                <a16:creationId xmlns:a16="http://schemas.microsoft.com/office/drawing/2014/main" id="{C797E710-DA8C-4F77-BF84-58533E9D8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164" y="4421000"/>
            <a:ext cx="160870" cy="421494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8" name="Freeform 227">
            <a:extLst>
              <a:ext uri="{FF2B5EF4-FFF2-40B4-BE49-F238E27FC236}">
                <a16:creationId xmlns:a16="http://schemas.microsoft.com/office/drawing/2014/main" id="{A41F7C94-8890-4612-854A-F9FC454E4A47}"/>
              </a:ext>
            </a:extLst>
          </p:cNvPr>
          <p:cNvSpPr>
            <a:spLocks/>
          </p:cNvSpPr>
          <p:nvPr/>
        </p:nvSpPr>
        <p:spPr bwMode="auto">
          <a:xfrm>
            <a:off x="3896164" y="4421000"/>
            <a:ext cx="160870" cy="417010"/>
          </a:xfrm>
          <a:custGeom>
            <a:avLst/>
            <a:gdLst>
              <a:gd name="T0" fmla="*/ 0 w 127"/>
              <a:gd name="T1" fmla="*/ 195 h 195"/>
              <a:gd name="T2" fmla="*/ 0 w 127"/>
              <a:gd name="T3" fmla="*/ 195 h 195"/>
              <a:gd name="T4" fmla="*/ 0 w 127"/>
              <a:gd name="T5" fmla="*/ 0 h 195"/>
              <a:gd name="T6" fmla="*/ 127 w 127"/>
              <a:gd name="T7" fmla="*/ 0 h 195"/>
              <a:gd name="T8" fmla="*/ 127 w 127"/>
              <a:gd name="T9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195">
                <a:moveTo>
                  <a:pt x="0" y="195"/>
                </a:moveTo>
                <a:lnTo>
                  <a:pt x="0" y="195"/>
                </a:lnTo>
                <a:lnTo>
                  <a:pt x="0" y="0"/>
                </a:lnTo>
                <a:lnTo>
                  <a:pt x="127" y="0"/>
                </a:lnTo>
                <a:lnTo>
                  <a:pt x="127" y="195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9" name="Freeform 228">
            <a:extLst>
              <a:ext uri="{FF2B5EF4-FFF2-40B4-BE49-F238E27FC236}">
                <a16:creationId xmlns:a16="http://schemas.microsoft.com/office/drawing/2014/main" id="{30212294-A28B-41D8-972F-64F4C59859D1}"/>
              </a:ext>
            </a:extLst>
          </p:cNvPr>
          <p:cNvSpPr>
            <a:spLocks/>
          </p:cNvSpPr>
          <p:nvPr/>
        </p:nvSpPr>
        <p:spPr bwMode="auto">
          <a:xfrm>
            <a:off x="3935724" y="4389611"/>
            <a:ext cx="81753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0" name="Line 229">
            <a:extLst>
              <a:ext uri="{FF2B5EF4-FFF2-40B4-BE49-F238E27FC236}">
                <a16:creationId xmlns:a16="http://schemas.microsoft.com/office/drawing/2014/main" id="{EEE3FD0C-33C2-4102-B1BB-68B23774AFD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7919" y="4389611"/>
            <a:ext cx="0" cy="31391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2" name="Freeform 231">
            <a:extLst>
              <a:ext uri="{FF2B5EF4-FFF2-40B4-BE49-F238E27FC236}">
                <a16:creationId xmlns:a16="http://schemas.microsoft.com/office/drawing/2014/main" id="{3A314930-2ACA-445B-85F3-2D2005F40F2A}"/>
              </a:ext>
            </a:extLst>
          </p:cNvPr>
          <p:cNvSpPr>
            <a:spLocks/>
          </p:cNvSpPr>
          <p:nvPr/>
        </p:nvSpPr>
        <p:spPr bwMode="auto">
          <a:xfrm>
            <a:off x="4448531" y="4903218"/>
            <a:ext cx="160870" cy="35871"/>
          </a:xfrm>
          <a:custGeom>
            <a:avLst/>
            <a:gdLst>
              <a:gd name="T0" fmla="*/ 0 w 127"/>
              <a:gd name="T1" fmla="*/ 17 h 17"/>
              <a:gd name="T2" fmla="*/ 0 w 127"/>
              <a:gd name="T3" fmla="*/ 17 h 17"/>
              <a:gd name="T4" fmla="*/ 0 w 127"/>
              <a:gd name="T5" fmla="*/ 0 h 17"/>
              <a:gd name="T6" fmla="*/ 127 w 127"/>
              <a:gd name="T7" fmla="*/ 0 h 17"/>
              <a:gd name="T8" fmla="*/ 127 w 12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17">
                <a:moveTo>
                  <a:pt x="0" y="17"/>
                </a:moveTo>
                <a:lnTo>
                  <a:pt x="0" y="17"/>
                </a:lnTo>
                <a:lnTo>
                  <a:pt x="0" y="0"/>
                </a:lnTo>
                <a:lnTo>
                  <a:pt x="127" y="0"/>
                </a:lnTo>
                <a:lnTo>
                  <a:pt x="127" y="17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3" name="Freeform 232">
            <a:extLst>
              <a:ext uri="{FF2B5EF4-FFF2-40B4-BE49-F238E27FC236}">
                <a16:creationId xmlns:a16="http://schemas.microsoft.com/office/drawing/2014/main" id="{566609FB-D0C1-4A24-B104-93FCAF635974}"/>
              </a:ext>
            </a:extLst>
          </p:cNvPr>
          <p:cNvSpPr>
            <a:spLocks/>
          </p:cNvSpPr>
          <p:nvPr/>
        </p:nvSpPr>
        <p:spPr bwMode="auto">
          <a:xfrm>
            <a:off x="4490727" y="4889768"/>
            <a:ext cx="79117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4" name="Line 233">
            <a:extLst>
              <a:ext uri="{FF2B5EF4-FFF2-40B4-BE49-F238E27FC236}">
                <a16:creationId xmlns:a16="http://schemas.microsoft.com/office/drawing/2014/main" id="{1BEF5361-8374-4753-82FD-59C5C5AF48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0285" y="4889768"/>
            <a:ext cx="0" cy="1345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9" name="Rectangle 238">
            <a:extLst>
              <a:ext uri="{FF2B5EF4-FFF2-40B4-BE49-F238E27FC236}">
                <a16:creationId xmlns:a16="http://schemas.microsoft.com/office/drawing/2014/main" id="{33B31A06-C5F8-443D-991B-B0EA06A3D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9957" y="4694566"/>
            <a:ext cx="163508" cy="29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1" name="Freeform 240">
            <a:extLst>
              <a:ext uri="{FF2B5EF4-FFF2-40B4-BE49-F238E27FC236}">
                <a16:creationId xmlns:a16="http://schemas.microsoft.com/office/drawing/2014/main" id="{42E84153-2388-41DA-A8B4-83BF1547719A}"/>
              </a:ext>
            </a:extLst>
          </p:cNvPr>
          <p:cNvSpPr>
            <a:spLocks/>
          </p:cNvSpPr>
          <p:nvPr/>
        </p:nvSpPr>
        <p:spPr bwMode="auto">
          <a:xfrm>
            <a:off x="3352151" y="4636277"/>
            <a:ext cx="79117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2" name="Line 241">
            <a:extLst>
              <a:ext uri="{FF2B5EF4-FFF2-40B4-BE49-F238E27FC236}">
                <a16:creationId xmlns:a16="http://schemas.microsoft.com/office/drawing/2014/main" id="{9DF8B24D-09F8-46AC-BB42-CEDF9DA8E06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1712" y="4636277"/>
            <a:ext cx="0" cy="5829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3" name="Rectangle 242">
            <a:extLst>
              <a:ext uri="{FF2B5EF4-FFF2-40B4-BE49-F238E27FC236}">
                <a16:creationId xmlns:a16="http://schemas.microsoft.com/office/drawing/2014/main" id="{7A852F35-75FC-4F99-B76F-AC11CBB06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164" y="4421000"/>
            <a:ext cx="160870" cy="565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4" name="Freeform 243">
            <a:extLst>
              <a:ext uri="{FF2B5EF4-FFF2-40B4-BE49-F238E27FC236}">
                <a16:creationId xmlns:a16="http://schemas.microsoft.com/office/drawing/2014/main" id="{82A04327-EA25-46B6-8A9E-6D8D22BEC193}"/>
              </a:ext>
            </a:extLst>
          </p:cNvPr>
          <p:cNvSpPr>
            <a:spLocks/>
          </p:cNvSpPr>
          <p:nvPr/>
        </p:nvSpPr>
        <p:spPr bwMode="auto">
          <a:xfrm>
            <a:off x="3896164" y="4421000"/>
            <a:ext cx="160870" cy="417010"/>
          </a:xfrm>
          <a:custGeom>
            <a:avLst/>
            <a:gdLst>
              <a:gd name="T0" fmla="*/ 0 w 127"/>
              <a:gd name="T1" fmla="*/ 195 h 195"/>
              <a:gd name="T2" fmla="*/ 0 w 127"/>
              <a:gd name="T3" fmla="*/ 195 h 195"/>
              <a:gd name="T4" fmla="*/ 0 w 127"/>
              <a:gd name="T5" fmla="*/ 0 h 195"/>
              <a:gd name="T6" fmla="*/ 127 w 127"/>
              <a:gd name="T7" fmla="*/ 0 h 195"/>
              <a:gd name="T8" fmla="*/ 127 w 127"/>
              <a:gd name="T9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195">
                <a:moveTo>
                  <a:pt x="0" y="195"/>
                </a:moveTo>
                <a:lnTo>
                  <a:pt x="0" y="195"/>
                </a:lnTo>
                <a:lnTo>
                  <a:pt x="0" y="0"/>
                </a:lnTo>
                <a:lnTo>
                  <a:pt x="127" y="0"/>
                </a:lnTo>
                <a:lnTo>
                  <a:pt x="127" y="195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5" name="Freeform 244">
            <a:extLst>
              <a:ext uri="{FF2B5EF4-FFF2-40B4-BE49-F238E27FC236}">
                <a16:creationId xmlns:a16="http://schemas.microsoft.com/office/drawing/2014/main" id="{FE196D1E-7E61-46B5-AF9A-64058D1FE480}"/>
              </a:ext>
            </a:extLst>
          </p:cNvPr>
          <p:cNvSpPr>
            <a:spLocks/>
          </p:cNvSpPr>
          <p:nvPr/>
        </p:nvSpPr>
        <p:spPr bwMode="auto">
          <a:xfrm>
            <a:off x="3935724" y="4389611"/>
            <a:ext cx="81753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6" name="Line 245">
            <a:extLst>
              <a:ext uri="{FF2B5EF4-FFF2-40B4-BE49-F238E27FC236}">
                <a16:creationId xmlns:a16="http://schemas.microsoft.com/office/drawing/2014/main" id="{D94186F5-5E44-48F4-ABC2-6D951EE82D59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7919" y="4389611"/>
            <a:ext cx="0" cy="31391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7" name="Rectangle 246">
            <a:extLst>
              <a:ext uri="{FF2B5EF4-FFF2-40B4-BE49-F238E27FC236}">
                <a16:creationId xmlns:a16="http://schemas.microsoft.com/office/drawing/2014/main" id="{7DF5925F-2691-408D-AE0C-6BE88C053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531" y="4903217"/>
            <a:ext cx="163508" cy="7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9" name="Freeform 248">
            <a:extLst>
              <a:ext uri="{FF2B5EF4-FFF2-40B4-BE49-F238E27FC236}">
                <a16:creationId xmlns:a16="http://schemas.microsoft.com/office/drawing/2014/main" id="{C7DCFA7E-D660-4C2A-8DD5-8D0D04B1BA13}"/>
              </a:ext>
            </a:extLst>
          </p:cNvPr>
          <p:cNvSpPr>
            <a:spLocks/>
          </p:cNvSpPr>
          <p:nvPr/>
        </p:nvSpPr>
        <p:spPr bwMode="auto">
          <a:xfrm>
            <a:off x="4490727" y="4889768"/>
            <a:ext cx="79117" cy="0"/>
          </a:xfrm>
          <a:custGeom>
            <a:avLst/>
            <a:gdLst>
              <a:gd name="T0" fmla="*/ 0 w 64"/>
              <a:gd name="T1" fmla="*/ 64 w 64"/>
              <a:gd name="T2" fmla="*/ 0 w 6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0" name="Line 249">
            <a:extLst>
              <a:ext uri="{FF2B5EF4-FFF2-40B4-BE49-F238E27FC236}">
                <a16:creationId xmlns:a16="http://schemas.microsoft.com/office/drawing/2014/main" id="{5EEACEEC-C31C-4FE2-A32A-63388B7984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0285" y="4889768"/>
            <a:ext cx="0" cy="1345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1" name="Line 251">
            <a:extLst>
              <a:ext uri="{FF2B5EF4-FFF2-40B4-BE49-F238E27FC236}">
                <a16:creationId xmlns:a16="http://schemas.microsoft.com/office/drawing/2014/main" id="{03FE7C1D-2C5A-4467-8A75-38E7E9BD9AA0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7724" y="4985244"/>
            <a:ext cx="1757805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3" name="Line 254">
            <a:extLst>
              <a:ext uri="{FF2B5EF4-FFF2-40B4-BE49-F238E27FC236}">
                <a16:creationId xmlns:a16="http://schemas.microsoft.com/office/drawing/2014/main" id="{3842E296-2281-44D8-9206-FDB68023E0E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1242" y="4985244"/>
            <a:ext cx="0" cy="3600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4" name="Line 256">
            <a:extLst>
              <a:ext uri="{FF2B5EF4-FFF2-40B4-BE49-F238E27FC236}">
                <a16:creationId xmlns:a16="http://schemas.microsoft.com/office/drawing/2014/main" id="{7D48AA23-F213-446A-94E2-B04EBDE95F8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8245" y="4985244"/>
            <a:ext cx="0" cy="3600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5" name="Line 258">
            <a:extLst>
              <a:ext uri="{FF2B5EF4-FFF2-40B4-BE49-F238E27FC236}">
                <a16:creationId xmlns:a16="http://schemas.microsoft.com/office/drawing/2014/main" id="{53ADE5A9-6E41-467A-8FCD-6781A6A20AD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7887" y="4985244"/>
            <a:ext cx="0" cy="3600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6" name="Line 260">
            <a:extLst>
              <a:ext uri="{FF2B5EF4-FFF2-40B4-BE49-F238E27FC236}">
                <a16:creationId xmlns:a16="http://schemas.microsoft.com/office/drawing/2014/main" id="{AB56B69E-420D-430B-91DE-1CD530DD97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7724" y="3796988"/>
            <a:ext cx="0" cy="118825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7" name="Line 261">
            <a:extLst>
              <a:ext uri="{FF2B5EF4-FFF2-40B4-BE49-F238E27FC236}">
                <a16:creationId xmlns:a16="http://schemas.microsoft.com/office/drawing/2014/main" id="{A4809876-B7C2-4132-9F05-05899566B1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953990" y="3796988"/>
            <a:ext cx="52745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9" name="Line 263">
            <a:extLst>
              <a:ext uri="{FF2B5EF4-FFF2-40B4-BE49-F238E27FC236}">
                <a16:creationId xmlns:a16="http://schemas.microsoft.com/office/drawing/2014/main" id="{88DC2B16-3065-409C-A863-52DB32929C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35529" y="4985244"/>
            <a:ext cx="4219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1" name="Line 265">
            <a:extLst>
              <a:ext uri="{FF2B5EF4-FFF2-40B4-BE49-F238E27FC236}">
                <a16:creationId xmlns:a16="http://schemas.microsoft.com/office/drawing/2014/main" id="{9D2AA28A-AB9C-4C3B-9C05-F5D91EEB004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35529" y="4393358"/>
            <a:ext cx="4219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3" name="Line 267">
            <a:extLst>
              <a:ext uri="{FF2B5EF4-FFF2-40B4-BE49-F238E27FC236}">
                <a16:creationId xmlns:a16="http://schemas.microsoft.com/office/drawing/2014/main" id="{3F1C1FD8-18B9-4396-8F63-9A93A06D0F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35529" y="3796988"/>
            <a:ext cx="4219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4" name="Rectangle 268">
            <a:extLst>
              <a:ext uri="{FF2B5EF4-FFF2-40B4-BE49-F238E27FC236}">
                <a16:creationId xmlns:a16="http://schemas.microsoft.com/office/drawing/2014/main" id="{9F5A5EF7-B7CF-44B7-8001-EB760CA0B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357" y="3742941"/>
            <a:ext cx="78535" cy="15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395" name="Group 1394">
            <a:extLst>
              <a:ext uri="{FF2B5EF4-FFF2-40B4-BE49-F238E27FC236}">
                <a16:creationId xmlns:a16="http://schemas.microsoft.com/office/drawing/2014/main" id="{76620650-81E1-448D-AE5A-119FBB72840C}"/>
              </a:ext>
            </a:extLst>
          </p:cNvPr>
          <p:cNvGrpSpPr/>
          <p:nvPr/>
        </p:nvGrpSpPr>
        <p:grpSpPr>
          <a:xfrm>
            <a:off x="4329389" y="4367852"/>
            <a:ext cx="168488" cy="29292"/>
            <a:chOff x="6759825" y="7018641"/>
            <a:chExt cx="323850" cy="74612"/>
          </a:xfrm>
        </p:grpSpPr>
        <p:sp>
          <p:nvSpPr>
            <p:cNvPr id="1515" name="Line 109">
              <a:extLst>
                <a:ext uri="{FF2B5EF4-FFF2-40B4-BE49-F238E27FC236}">
                  <a16:creationId xmlns:a16="http://schemas.microsoft.com/office/drawing/2014/main" id="{4322CA20-367B-4CC4-95E2-06ECAB0A5B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516" name="Line 110">
              <a:extLst>
                <a:ext uri="{FF2B5EF4-FFF2-40B4-BE49-F238E27FC236}">
                  <a16:creationId xmlns:a16="http://schemas.microsoft.com/office/drawing/2014/main" id="{60F365E1-82FE-4690-8905-D09A8DDEEF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517" name="Line 111">
              <a:extLst>
                <a:ext uri="{FF2B5EF4-FFF2-40B4-BE49-F238E27FC236}">
                  <a16:creationId xmlns:a16="http://schemas.microsoft.com/office/drawing/2014/main" id="{F7266C3A-EF7F-48F6-92B7-BFCEE68481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518" name="Line 112">
              <a:extLst>
                <a:ext uri="{FF2B5EF4-FFF2-40B4-BE49-F238E27FC236}">
                  <a16:creationId xmlns:a16="http://schemas.microsoft.com/office/drawing/2014/main" id="{4789182A-EFED-4DB4-9274-A85E92EC37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519" name="Line 113">
              <a:extLst>
                <a:ext uri="{FF2B5EF4-FFF2-40B4-BE49-F238E27FC236}">
                  <a16:creationId xmlns:a16="http://schemas.microsoft.com/office/drawing/2014/main" id="{EFCD5FB4-FDDE-4458-BFB5-E8F2C16817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1396" name="TextBox 1395">
            <a:extLst>
              <a:ext uri="{FF2B5EF4-FFF2-40B4-BE49-F238E27FC236}">
                <a16:creationId xmlns:a16="http://schemas.microsoft.com/office/drawing/2014/main" id="{A38B7BD0-EA04-40EE-A8EC-0868832FD7C5}"/>
              </a:ext>
            </a:extLst>
          </p:cNvPr>
          <p:cNvSpPr txBox="1"/>
          <p:nvPr/>
        </p:nvSpPr>
        <p:spPr>
          <a:xfrm>
            <a:off x="4270109" y="4123290"/>
            <a:ext cx="291941" cy="385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398" name="Rectangle 183">
            <a:extLst>
              <a:ext uri="{FF2B5EF4-FFF2-40B4-BE49-F238E27FC236}">
                <a16:creationId xmlns:a16="http://schemas.microsoft.com/office/drawing/2014/main" id="{E042131A-7456-4EC6-9380-ABF4CA463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1980" y="5061391"/>
            <a:ext cx="682429" cy="10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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9" name="Rectangle 185">
            <a:extLst>
              <a:ext uri="{FF2B5EF4-FFF2-40B4-BE49-F238E27FC236}">
                <a16:creationId xmlns:a16="http://schemas.microsoft.com/office/drawing/2014/main" id="{F6455CD4-A77E-4F95-939D-E04FC81BA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0850" y="5060502"/>
            <a:ext cx="4584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icroglia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0" name="Rectangle 187">
            <a:extLst>
              <a:ext uri="{FF2B5EF4-FFF2-40B4-BE49-F238E27FC236}">
                <a16:creationId xmlns:a16="http://schemas.microsoft.com/office/drawing/2014/main" id="{E8BE75FE-D62C-461A-BAE7-D931F2357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984" y="5060502"/>
            <a:ext cx="6522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Activated 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microglia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1" name="Rectangle 213">
            <a:extLst>
              <a:ext uri="{FF2B5EF4-FFF2-40B4-BE49-F238E27FC236}">
                <a16:creationId xmlns:a16="http://schemas.microsoft.com/office/drawing/2014/main" id="{7536026D-C5F8-48D2-8361-225BD3F17E9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262300" y="4310959"/>
            <a:ext cx="97622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Cell number/</a:t>
            </a:r>
            <a:r>
              <a:rPr lang="en-US" altLang="zh-CN" sz="800" b="1" dirty="0">
                <a:solidFill>
                  <a:srgbClr val="000000"/>
                </a:solidFill>
              </a:rPr>
              <a:t>SC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10</a:t>
            </a:r>
            <a:r>
              <a:rPr kumimoji="0" lang="en-US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2" name="Rectangle 291">
            <a:extLst>
              <a:ext uri="{FF2B5EF4-FFF2-40B4-BE49-F238E27FC236}">
                <a16:creationId xmlns:a16="http://schemas.microsoft.com/office/drawing/2014/main" id="{4ED44198-CD82-46AA-8B4A-620D7E2DF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639" y="4756497"/>
            <a:ext cx="92368" cy="2614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3" name="Freeform 292">
            <a:extLst>
              <a:ext uri="{FF2B5EF4-FFF2-40B4-BE49-F238E27FC236}">
                <a16:creationId xmlns:a16="http://schemas.microsoft.com/office/drawing/2014/main" id="{D4C46290-B9B5-459F-ADDD-F80D79FFEA24}"/>
              </a:ext>
            </a:extLst>
          </p:cNvPr>
          <p:cNvSpPr>
            <a:spLocks/>
          </p:cNvSpPr>
          <p:nvPr/>
        </p:nvSpPr>
        <p:spPr bwMode="auto">
          <a:xfrm>
            <a:off x="5175639" y="4756497"/>
            <a:ext cx="89482" cy="259175"/>
          </a:xfrm>
          <a:custGeom>
            <a:avLst/>
            <a:gdLst>
              <a:gd name="T0" fmla="*/ 0 w 75"/>
              <a:gd name="T1" fmla="*/ 272 h 272"/>
              <a:gd name="T2" fmla="*/ 0 w 75"/>
              <a:gd name="T3" fmla="*/ 272 h 272"/>
              <a:gd name="T4" fmla="*/ 0 w 75"/>
              <a:gd name="T5" fmla="*/ 0 h 272"/>
              <a:gd name="T6" fmla="*/ 75 w 75"/>
              <a:gd name="T7" fmla="*/ 0 h 272"/>
              <a:gd name="T8" fmla="*/ 75 w 75"/>
              <a:gd name="T9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272">
                <a:moveTo>
                  <a:pt x="0" y="272"/>
                </a:moveTo>
                <a:lnTo>
                  <a:pt x="0" y="272"/>
                </a:lnTo>
                <a:lnTo>
                  <a:pt x="0" y="0"/>
                </a:lnTo>
                <a:lnTo>
                  <a:pt x="75" y="0"/>
                </a:lnTo>
                <a:lnTo>
                  <a:pt x="75" y="272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4" name="Freeform 293">
            <a:extLst>
              <a:ext uri="{FF2B5EF4-FFF2-40B4-BE49-F238E27FC236}">
                <a16:creationId xmlns:a16="http://schemas.microsoft.com/office/drawing/2014/main" id="{11B64CBC-780C-4CED-947E-F84E20C747BC}"/>
              </a:ext>
            </a:extLst>
          </p:cNvPr>
          <p:cNvSpPr>
            <a:spLocks/>
          </p:cNvSpPr>
          <p:nvPr/>
        </p:nvSpPr>
        <p:spPr bwMode="auto">
          <a:xfrm>
            <a:off x="5198730" y="4673191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5" name="Line 294">
            <a:extLst>
              <a:ext uri="{FF2B5EF4-FFF2-40B4-BE49-F238E27FC236}">
                <a16:creationId xmlns:a16="http://schemas.microsoft.com/office/drawing/2014/main" id="{FEC68D47-9408-42FF-939E-A1184B4E8FDB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1822" y="4673191"/>
            <a:ext cx="0" cy="83306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6" name="Rectangle 295">
            <a:extLst>
              <a:ext uri="{FF2B5EF4-FFF2-40B4-BE49-F238E27FC236}">
                <a16:creationId xmlns:a16="http://schemas.microsoft.com/office/drawing/2014/main" id="{0CF828B3-99BF-4AEE-AD3E-5AB8EFEEF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7205" y="4153998"/>
            <a:ext cx="92368" cy="86083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7" name="Freeform 296">
            <a:extLst>
              <a:ext uri="{FF2B5EF4-FFF2-40B4-BE49-F238E27FC236}">
                <a16:creationId xmlns:a16="http://schemas.microsoft.com/office/drawing/2014/main" id="{7E2F69EF-396E-4EA3-82A5-B696907943B1}"/>
              </a:ext>
            </a:extLst>
          </p:cNvPr>
          <p:cNvSpPr>
            <a:spLocks/>
          </p:cNvSpPr>
          <p:nvPr/>
        </p:nvSpPr>
        <p:spPr bwMode="auto">
          <a:xfrm>
            <a:off x="5487205" y="4153998"/>
            <a:ext cx="89482" cy="858517"/>
          </a:xfrm>
          <a:custGeom>
            <a:avLst/>
            <a:gdLst>
              <a:gd name="T0" fmla="*/ 0 w 75"/>
              <a:gd name="T1" fmla="*/ 902 h 902"/>
              <a:gd name="T2" fmla="*/ 0 w 75"/>
              <a:gd name="T3" fmla="*/ 902 h 902"/>
              <a:gd name="T4" fmla="*/ 0 w 75"/>
              <a:gd name="T5" fmla="*/ 0 h 902"/>
              <a:gd name="T6" fmla="*/ 75 w 75"/>
              <a:gd name="T7" fmla="*/ 0 h 902"/>
              <a:gd name="T8" fmla="*/ 75 w 75"/>
              <a:gd name="T9" fmla="*/ 90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902">
                <a:moveTo>
                  <a:pt x="0" y="902"/>
                </a:moveTo>
                <a:lnTo>
                  <a:pt x="0" y="902"/>
                </a:lnTo>
                <a:lnTo>
                  <a:pt x="0" y="0"/>
                </a:lnTo>
                <a:lnTo>
                  <a:pt x="75" y="0"/>
                </a:lnTo>
                <a:lnTo>
                  <a:pt x="75" y="902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8" name="Freeform 297">
            <a:extLst>
              <a:ext uri="{FF2B5EF4-FFF2-40B4-BE49-F238E27FC236}">
                <a16:creationId xmlns:a16="http://schemas.microsoft.com/office/drawing/2014/main" id="{A7E35AFB-0AD8-4093-A81E-F7F581C576D4}"/>
              </a:ext>
            </a:extLst>
          </p:cNvPr>
          <p:cNvSpPr>
            <a:spLocks/>
          </p:cNvSpPr>
          <p:nvPr/>
        </p:nvSpPr>
        <p:spPr bwMode="auto">
          <a:xfrm>
            <a:off x="5510297" y="4107717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9" name="Line 298">
            <a:extLst>
              <a:ext uri="{FF2B5EF4-FFF2-40B4-BE49-F238E27FC236}">
                <a16:creationId xmlns:a16="http://schemas.microsoft.com/office/drawing/2014/main" id="{0617E8F5-324C-45A8-8BCE-222227A2321E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3390" y="4107717"/>
            <a:ext cx="0" cy="46281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0" name="Rectangle 307">
            <a:extLst>
              <a:ext uri="{FF2B5EF4-FFF2-40B4-BE49-F238E27FC236}">
                <a16:creationId xmlns:a16="http://schemas.microsoft.com/office/drawing/2014/main" id="{9D0ABB48-3B59-46C3-AA62-161D6AA0E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7616" y="4932225"/>
            <a:ext cx="92368" cy="8793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1" name="Freeform 308">
            <a:extLst>
              <a:ext uri="{FF2B5EF4-FFF2-40B4-BE49-F238E27FC236}">
                <a16:creationId xmlns:a16="http://schemas.microsoft.com/office/drawing/2014/main" id="{6348C744-6F69-4BE3-BB7A-93E9E196350F}"/>
              </a:ext>
            </a:extLst>
          </p:cNvPr>
          <p:cNvSpPr>
            <a:spLocks/>
          </p:cNvSpPr>
          <p:nvPr/>
        </p:nvSpPr>
        <p:spPr bwMode="auto">
          <a:xfrm>
            <a:off x="5797616" y="4932225"/>
            <a:ext cx="89482" cy="85620"/>
          </a:xfrm>
          <a:custGeom>
            <a:avLst/>
            <a:gdLst>
              <a:gd name="T0" fmla="*/ 0 w 75"/>
              <a:gd name="T1" fmla="*/ 90 h 90"/>
              <a:gd name="T2" fmla="*/ 0 w 75"/>
              <a:gd name="T3" fmla="*/ 90 h 90"/>
              <a:gd name="T4" fmla="*/ 0 w 75"/>
              <a:gd name="T5" fmla="*/ 0 h 90"/>
              <a:gd name="T6" fmla="*/ 75 w 75"/>
              <a:gd name="T7" fmla="*/ 0 h 90"/>
              <a:gd name="T8" fmla="*/ 75 w 75"/>
              <a:gd name="T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90">
                <a:moveTo>
                  <a:pt x="0" y="90"/>
                </a:moveTo>
                <a:lnTo>
                  <a:pt x="0" y="90"/>
                </a:lnTo>
                <a:lnTo>
                  <a:pt x="0" y="0"/>
                </a:lnTo>
                <a:lnTo>
                  <a:pt x="75" y="0"/>
                </a:lnTo>
                <a:lnTo>
                  <a:pt x="75" y="9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2" name="Freeform 309">
            <a:extLst>
              <a:ext uri="{FF2B5EF4-FFF2-40B4-BE49-F238E27FC236}">
                <a16:creationId xmlns:a16="http://schemas.microsoft.com/office/drawing/2014/main" id="{B393E5F7-BB2F-45C3-8D1E-70BF8C95B2D9}"/>
              </a:ext>
            </a:extLst>
          </p:cNvPr>
          <p:cNvSpPr>
            <a:spLocks/>
          </p:cNvSpPr>
          <p:nvPr/>
        </p:nvSpPr>
        <p:spPr bwMode="auto">
          <a:xfrm>
            <a:off x="5820708" y="4913713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3" name="Line 310">
            <a:extLst>
              <a:ext uri="{FF2B5EF4-FFF2-40B4-BE49-F238E27FC236}">
                <a16:creationId xmlns:a16="http://schemas.microsoft.com/office/drawing/2014/main" id="{7ADF6974-D189-4C9A-87FC-DF80DA0BBC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3800" y="4913713"/>
            <a:ext cx="0" cy="1851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4" name="Rectangle 315">
            <a:extLst>
              <a:ext uri="{FF2B5EF4-FFF2-40B4-BE49-F238E27FC236}">
                <a16:creationId xmlns:a16="http://schemas.microsoft.com/office/drawing/2014/main" id="{59C73AC0-D000-43E9-8FD3-AFE1A1724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8598" y="5001454"/>
            <a:ext cx="92368" cy="1388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5" name="Freeform 316">
            <a:extLst>
              <a:ext uri="{FF2B5EF4-FFF2-40B4-BE49-F238E27FC236}">
                <a16:creationId xmlns:a16="http://schemas.microsoft.com/office/drawing/2014/main" id="{B949AE3D-707D-474E-ACD4-ED625656F4AD}"/>
              </a:ext>
            </a:extLst>
          </p:cNvPr>
          <p:cNvSpPr>
            <a:spLocks/>
          </p:cNvSpPr>
          <p:nvPr/>
        </p:nvSpPr>
        <p:spPr bwMode="auto">
          <a:xfrm>
            <a:off x="6118598" y="5001454"/>
            <a:ext cx="89482" cy="11569"/>
          </a:xfrm>
          <a:custGeom>
            <a:avLst/>
            <a:gdLst>
              <a:gd name="T0" fmla="*/ 0 w 75"/>
              <a:gd name="T1" fmla="*/ 12 h 12"/>
              <a:gd name="T2" fmla="*/ 0 w 75"/>
              <a:gd name="T3" fmla="*/ 12 h 12"/>
              <a:gd name="T4" fmla="*/ 0 w 75"/>
              <a:gd name="T5" fmla="*/ 0 h 12"/>
              <a:gd name="T6" fmla="*/ 75 w 75"/>
              <a:gd name="T7" fmla="*/ 0 h 12"/>
              <a:gd name="T8" fmla="*/ 75 w 75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2">
                <a:moveTo>
                  <a:pt x="0" y="12"/>
                </a:moveTo>
                <a:lnTo>
                  <a:pt x="0" y="12"/>
                </a:lnTo>
                <a:lnTo>
                  <a:pt x="0" y="0"/>
                </a:lnTo>
                <a:lnTo>
                  <a:pt x="75" y="0"/>
                </a:lnTo>
                <a:lnTo>
                  <a:pt x="75" y="12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6" name="Freeform 317">
            <a:extLst>
              <a:ext uri="{FF2B5EF4-FFF2-40B4-BE49-F238E27FC236}">
                <a16:creationId xmlns:a16="http://schemas.microsoft.com/office/drawing/2014/main" id="{B62EAC19-8BC9-4091-957D-B8F72189CF6B}"/>
              </a:ext>
            </a:extLst>
          </p:cNvPr>
          <p:cNvSpPr>
            <a:spLocks/>
          </p:cNvSpPr>
          <p:nvPr/>
        </p:nvSpPr>
        <p:spPr bwMode="auto">
          <a:xfrm>
            <a:off x="6141689" y="4992198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7" name="Line 318">
            <a:extLst>
              <a:ext uri="{FF2B5EF4-FFF2-40B4-BE49-F238E27FC236}">
                <a16:creationId xmlns:a16="http://schemas.microsoft.com/office/drawing/2014/main" id="{B938DBD0-2DC1-4E18-B9D0-A039BDEFCB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4781" y="4992198"/>
            <a:ext cx="0" cy="9257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8" name="Rectangle 319">
            <a:extLst>
              <a:ext uri="{FF2B5EF4-FFF2-40B4-BE49-F238E27FC236}">
                <a16:creationId xmlns:a16="http://schemas.microsoft.com/office/drawing/2014/main" id="{650DDE4F-B929-4184-B023-EF226BB76F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0491" y="4938445"/>
            <a:ext cx="92368" cy="740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9" name="Freeform 320">
            <a:extLst>
              <a:ext uri="{FF2B5EF4-FFF2-40B4-BE49-F238E27FC236}">
                <a16:creationId xmlns:a16="http://schemas.microsoft.com/office/drawing/2014/main" id="{621267F2-498C-4836-ABDF-8C667BCFEE64}"/>
              </a:ext>
            </a:extLst>
          </p:cNvPr>
          <p:cNvSpPr>
            <a:spLocks/>
          </p:cNvSpPr>
          <p:nvPr/>
        </p:nvSpPr>
        <p:spPr bwMode="auto">
          <a:xfrm>
            <a:off x="6430491" y="4938445"/>
            <a:ext cx="89482" cy="71736"/>
          </a:xfrm>
          <a:custGeom>
            <a:avLst/>
            <a:gdLst>
              <a:gd name="T0" fmla="*/ 0 w 75"/>
              <a:gd name="T1" fmla="*/ 77 h 77"/>
              <a:gd name="T2" fmla="*/ 0 w 75"/>
              <a:gd name="T3" fmla="*/ 77 h 77"/>
              <a:gd name="T4" fmla="*/ 0 w 75"/>
              <a:gd name="T5" fmla="*/ 0 h 77"/>
              <a:gd name="T6" fmla="*/ 75 w 75"/>
              <a:gd name="T7" fmla="*/ 0 h 77"/>
              <a:gd name="T8" fmla="*/ 75 w 75"/>
              <a:gd name="T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7">
                <a:moveTo>
                  <a:pt x="0" y="77"/>
                </a:moveTo>
                <a:lnTo>
                  <a:pt x="0" y="77"/>
                </a:lnTo>
                <a:lnTo>
                  <a:pt x="0" y="0"/>
                </a:lnTo>
                <a:lnTo>
                  <a:pt x="75" y="0"/>
                </a:lnTo>
                <a:lnTo>
                  <a:pt x="75" y="77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0" name="Freeform 321">
            <a:extLst>
              <a:ext uri="{FF2B5EF4-FFF2-40B4-BE49-F238E27FC236}">
                <a16:creationId xmlns:a16="http://schemas.microsoft.com/office/drawing/2014/main" id="{E1FAEFB8-CD9F-4AF9-BA0F-7DA175BF7285}"/>
              </a:ext>
            </a:extLst>
          </p:cNvPr>
          <p:cNvSpPr>
            <a:spLocks/>
          </p:cNvSpPr>
          <p:nvPr/>
        </p:nvSpPr>
        <p:spPr bwMode="auto">
          <a:xfrm>
            <a:off x="6453583" y="4924560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1" name="Line 322">
            <a:extLst>
              <a:ext uri="{FF2B5EF4-FFF2-40B4-BE49-F238E27FC236}">
                <a16:creationId xmlns:a16="http://schemas.microsoft.com/office/drawing/2014/main" id="{A5CA0601-001F-45A8-94A0-285FB0B6E86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6675" y="4924560"/>
            <a:ext cx="0" cy="1388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2" name="Rectangle 323">
            <a:extLst>
              <a:ext uri="{FF2B5EF4-FFF2-40B4-BE49-F238E27FC236}">
                <a16:creationId xmlns:a16="http://schemas.microsoft.com/office/drawing/2014/main" id="{71F1AF2C-1EF4-4AD1-9A84-954DA017E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639" y="4756497"/>
            <a:ext cx="92368" cy="2614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3" name="Freeform 324">
            <a:extLst>
              <a:ext uri="{FF2B5EF4-FFF2-40B4-BE49-F238E27FC236}">
                <a16:creationId xmlns:a16="http://schemas.microsoft.com/office/drawing/2014/main" id="{C3F09056-7D6A-4B23-873A-DE79DFFA94FC}"/>
              </a:ext>
            </a:extLst>
          </p:cNvPr>
          <p:cNvSpPr>
            <a:spLocks/>
          </p:cNvSpPr>
          <p:nvPr/>
        </p:nvSpPr>
        <p:spPr bwMode="auto">
          <a:xfrm>
            <a:off x="5175639" y="4756497"/>
            <a:ext cx="89482" cy="259175"/>
          </a:xfrm>
          <a:custGeom>
            <a:avLst/>
            <a:gdLst>
              <a:gd name="T0" fmla="*/ 0 w 75"/>
              <a:gd name="T1" fmla="*/ 272 h 272"/>
              <a:gd name="T2" fmla="*/ 0 w 75"/>
              <a:gd name="T3" fmla="*/ 272 h 272"/>
              <a:gd name="T4" fmla="*/ 0 w 75"/>
              <a:gd name="T5" fmla="*/ 0 h 272"/>
              <a:gd name="T6" fmla="*/ 75 w 75"/>
              <a:gd name="T7" fmla="*/ 0 h 272"/>
              <a:gd name="T8" fmla="*/ 75 w 75"/>
              <a:gd name="T9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272">
                <a:moveTo>
                  <a:pt x="0" y="272"/>
                </a:moveTo>
                <a:lnTo>
                  <a:pt x="0" y="272"/>
                </a:lnTo>
                <a:lnTo>
                  <a:pt x="0" y="0"/>
                </a:lnTo>
                <a:lnTo>
                  <a:pt x="75" y="0"/>
                </a:lnTo>
                <a:lnTo>
                  <a:pt x="75" y="272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4" name="Freeform 325">
            <a:extLst>
              <a:ext uri="{FF2B5EF4-FFF2-40B4-BE49-F238E27FC236}">
                <a16:creationId xmlns:a16="http://schemas.microsoft.com/office/drawing/2014/main" id="{1DDF62C7-9216-45B3-AB39-E7E9EC1EE097}"/>
              </a:ext>
            </a:extLst>
          </p:cNvPr>
          <p:cNvSpPr>
            <a:spLocks/>
          </p:cNvSpPr>
          <p:nvPr/>
        </p:nvSpPr>
        <p:spPr bwMode="auto">
          <a:xfrm>
            <a:off x="5198730" y="4673191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5" name="Line 326">
            <a:extLst>
              <a:ext uri="{FF2B5EF4-FFF2-40B4-BE49-F238E27FC236}">
                <a16:creationId xmlns:a16="http://schemas.microsoft.com/office/drawing/2014/main" id="{F9F054AF-DB10-408A-9F3F-7B734769FE6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1822" y="4673191"/>
            <a:ext cx="0" cy="83306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6" name="Rectangle 327">
            <a:extLst>
              <a:ext uri="{FF2B5EF4-FFF2-40B4-BE49-F238E27FC236}">
                <a16:creationId xmlns:a16="http://schemas.microsoft.com/office/drawing/2014/main" id="{00C55792-AC09-489F-BFFD-B5B702D27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7205" y="4153998"/>
            <a:ext cx="92368" cy="86083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7" name="Freeform 328">
            <a:extLst>
              <a:ext uri="{FF2B5EF4-FFF2-40B4-BE49-F238E27FC236}">
                <a16:creationId xmlns:a16="http://schemas.microsoft.com/office/drawing/2014/main" id="{E3E680F6-0443-41E4-A367-DF51B4C3F4C9}"/>
              </a:ext>
            </a:extLst>
          </p:cNvPr>
          <p:cNvSpPr>
            <a:spLocks/>
          </p:cNvSpPr>
          <p:nvPr/>
        </p:nvSpPr>
        <p:spPr bwMode="auto">
          <a:xfrm>
            <a:off x="5487205" y="4153998"/>
            <a:ext cx="89482" cy="858517"/>
          </a:xfrm>
          <a:custGeom>
            <a:avLst/>
            <a:gdLst>
              <a:gd name="T0" fmla="*/ 0 w 75"/>
              <a:gd name="T1" fmla="*/ 902 h 902"/>
              <a:gd name="T2" fmla="*/ 0 w 75"/>
              <a:gd name="T3" fmla="*/ 902 h 902"/>
              <a:gd name="T4" fmla="*/ 0 w 75"/>
              <a:gd name="T5" fmla="*/ 0 h 902"/>
              <a:gd name="T6" fmla="*/ 75 w 75"/>
              <a:gd name="T7" fmla="*/ 0 h 902"/>
              <a:gd name="T8" fmla="*/ 75 w 75"/>
              <a:gd name="T9" fmla="*/ 90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902">
                <a:moveTo>
                  <a:pt x="0" y="902"/>
                </a:moveTo>
                <a:lnTo>
                  <a:pt x="0" y="902"/>
                </a:lnTo>
                <a:lnTo>
                  <a:pt x="0" y="0"/>
                </a:lnTo>
                <a:lnTo>
                  <a:pt x="75" y="0"/>
                </a:lnTo>
                <a:lnTo>
                  <a:pt x="75" y="902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8" name="Freeform 329">
            <a:extLst>
              <a:ext uri="{FF2B5EF4-FFF2-40B4-BE49-F238E27FC236}">
                <a16:creationId xmlns:a16="http://schemas.microsoft.com/office/drawing/2014/main" id="{707339EE-27FB-41B4-B009-380B28F3BE30}"/>
              </a:ext>
            </a:extLst>
          </p:cNvPr>
          <p:cNvSpPr>
            <a:spLocks/>
          </p:cNvSpPr>
          <p:nvPr/>
        </p:nvSpPr>
        <p:spPr bwMode="auto">
          <a:xfrm>
            <a:off x="5510297" y="4107717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9" name="Line 330">
            <a:extLst>
              <a:ext uri="{FF2B5EF4-FFF2-40B4-BE49-F238E27FC236}">
                <a16:creationId xmlns:a16="http://schemas.microsoft.com/office/drawing/2014/main" id="{498907A6-6C79-4B67-B4EA-BD826F1EF9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3390" y="4107717"/>
            <a:ext cx="0" cy="46281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0" name="Rectangle 339">
            <a:extLst>
              <a:ext uri="{FF2B5EF4-FFF2-40B4-BE49-F238E27FC236}">
                <a16:creationId xmlns:a16="http://schemas.microsoft.com/office/drawing/2014/main" id="{49AAAE05-EC9B-430B-A16B-C229D211F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7616" y="4932225"/>
            <a:ext cx="92368" cy="8793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1" name="Freeform 340">
            <a:extLst>
              <a:ext uri="{FF2B5EF4-FFF2-40B4-BE49-F238E27FC236}">
                <a16:creationId xmlns:a16="http://schemas.microsoft.com/office/drawing/2014/main" id="{25A00C80-FC69-458D-A438-148C697C71B1}"/>
              </a:ext>
            </a:extLst>
          </p:cNvPr>
          <p:cNvSpPr>
            <a:spLocks/>
          </p:cNvSpPr>
          <p:nvPr/>
        </p:nvSpPr>
        <p:spPr bwMode="auto">
          <a:xfrm>
            <a:off x="5797616" y="4932225"/>
            <a:ext cx="89482" cy="85620"/>
          </a:xfrm>
          <a:custGeom>
            <a:avLst/>
            <a:gdLst>
              <a:gd name="T0" fmla="*/ 0 w 75"/>
              <a:gd name="T1" fmla="*/ 90 h 90"/>
              <a:gd name="T2" fmla="*/ 0 w 75"/>
              <a:gd name="T3" fmla="*/ 90 h 90"/>
              <a:gd name="T4" fmla="*/ 0 w 75"/>
              <a:gd name="T5" fmla="*/ 0 h 90"/>
              <a:gd name="T6" fmla="*/ 75 w 75"/>
              <a:gd name="T7" fmla="*/ 0 h 90"/>
              <a:gd name="T8" fmla="*/ 75 w 75"/>
              <a:gd name="T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90">
                <a:moveTo>
                  <a:pt x="0" y="90"/>
                </a:moveTo>
                <a:lnTo>
                  <a:pt x="0" y="90"/>
                </a:lnTo>
                <a:lnTo>
                  <a:pt x="0" y="0"/>
                </a:lnTo>
                <a:lnTo>
                  <a:pt x="75" y="0"/>
                </a:lnTo>
                <a:lnTo>
                  <a:pt x="75" y="9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2" name="Freeform 341">
            <a:extLst>
              <a:ext uri="{FF2B5EF4-FFF2-40B4-BE49-F238E27FC236}">
                <a16:creationId xmlns:a16="http://schemas.microsoft.com/office/drawing/2014/main" id="{6E88EB78-F348-4C1A-90FE-932EC7586345}"/>
              </a:ext>
            </a:extLst>
          </p:cNvPr>
          <p:cNvSpPr>
            <a:spLocks/>
          </p:cNvSpPr>
          <p:nvPr/>
        </p:nvSpPr>
        <p:spPr bwMode="auto">
          <a:xfrm>
            <a:off x="5820708" y="4913713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" name="Line 342">
            <a:extLst>
              <a:ext uri="{FF2B5EF4-FFF2-40B4-BE49-F238E27FC236}">
                <a16:creationId xmlns:a16="http://schemas.microsoft.com/office/drawing/2014/main" id="{5062D5A2-BF72-4922-AAD0-13619CC6E1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3800" y="4913713"/>
            <a:ext cx="0" cy="1851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" name="Rectangle 347">
            <a:extLst>
              <a:ext uri="{FF2B5EF4-FFF2-40B4-BE49-F238E27FC236}">
                <a16:creationId xmlns:a16="http://schemas.microsoft.com/office/drawing/2014/main" id="{6B831AE2-0AB5-4773-80D2-D2839089E6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8598" y="5001454"/>
            <a:ext cx="92368" cy="1388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" name="Freeform 348">
            <a:extLst>
              <a:ext uri="{FF2B5EF4-FFF2-40B4-BE49-F238E27FC236}">
                <a16:creationId xmlns:a16="http://schemas.microsoft.com/office/drawing/2014/main" id="{AE655BC4-7D11-48D8-9D58-448548E58D7E}"/>
              </a:ext>
            </a:extLst>
          </p:cNvPr>
          <p:cNvSpPr>
            <a:spLocks/>
          </p:cNvSpPr>
          <p:nvPr/>
        </p:nvSpPr>
        <p:spPr bwMode="auto">
          <a:xfrm>
            <a:off x="6118598" y="5001454"/>
            <a:ext cx="89482" cy="11569"/>
          </a:xfrm>
          <a:custGeom>
            <a:avLst/>
            <a:gdLst>
              <a:gd name="T0" fmla="*/ 0 w 75"/>
              <a:gd name="T1" fmla="*/ 12 h 12"/>
              <a:gd name="T2" fmla="*/ 0 w 75"/>
              <a:gd name="T3" fmla="*/ 12 h 12"/>
              <a:gd name="T4" fmla="*/ 0 w 75"/>
              <a:gd name="T5" fmla="*/ 0 h 12"/>
              <a:gd name="T6" fmla="*/ 75 w 75"/>
              <a:gd name="T7" fmla="*/ 0 h 12"/>
              <a:gd name="T8" fmla="*/ 75 w 75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2">
                <a:moveTo>
                  <a:pt x="0" y="12"/>
                </a:moveTo>
                <a:lnTo>
                  <a:pt x="0" y="12"/>
                </a:lnTo>
                <a:lnTo>
                  <a:pt x="0" y="0"/>
                </a:lnTo>
                <a:lnTo>
                  <a:pt x="75" y="0"/>
                </a:lnTo>
                <a:lnTo>
                  <a:pt x="75" y="12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6" name="Freeform 349">
            <a:extLst>
              <a:ext uri="{FF2B5EF4-FFF2-40B4-BE49-F238E27FC236}">
                <a16:creationId xmlns:a16="http://schemas.microsoft.com/office/drawing/2014/main" id="{ADB1B507-CAE6-49E7-8661-A63FE28817C7}"/>
              </a:ext>
            </a:extLst>
          </p:cNvPr>
          <p:cNvSpPr>
            <a:spLocks/>
          </p:cNvSpPr>
          <p:nvPr/>
        </p:nvSpPr>
        <p:spPr bwMode="auto">
          <a:xfrm>
            <a:off x="6141689" y="4992198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7" name="Line 350">
            <a:extLst>
              <a:ext uri="{FF2B5EF4-FFF2-40B4-BE49-F238E27FC236}">
                <a16:creationId xmlns:a16="http://schemas.microsoft.com/office/drawing/2014/main" id="{6E3A66F0-56A0-4A4B-B738-ECC019C55E0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4781" y="4992198"/>
            <a:ext cx="0" cy="9257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8" name="Rectangle 351">
            <a:extLst>
              <a:ext uri="{FF2B5EF4-FFF2-40B4-BE49-F238E27FC236}">
                <a16:creationId xmlns:a16="http://schemas.microsoft.com/office/drawing/2014/main" id="{FB4CF9DC-C665-49E9-844D-D2F57D5C1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0491" y="4938445"/>
            <a:ext cx="92368" cy="740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9" name="Freeform 352">
            <a:extLst>
              <a:ext uri="{FF2B5EF4-FFF2-40B4-BE49-F238E27FC236}">
                <a16:creationId xmlns:a16="http://schemas.microsoft.com/office/drawing/2014/main" id="{014828FF-4DDD-4D94-9A7D-61385D2A90D1}"/>
              </a:ext>
            </a:extLst>
          </p:cNvPr>
          <p:cNvSpPr>
            <a:spLocks/>
          </p:cNvSpPr>
          <p:nvPr/>
        </p:nvSpPr>
        <p:spPr bwMode="auto">
          <a:xfrm>
            <a:off x="6430491" y="4938445"/>
            <a:ext cx="89482" cy="71736"/>
          </a:xfrm>
          <a:custGeom>
            <a:avLst/>
            <a:gdLst>
              <a:gd name="T0" fmla="*/ 0 w 75"/>
              <a:gd name="T1" fmla="*/ 77 h 77"/>
              <a:gd name="T2" fmla="*/ 0 w 75"/>
              <a:gd name="T3" fmla="*/ 77 h 77"/>
              <a:gd name="T4" fmla="*/ 0 w 75"/>
              <a:gd name="T5" fmla="*/ 0 h 77"/>
              <a:gd name="T6" fmla="*/ 75 w 75"/>
              <a:gd name="T7" fmla="*/ 0 h 77"/>
              <a:gd name="T8" fmla="*/ 75 w 75"/>
              <a:gd name="T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7">
                <a:moveTo>
                  <a:pt x="0" y="77"/>
                </a:moveTo>
                <a:lnTo>
                  <a:pt x="0" y="77"/>
                </a:lnTo>
                <a:lnTo>
                  <a:pt x="0" y="0"/>
                </a:lnTo>
                <a:lnTo>
                  <a:pt x="75" y="0"/>
                </a:lnTo>
                <a:lnTo>
                  <a:pt x="75" y="77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0" name="Freeform 353">
            <a:extLst>
              <a:ext uri="{FF2B5EF4-FFF2-40B4-BE49-F238E27FC236}">
                <a16:creationId xmlns:a16="http://schemas.microsoft.com/office/drawing/2014/main" id="{1E126E42-3534-424B-97EE-F866CBBCD8A0}"/>
              </a:ext>
            </a:extLst>
          </p:cNvPr>
          <p:cNvSpPr>
            <a:spLocks/>
          </p:cNvSpPr>
          <p:nvPr/>
        </p:nvSpPr>
        <p:spPr bwMode="auto">
          <a:xfrm>
            <a:off x="6453583" y="4924560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1" name="Line 354">
            <a:extLst>
              <a:ext uri="{FF2B5EF4-FFF2-40B4-BE49-F238E27FC236}">
                <a16:creationId xmlns:a16="http://schemas.microsoft.com/office/drawing/2014/main" id="{92067AF6-2428-4A62-A1E4-DB26B0D52B98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6675" y="4924560"/>
            <a:ext cx="0" cy="1388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2" name="Rectangle 355">
            <a:extLst>
              <a:ext uri="{FF2B5EF4-FFF2-40B4-BE49-F238E27FC236}">
                <a16:creationId xmlns:a16="http://schemas.microsoft.com/office/drawing/2014/main" id="{E725DD07-4C9D-464D-9FD2-8FFE7DA5E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5325" y="4882014"/>
            <a:ext cx="92368" cy="138844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3" name="Freeform 356">
            <a:extLst>
              <a:ext uri="{FF2B5EF4-FFF2-40B4-BE49-F238E27FC236}">
                <a16:creationId xmlns:a16="http://schemas.microsoft.com/office/drawing/2014/main" id="{3B8BF1DE-A4A9-440F-A01A-78BDA54449A1}"/>
              </a:ext>
            </a:extLst>
          </p:cNvPr>
          <p:cNvSpPr>
            <a:spLocks/>
          </p:cNvSpPr>
          <p:nvPr/>
        </p:nvSpPr>
        <p:spPr bwMode="auto">
          <a:xfrm>
            <a:off x="5285325" y="4882014"/>
            <a:ext cx="89482" cy="136529"/>
          </a:xfrm>
          <a:custGeom>
            <a:avLst/>
            <a:gdLst>
              <a:gd name="T0" fmla="*/ 0 w 75"/>
              <a:gd name="T1" fmla="*/ 145 h 145"/>
              <a:gd name="T2" fmla="*/ 0 w 75"/>
              <a:gd name="T3" fmla="*/ 145 h 145"/>
              <a:gd name="T4" fmla="*/ 0 w 75"/>
              <a:gd name="T5" fmla="*/ 0 h 145"/>
              <a:gd name="T6" fmla="*/ 75 w 75"/>
              <a:gd name="T7" fmla="*/ 0 h 145"/>
              <a:gd name="T8" fmla="*/ 75 w 75"/>
              <a:gd name="T9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45">
                <a:moveTo>
                  <a:pt x="0" y="145"/>
                </a:moveTo>
                <a:lnTo>
                  <a:pt x="0" y="145"/>
                </a:lnTo>
                <a:lnTo>
                  <a:pt x="0" y="0"/>
                </a:lnTo>
                <a:lnTo>
                  <a:pt x="75" y="0"/>
                </a:lnTo>
                <a:lnTo>
                  <a:pt x="75" y="145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4" name="Freeform 357">
            <a:extLst>
              <a:ext uri="{FF2B5EF4-FFF2-40B4-BE49-F238E27FC236}">
                <a16:creationId xmlns:a16="http://schemas.microsoft.com/office/drawing/2014/main" id="{7C24E9D7-DE76-4415-B75D-7A20D3E15078}"/>
              </a:ext>
            </a:extLst>
          </p:cNvPr>
          <p:cNvSpPr>
            <a:spLocks/>
          </p:cNvSpPr>
          <p:nvPr/>
        </p:nvSpPr>
        <p:spPr bwMode="auto">
          <a:xfrm>
            <a:off x="5308417" y="4844989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5" name="Line 358">
            <a:extLst>
              <a:ext uri="{FF2B5EF4-FFF2-40B4-BE49-F238E27FC236}">
                <a16:creationId xmlns:a16="http://schemas.microsoft.com/office/drawing/2014/main" id="{32F973DF-AAC7-4C1E-9486-9FABDC28D15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1509" y="4844989"/>
            <a:ext cx="0" cy="3702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6" name="Freeform 373">
            <a:extLst>
              <a:ext uri="{FF2B5EF4-FFF2-40B4-BE49-F238E27FC236}">
                <a16:creationId xmlns:a16="http://schemas.microsoft.com/office/drawing/2014/main" id="{514F484F-9539-4A9E-BA94-CDEDF664AE43}"/>
              </a:ext>
            </a:extLst>
          </p:cNvPr>
          <p:cNvSpPr>
            <a:spLocks/>
          </p:cNvSpPr>
          <p:nvPr/>
        </p:nvSpPr>
        <p:spPr bwMode="auto">
          <a:xfrm>
            <a:off x="5930395" y="4967226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7" name="Line 374">
            <a:extLst>
              <a:ext uri="{FF2B5EF4-FFF2-40B4-BE49-F238E27FC236}">
                <a16:creationId xmlns:a16="http://schemas.microsoft.com/office/drawing/2014/main" id="{39118B6C-7439-4878-B0B9-1490DCA0236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3487" y="4967226"/>
            <a:ext cx="0" cy="4628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8" name="Rectangle 379">
            <a:extLst>
              <a:ext uri="{FF2B5EF4-FFF2-40B4-BE49-F238E27FC236}">
                <a16:creationId xmlns:a16="http://schemas.microsoft.com/office/drawing/2014/main" id="{9D756946-8873-4E84-BC69-F1A180C8A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8284" y="5013025"/>
            <a:ext cx="92368" cy="231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9" name="Freeform 380">
            <a:extLst>
              <a:ext uri="{FF2B5EF4-FFF2-40B4-BE49-F238E27FC236}">
                <a16:creationId xmlns:a16="http://schemas.microsoft.com/office/drawing/2014/main" id="{EB0974EE-2C43-47F8-8B20-AB06FCA9B1D3}"/>
              </a:ext>
            </a:extLst>
          </p:cNvPr>
          <p:cNvSpPr>
            <a:spLocks/>
          </p:cNvSpPr>
          <p:nvPr/>
        </p:nvSpPr>
        <p:spPr bwMode="auto">
          <a:xfrm>
            <a:off x="6228284" y="5013025"/>
            <a:ext cx="89482" cy="0"/>
          </a:xfrm>
          <a:custGeom>
            <a:avLst/>
            <a:gdLst>
              <a:gd name="T0" fmla="*/ 0 w 75"/>
              <a:gd name="T1" fmla="*/ 0 w 75"/>
              <a:gd name="T2" fmla="*/ 0 w 75"/>
              <a:gd name="T3" fmla="*/ 75 w 75"/>
              <a:gd name="T4" fmla="*/ 75 w 7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7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5" y="0"/>
                </a:lnTo>
                <a:lnTo>
                  <a:pt x="75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0" name="Freeform 381">
            <a:extLst>
              <a:ext uri="{FF2B5EF4-FFF2-40B4-BE49-F238E27FC236}">
                <a16:creationId xmlns:a16="http://schemas.microsoft.com/office/drawing/2014/main" id="{26F85C92-6960-44B8-95B8-11CEE62D94F1}"/>
              </a:ext>
            </a:extLst>
          </p:cNvPr>
          <p:cNvSpPr>
            <a:spLocks/>
          </p:cNvSpPr>
          <p:nvPr/>
        </p:nvSpPr>
        <p:spPr bwMode="auto">
          <a:xfrm>
            <a:off x="6251376" y="5010710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1" name="Line 382">
            <a:extLst>
              <a:ext uri="{FF2B5EF4-FFF2-40B4-BE49-F238E27FC236}">
                <a16:creationId xmlns:a16="http://schemas.microsoft.com/office/drawing/2014/main" id="{2BCB8866-18A2-4597-B53D-F3CF698149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4468" y="5010710"/>
            <a:ext cx="0" cy="2313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2" name="Freeform 385">
            <a:extLst>
              <a:ext uri="{FF2B5EF4-FFF2-40B4-BE49-F238E27FC236}">
                <a16:creationId xmlns:a16="http://schemas.microsoft.com/office/drawing/2014/main" id="{908E4D92-3C25-4DD6-9683-C21277F06983}"/>
              </a:ext>
            </a:extLst>
          </p:cNvPr>
          <p:cNvSpPr>
            <a:spLocks/>
          </p:cNvSpPr>
          <p:nvPr/>
        </p:nvSpPr>
        <p:spPr bwMode="auto">
          <a:xfrm>
            <a:off x="6563270" y="4931019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3" name="Line 386">
            <a:extLst>
              <a:ext uri="{FF2B5EF4-FFF2-40B4-BE49-F238E27FC236}">
                <a16:creationId xmlns:a16="http://schemas.microsoft.com/office/drawing/2014/main" id="{7D2F3BB8-AA79-4E0F-90E3-2D69AA9540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6362" y="4931019"/>
            <a:ext cx="0" cy="16198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4" name="Rectangle 387">
            <a:extLst>
              <a:ext uri="{FF2B5EF4-FFF2-40B4-BE49-F238E27FC236}">
                <a16:creationId xmlns:a16="http://schemas.microsoft.com/office/drawing/2014/main" id="{3325BF60-3659-475B-816D-710231C9A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5325" y="4882014"/>
            <a:ext cx="92368" cy="13884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5" name="Freeform 388">
            <a:extLst>
              <a:ext uri="{FF2B5EF4-FFF2-40B4-BE49-F238E27FC236}">
                <a16:creationId xmlns:a16="http://schemas.microsoft.com/office/drawing/2014/main" id="{7A17CFE6-CE03-418D-A297-5030FFA96D7C}"/>
              </a:ext>
            </a:extLst>
          </p:cNvPr>
          <p:cNvSpPr>
            <a:spLocks/>
          </p:cNvSpPr>
          <p:nvPr/>
        </p:nvSpPr>
        <p:spPr bwMode="auto">
          <a:xfrm>
            <a:off x="5285325" y="4882014"/>
            <a:ext cx="89482" cy="136529"/>
          </a:xfrm>
          <a:custGeom>
            <a:avLst/>
            <a:gdLst>
              <a:gd name="T0" fmla="*/ 0 w 75"/>
              <a:gd name="T1" fmla="*/ 145 h 145"/>
              <a:gd name="T2" fmla="*/ 0 w 75"/>
              <a:gd name="T3" fmla="*/ 145 h 145"/>
              <a:gd name="T4" fmla="*/ 0 w 75"/>
              <a:gd name="T5" fmla="*/ 0 h 145"/>
              <a:gd name="T6" fmla="*/ 75 w 75"/>
              <a:gd name="T7" fmla="*/ 0 h 145"/>
              <a:gd name="T8" fmla="*/ 75 w 75"/>
              <a:gd name="T9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45">
                <a:moveTo>
                  <a:pt x="0" y="145"/>
                </a:moveTo>
                <a:lnTo>
                  <a:pt x="0" y="145"/>
                </a:lnTo>
                <a:lnTo>
                  <a:pt x="0" y="0"/>
                </a:lnTo>
                <a:lnTo>
                  <a:pt x="75" y="0"/>
                </a:lnTo>
                <a:lnTo>
                  <a:pt x="75" y="145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6" name="Freeform 389">
            <a:extLst>
              <a:ext uri="{FF2B5EF4-FFF2-40B4-BE49-F238E27FC236}">
                <a16:creationId xmlns:a16="http://schemas.microsoft.com/office/drawing/2014/main" id="{595BFC6A-EBD5-4D12-99DD-53B0228AA85E}"/>
              </a:ext>
            </a:extLst>
          </p:cNvPr>
          <p:cNvSpPr>
            <a:spLocks/>
          </p:cNvSpPr>
          <p:nvPr/>
        </p:nvSpPr>
        <p:spPr bwMode="auto">
          <a:xfrm>
            <a:off x="5308417" y="4844989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7" name="Line 390">
            <a:extLst>
              <a:ext uri="{FF2B5EF4-FFF2-40B4-BE49-F238E27FC236}">
                <a16:creationId xmlns:a16="http://schemas.microsoft.com/office/drawing/2014/main" id="{E1EF62AE-E007-4748-8C2D-46FF2A28EE52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1509" y="4844989"/>
            <a:ext cx="0" cy="3702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8" name="Freeform 405">
            <a:extLst>
              <a:ext uri="{FF2B5EF4-FFF2-40B4-BE49-F238E27FC236}">
                <a16:creationId xmlns:a16="http://schemas.microsoft.com/office/drawing/2014/main" id="{68FC7F18-E243-4257-B2E0-EA79CFB5797E}"/>
              </a:ext>
            </a:extLst>
          </p:cNvPr>
          <p:cNvSpPr>
            <a:spLocks/>
          </p:cNvSpPr>
          <p:nvPr/>
        </p:nvSpPr>
        <p:spPr bwMode="auto">
          <a:xfrm>
            <a:off x="5930395" y="4967226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9" name="Line 406">
            <a:extLst>
              <a:ext uri="{FF2B5EF4-FFF2-40B4-BE49-F238E27FC236}">
                <a16:creationId xmlns:a16="http://schemas.microsoft.com/office/drawing/2014/main" id="{C6DA2394-D020-4661-8CB2-C8ACA67300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3487" y="4967226"/>
            <a:ext cx="0" cy="4628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0" name="Rectangle 411">
            <a:extLst>
              <a:ext uri="{FF2B5EF4-FFF2-40B4-BE49-F238E27FC236}">
                <a16:creationId xmlns:a16="http://schemas.microsoft.com/office/drawing/2014/main" id="{B56EC922-F8B0-4A0A-9F5A-C803DB1C7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8284" y="5013025"/>
            <a:ext cx="92368" cy="231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1" name="Freeform 412">
            <a:extLst>
              <a:ext uri="{FF2B5EF4-FFF2-40B4-BE49-F238E27FC236}">
                <a16:creationId xmlns:a16="http://schemas.microsoft.com/office/drawing/2014/main" id="{20C2CDC7-3EC7-46C6-8CB9-9BC83429C720}"/>
              </a:ext>
            </a:extLst>
          </p:cNvPr>
          <p:cNvSpPr>
            <a:spLocks/>
          </p:cNvSpPr>
          <p:nvPr/>
        </p:nvSpPr>
        <p:spPr bwMode="auto">
          <a:xfrm>
            <a:off x="6228284" y="5013025"/>
            <a:ext cx="89482" cy="0"/>
          </a:xfrm>
          <a:custGeom>
            <a:avLst/>
            <a:gdLst>
              <a:gd name="T0" fmla="*/ 0 w 75"/>
              <a:gd name="T1" fmla="*/ 0 w 75"/>
              <a:gd name="T2" fmla="*/ 0 w 75"/>
              <a:gd name="T3" fmla="*/ 75 w 75"/>
              <a:gd name="T4" fmla="*/ 75 w 7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7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5" y="0"/>
                </a:lnTo>
                <a:lnTo>
                  <a:pt x="75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2" name="Freeform 413">
            <a:extLst>
              <a:ext uri="{FF2B5EF4-FFF2-40B4-BE49-F238E27FC236}">
                <a16:creationId xmlns:a16="http://schemas.microsoft.com/office/drawing/2014/main" id="{5D32862F-372B-4A97-A097-669ABC9F9DF6}"/>
              </a:ext>
            </a:extLst>
          </p:cNvPr>
          <p:cNvSpPr>
            <a:spLocks/>
          </p:cNvSpPr>
          <p:nvPr/>
        </p:nvSpPr>
        <p:spPr bwMode="auto">
          <a:xfrm>
            <a:off x="6251376" y="5010710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3" name="Line 414">
            <a:extLst>
              <a:ext uri="{FF2B5EF4-FFF2-40B4-BE49-F238E27FC236}">
                <a16:creationId xmlns:a16="http://schemas.microsoft.com/office/drawing/2014/main" id="{59E650D8-3994-4128-9433-2C6D4D2D6F4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4468" y="5010710"/>
            <a:ext cx="0" cy="2313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4" name="Freeform 417">
            <a:extLst>
              <a:ext uri="{FF2B5EF4-FFF2-40B4-BE49-F238E27FC236}">
                <a16:creationId xmlns:a16="http://schemas.microsoft.com/office/drawing/2014/main" id="{83BD75C1-228D-4662-8A6A-30D3057726B6}"/>
              </a:ext>
            </a:extLst>
          </p:cNvPr>
          <p:cNvSpPr>
            <a:spLocks/>
          </p:cNvSpPr>
          <p:nvPr/>
        </p:nvSpPr>
        <p:spPr bwMode="auto">
          <a:xfrm>
            <a:off x="6563270" y="4931019"/>
            <a:ext cx="46184" cy="0"/>
          </a:xfrm>
          <a:custGeom>
            <a:avLst/>
            <a:gdLst>
              <a:gd name="T0" fmla="*/ 0 w 38"/>
              <a:gd name="T1" fmla="*/ 38 w 38"/>
              <a:gd name="T2" fmla="*/ 0 w 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8">
                <a:moveTo>
                  <a:pt x="0" y="0"/>
                </a:moveTo>
                <a:lnTo>
                  <a:pt x="3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5" name="Line 418">
            <a:extLst>
              <a:ext uri="{FF2B5EF4-FFF2-40B4-BE49-F238E27FC236}">
                <a16:creationId xmlns:a16="http://schemas.microsoft.com/office/drawing/2014/main" id="{E4B1A163-668F-434E-AAEA-F037418A2F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6362" y="4931019"/>
            <a:ext cx="0" cy="16198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6" name="Line 420">
            <a:extLst>
              <a:ext uri="{FF2B5EF4-FFF2-40B4-BE49-F238E27FC236}">
                <a16:creationId xmlns:a16="http://schemas.microsoft.com/office/drawing/2014/main" id="{7269DDF6-260D-4995-943C-62BAFD3EDAF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886" y="5017986"/>
            <a:ext cx="1620000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7" name="Line 421">
            <a:extLst>
              <a:ext uri="{FF2B5EF4-FFF2-40B4-BE49-F238E27FC236}">
                <a16:creationId xmlns:a16="http://schemas.microsoft.com/office/drawing/2014/main" id="{8F0B0E73-E032-4475-BCC7-DA3FE9A90DC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6665" y="5017986"/>
            <a:ext cx="0" cy="32396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68" name="Group 1467">
            <a:extLst>
              <a:ext uri="{FF2B5EF4-FFF2-40B4-BE49-F238E27FC236}">
                <a16:creationId xmlns:a16="http://schemas.microsoft.com/office/drawing/2014/main" id="{72D4E251-634A-47D8-9836-98153656F8EE}"/>
              </a:ext>
            </a:extLst>
          </p:cNvPr>
          <p:cNvGrpSpPr/>
          <p:nvPr/>
        </p:nvGrpSpPr>
        <p:grpSpPr>
          <a:xfrm>
            <a:off x="5589594" y="4377799"/>
            <a:ext cx="101029" cy="662400"/>
            <a:chOff x="3512602" y="9374462"/>
            <a:chExt cx="101029" cy="1022815"/>
          </a:xfrm>
        </p:grpSpPr>
        <p:sp>
          <p:nvSpPr>
            <p:cNvPr id="1506" name="Rectangle 359">
              <a:extLst>
                <a:ext uri="{FF2B5EF4-FFF2-40B4-BE49-F238E27FC236}">
                  <a16:creationId xmlns:a16="http://schemas.microsoft.com/office/drawing/2014/main" id="{C8B35EEB-FD79-4BA4-96D3-57DF56791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263" y="9434627"/>
              <a:ext cx="92368" cy="93025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7" name="Freeform 360">
              <a:extLst>
                <a:ext uri="{FF2B5EF4-FFF2-40B4-BE49-F238E27FC236}">
                  <a16:creationId xmlns:a16="http://schemas.microsoft.com/office/drawing/2014/main" id="{DA04B88A-E849-4561-A363-164BB0553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1263" y="9434627"/>
              <a:ext cx="89482" cy="927939"/>
            </a:xfrm>
            <a:custGeom>
              <a:avLst/>
              <a:gdLst>
                <a:gd name="T0" fmla="*/ 0 w 75"/>
                <a:gd name="T1" fmla="*/ 974 h 974"/>
                <a:gd name="T2" fmla="*/ 0 w 75"/>
                <a:gd name="T3" fmla="*/ 974 h 974"/>
                <a:gd name="T4" fmla="*/ 0 w 75"/>
                <a:gd name="T5" fmla="*/ 0 h 974"/>
                <a:gd name="T6" fmla="*/ 75 w 75"/>
                <a:gd name="T7" fmla="*/ 0 h 974"/>
                <a:gd name="T8" fmla="*/ 75 w 75"/>
                <a:gd name="T9" fmla="*/ 974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4">
                  <a:moveTo>
                    <a:pt x="0" y="974"/>
                  </a:moveTo>
                  <a:lnTo>
                    <a:pt x="0" y="974"/>
                  </a:lnTo>
                  <a:lnTo>
                    <a:pt x="0" y="0"/>
                  </a:lnTo>
                  <a:lnTo>
                    <a:pt x="75" y="0"/>
                  </a:lnTo>
                  <a:lnTo>
                    <a:pt x="75" y="974"/>
                  </a:lnTo>
                </a:path>
              </a:pathLst>
            </a:cu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8" name="Freeform 361">
              <a:extLst>
                <a:ext uri="{FF2B5EF4-FFF2-40B4-BE49-F238E27FC236}">
                  <a16:creationId xmlns:a16="http://schemas.microsoft.com/office/drawing/2014/main" id="{4471C37E-4B77-426B-8535-F0F8D74D3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355" y="9374462"/>
              <a:ext cx="46184" cy="0"/>
            </a:xfrm>
            <a:custGeom>
              <a:avLst/>
              <a:gdLst>
                <a:gd name="T0" fmla="*/ 0 w 38"/>
                <a:gd name="T1" fmla="*/ 38 w 38"/>
                <a:gd name="T2" fmla="*/ 0 w 3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8">
                  <a:moveTo>
                    <a:pt x="0" y="0"/>
                  </a:moveTo>
                  <a:lnTo>
                    <a:pt x="38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9" name="Line 362">
              <a:extLst>
                <a:ext uri="{FF2B5EF4-FFF2-40B4-BE49-F238E27FC236}">
                  <a16:creationId xmlns:a16="http://schemas.microsoft.com/office/drawing/2014/main" id="{71B26824-CE03-4635-AFF2-28239F9AC2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7447" y="9374462"/>
              <a:ext cx="0" cy="6016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0" name="Rectangle 391">
              <a:extLst>
                <a:ext uri="{FF2B5EF4-FFF2-40B4-BE49-F238E27FC236}">
                  <a16:creationId xmlns:a16="http://schemas.microsoft.com/office/drawing/2014/main" id="{97F37790-A28C-49D0-BBBB-0C641E29E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263" y="9434627"/>
              <a:ext cx="92368" cy="9302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1" name="Freeform 392">
              <a:extLst>
                <a:ext uri="{FF2B5EF4-FFF2-40B4-BE49-F238E27FC236}">
                  <a16:creationId xmlns:a16="http://schemas.microsoft.com/office/drawing/2014/main" id="{17372767-C656-4490-B0CB-7D54F99A2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1263" y="9434627"/>
              <a:ext cx="89482" cy="927939"/>
            </a:xfrm>
            <a:custGeom>
              <a:avLst/>
              <a:gdLst>
                <a:gd name="T0" fmla="*/ 0 w 75"/>
                <a:gd name="T1" fmla="*/ 974 h 974"/>
                <a:gd name="T2" fmla="*/ 0 w 75"/>
                <a:gd name="T3" fmla="*/ 974 h 974"/>
                <a:gd name="T4" fmla="*/ 0 w 75"/>
                <a:gd name="T5" fmla="*/ 0 h 974"/>
                <a:gd name="T6" fmla="*/ 75 w 75"/>
                <a:gd name="T7" fmla="*/ 0 h 974"/>
                <a:gd name="T8" fmla="*/ 75 w 75"/>
                <a:gd name="T9" fmla="*/ 974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4">
                  <a:moveTo>
                    <a:pt x="0" y="974"/>
                  </a:moveTo>
                  <a:lnTo>
                    <a:pt x="0" y="974"/>
                  </a:lnTo>
                  <a:lnTo>
                    <a:pt x="0" y="0"/>
                  </a:lnTo>
                  <a:lnTo>
                    <a:pt x="75" y="0"/>
                  </a:lnTo>
                  <a:lnTo>
                    <a:pt x="75" y="974"/>
                  </a:lnTo>
                </a:path>
              </a:pathLst>
            </a:cu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2" name="Freeform 393">
              <a:extLst>
                <a:ext uri="{FF2B5EF4-FFF2-40B4-BE49-F238E27FC236}">
                  <a16:creationId xmlns:a16="http://schemas.microsoft.com/office/drawing/2014/main" id="{5A8B5B5D-2BFB-46A7-9DC0-B2CDEB48C8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355" y="9374462"/>
              <a:ext cx="46184" cy="0"/>
            </a:xfrm>
            <a:custGeom>
              <a:avLst/>
              <a:gdLst>
                <a:gd name="T0" fmla="*/ 0 w 38"/>
                <a:gd name="T1" fmla="*/ 38 w 38"/>
                <a:gd name="T2" fmla="*/ 0 w 3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8">
                  <a:moveTo>
                    <a:pt x="0" y="0"/>
                  </a:moveTo>
                  <a:lnTo>
                    <a:pt x="38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3" name="Line 394">
              <a:extLst>
                <a:ext uri="{FF2B5EF4-FFF2-40B4-BE49-F238E27FC236}">
                  <a16:creationId xmlns:a16="http://schemas.microsoft.com/office/drawing/2014/main" id="{C422C226-A4B7-451D-8E5C-0A7DEC97A9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7447" y="9374462"/>
              <a:ext cx="0" cy="6016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4" name="Line 423">
              <a:extLst>
                <a:ext uri="{FF2B5EF4-FFF2-40B4-BE49-F238E27FC236}">
                  <a16:creationId xmlns:a16="http://schemas.microsoft.com/office/drawing/2014/main" id="{29C5D97F-F81C-4DF8-916C-E15AB9423B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2602" y="10364881"/>
              <a:ext cx="0" cy="3239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69" name="Line 429">
            <a:extLst>
              <a:ext uri="{FF2B5EF4-FFF2-40B4-BE49-F238E27FC236}">
                <a16:creationId xmlns:a16="http://schemas.microsoft.com/office/drawing/2014/main" id="{E69B1C7E-7359-4E76-891E-03CB7438ED51}"/>
              </a:ext>
            </a:extLst>
          </p:cNvPr>
          <p:cNvSpPr>
            <a:spLocks noChangeShapeType="1"/>
          </p:cNvSpPr>
          <p:nvPr/>
        </p:nvSpPr>
        <p:spPr bwMode="auto">
          <a:xfrm>
            <a:off x="5898642" y="5014550"/>
            <a:ext cx="0" cy="32396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0" name="Line 433">
            <a:extLst>
              <a:ext uri="{FF2B5EF4-FFF2-40B4-BE49-F238E27FC236}">
                <a16:creationId xmlns:a16="http://schemas.microsoft.com/office/drawing/2014/main" id="{762F1B6D-4EFD-43F1-A5C6-8C493CF447B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9624" y="5005471"/>
            <a:ext cx="0" cy="32396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1" name="Line 435">
            <a:extLst>
              <a:ext uri="{FF2B5EF4-FFF2-40B4-BE49-F238E27FC236}">
                <a16:creationId xmlns:a16="http://schemas.microsoft.com/office/drawing/2014/main" id="{7BEDFE61-8C38-4D0B-B57B-A55914FB27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31517" y="5012495"/>
            <a:ext cx="0" cy="32396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2" name="Line 437">
            <a:extLst>
              <a:ext uri="{FF2B5EF4-FFF2-40B4-BE49-F238E27FC236}">
                <a16:creationId xmlns:a16="http://schemas.microsoft.com/office/drawing/2014/main" id="{7AC1C965-2B3E-4729-A3AE-16892E9E15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3886" y="4490379"/>
            <a:ext cx="0" cy="527607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3" name="Line 438">
            <a:extLst>
              <a:ext uri="{FF2B5EF4-FFF2-40B4-BE49-F238E27FC236}">
                <a16:creationId xmlns:a16="http://schemas.microsoft.com/office/drawing/2014/main" id="{9104F223-59CA-4AB0-A649-D525AE6598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3681" y="4490379"/>
            <a:ext cx="46184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4" name="Line 439">
            <a:extLst>
              <a:ext uri="{FF2B5EF4-FFF2-40B4-BE49-F238E27FC236}">
                <a16:creationId xmlns:a16="http://schemas.microsoft.com/office/drawing/2014/main" id="{69C71AA2-5FA2-4E21-B88F-DEA7582C00A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23681" y="4490379"/>
            <a:ext cx="46184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5" name="Line 440">
            <a:extLst>
              <a:ext uri="{FF2B5EF4-FFF2-40B4-BE49-F238E27FC236}">
                <a16:creationId xmlns:a16="http://schemas.microsoft.com/office/drawing/2014/main" id="{9057D1B4-69D5-4633-8214-375BD20F290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03475" y="5017986"/>
            <a:ext cx="40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6" name="Rectangle 441">
            <a:extLst>
              <a:ext uri="{FF2B5EF4-FFF2-40B4-BE49-F238E27FC236}">
                <a16:creationId xmlns:a16="http://schemas.microsoft.com/office/drawing/2014/main" id="{7D5C5AC8-EE0C-4BE8-8C67-3E4537F54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631" y="4963749"/>
            <a:ext cx="152780" cy="13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77" name="Line 442">
            <a:extLst>
              <a:ext uri="{FF2B5EF4-FFF2-40B4-BE49-F238E27FC236}">
                <a16:creationId xmlns:a16="http://schemas.microsoft.com/office/drawing/2014/main" id="{1A90D8CF-BE69-42BE-B98D-F18549EEFBD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03475" y="4754182"/>
            <a:ext cx="40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8" name="Rectangle 443">
            <a:extLst>
              <a:ext uri="{FF2B5EF4-FFF2-40B4-BE49-F238E27FC236}">
                <a16:creationId xmlns:a16="http://schemas.microsoft.com/office/drawing/2014/main" id="{A388B4DF-22E4-41A2-9E91-104044304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631" y="4699945"/>
            <a:ext cx="152780" cy="13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79" name="Line 444">
            <a:extLst>
              <a:ext uri="{FF2B5EF4-FFF2-40B4-BE49-F238E27FC236}">
                <a16:creationId xmlns:a16="http://schemas.microsoft.com/office/drawing/2014/main" id="{9AFB369D-D979-4574-ADDF-620D7E22B1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03475" y="4490379"/>
            <a:ext cx="40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0" name="Rectangle 445">
            <a:extLst>
              <a:ext uri="{FF2B5EF4-FFF2-40B4-BE49-F238E27FC236}">
                <a16:creationId xmlns:a16="http://schemas.microsoft.com/office/drawing/2014/main" id="{1DB3139D-7C52-49D4-AE90-EFEFFDD1E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631" y="4436142"/>
            <a:ext cx="152780" cy="13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81" name="Line 446">
            <a:extLst>
              <a:ext uri="{FF2B5EF4-FFF2-40B4-BE49-F238E27FC236}">
                <a16:creationId xmlns:a16="http://schemas.microsoft.com/office/drawing/2014/main" id="{0271C396-DE04-45AD-8BD2-5F261B3210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3886" y="3874839"/>
            <a:ext cx="0" cy="52992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2" name="Line 447">
            <a:extLst>
              <a:ext uri="{FF2B5EF4-FFF2-40B4-BE49-F238E27FC236}">
                <a16:creationId xmlns:a16="http://schemas.microsoft.com/office/drawing/2014/main" id="{920F7471-0C13-4EAC-A90C-C03C52DB6C2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3681" y="4404759"/>
            <a:ext cx="46184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3" name="Line 448">
            <a:extLst>
              <a:ext uri="{FF2B5EF4-FFF2-40B4-BE49-F238E27FC236}">
                <a16:creationId xmlns:a16="http://schemas.microsoft.com/office/drawing/2014/main" id="{24B642E9-8B9A-4F02-B335-C201F4F8CC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23681" y="4404759"/>
            <a:ext cx="46184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4" name="Line 449">
            <a:extLst>
              <a:ext uri="{FF2B5EF4-FFF2-40B4-BE49-F238E27FC236}">
                <a16:creationId xmlns:a16="http://schemas.microsoft.com/office/drawing/2014/main" id="{D39CCDCB-F12B-496B-8877-BE3EF89BCF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03475" y="4404759"/>
            <a:ext cx="40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5" name="Rectangle 450">
            <a:extLst>
              <a:ext uri="{FF2B5EF4-FFF2-40B4-BE49-F238E27FC236}">
                <a16:creationId xmlns:a16="http://schemas.microsoft.com/office/drawing/2014/main" id="{1D9C4EDC-A6AE-432A-BEAB-2BDC3B870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2233" y="4334863"/>
            <a:ext cx="104929" cy="17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86" name="Line 451">
            <a:extLst>
              <a:ext uri="{FF2B5EF4-FFF2-40B4-BE49-F238E27FC236}">
                <a16:creationId xmlns:a16="http://schemas.microsoft.com/office/drawing/2014/main" id="{14091718-171C-4C77-940B-B564DD3DA8A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03475" y="4140956"/>
            <a:ext cx="40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7" name="Rectangle 452">
            <a:extLst>
              <a:ext uri="{FF2B5EF4-FFF2-40B4-BE49-F238E27FC236}">
                <a16:creationId xmlns:a16="http://schemas.microsoft.com/office/drawing/2014/main" id="{BCB966E4-1063-448A-B5A1-BB2C9D04E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2233" y="4068744"/>
            <a:ext cx="104929" cy="17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88" name="Line 453">
            <a:extLst>
              <a:ext uri="{FF2B5EF4-FFF2-40B4-BE49-F238E27FC236}">
                <a16:creationId xmlns:a16="http://schemas.microsoft.com/office/drawing/2014/main" id="{5198A2C6-AD06-4FDB-9889-16F8414936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03475" y="3874839"/>
            <a:ext cx="40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9" name="Rectangle 454">
            <a:extLst>
              <a:ext uri="{FF2B5EF4-FFF2-40B4-BE49-F238E27FC236}">
                <a16:creationId xmlns:a16="http://schemas.microsoft.com/office/drawing/2014/main" id="{3F28CA3A-65BD-44F4-8CB6-577966AFD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730" y="3804941"/>
            <a:ext cx="209858" cy="17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91" name="Rectangle 138">
            <a:extLst>
              <a:ext uri="{FF2B5EF4-FFF2-40B4-BE49-F238E27FC236}">
                <a16:creationId xmlns:a16="http://schemas.microsoft.com/office/drawing/2014/main" id="{BC94FAB5-FBC0-4565-A4EC-9BA6E5ACE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1614" y="5056154"/>
            <a:ext cx="22762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PMN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92" name="Rectangle 140">
            <a:extLst>
              <a:ext uri="{FF2B5EF4-FFF2-40B4-BE49-F238E27FC236}">
                <a16:creationId xmlns:a16="http://schemas.microsoft.com/office/drawing/2014/main" id="{65002809-0B37-40FC-B225-D15D6ED96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616" y="5056333"/>
            <a:ext cx="373080" cy="17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CD3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93" name="Rectangle 146">
            <a:extLst>
              <a:ext uri="{FF2B5EF4-FFF2-40B4-BE49-F238E27FC236}">
                <a16:creationId xmlns:a16="http://schemas.microsoft.com/office/drawing/2014/main" id="{63DC1231-A3F3-4584-87D5-4729E0FE0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9064" y="5050443"/>
            <a:ext cx="268151" cy="17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NK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94" name="Rectangle 150">
            <a:extLst>
              <a:ext uri="{FF2B5EF4-FFF2-40B4-BE49-F238E27FC236}">
                <a16:creationId xmlns:a16="http://schemas.microsoft.com/office/drawing/2014/main" id="{32529BD9-9A0E-457D-88F4-0D0F6686E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5837" y="5039486"/>
            <a:ext cx="405143" cy="17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Treg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95" name="Rectangle 152">
            <a:extLst>
              <a:ext uri="{FF2B5EF4-FFF2-40B4-BE49-F238E27FC236}">
                <a16:creationId xmlns:a16="http://schemas.microsoft.com/office/drawing/2014/main" id="{CE273CFE-5CD5-46E2-A388-69F47234F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6323" y="5052359"/>
            <a:ext cx="134075" cy="17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96" name="Rectangle 403">
            <a:extLst>
              <a:ext uri="{FF2B5EF4-FFF2-40B4-BE49-F238E27FC236}">
                <a16:creationId xmlns:a16="http://schemas.microsoft.com/office/drawing/2014/main" id="{3AA1DD7C-1795-44FC-8AFE-4B3539265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6724" y="4969825"/>
            <a:ext cx="92368" cy="509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7" name="Rectangle 415">
            <a:extLst>
              <a:ext uri="{FF2B5EF4-FFF2-40B4-BE49-F238E27FC236}">
                <a16:creationId xmlns:a16="http://schemas.microsoft.com/office/drawing/2014/main" id="{65FAD6AD-122F-4AEE-BD71-5CA163514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9599" y="4945188"/>
            <a:ext cx="92368" cy="76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98" name="Group 1497">
            <a:extLst>
              <a:ext uri="{FF2B5EF4-FFF2-40B4-BE49-F238E27FC236}">
                <a16:creationId xmlns:a16="http://schemas.microsoft.com/office/drawing/2014/main" id="{0300DB5B-CE9D-41E5-AEE2-187EBEE8B2F5}"/>
              </a:ext>
            </a:extLst>
          </p:cNvPr>
          <p:cNvGrpSpPr/>
          <p:nvPr/>
        </p:nvGrpSpPr>
        <p:grpSpPr>
          <a:xfrm>
            <a:off x="5498516" y="4023363"/>
            <a:ext cx="182800" cy="32788"/>
            <a:chOff x="6759825" y="7018641"/>
            <a:chExt cx="323850" cy="74612"/>
          </a:xfrm>
        </p:grpSpPr>
        <p:sp>
          <p:nvSpPr>
            <p:cNvPr id="1501" name="Line 109">
              <a:extLst>
                <a:ext uri="{FF2B5EF4-FFF2-40B4-BE49-F238E27FC236}">
                  <a16:creationId xmlns:a16="http://schemas.microsoft.com/office/drawing/2014/main" id="{F4A0E283-DD6B-4BD3-BB01-97BB6B4E7C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502" name="Line 110">
              <a:extLst>
                <a:ext uri="{FF2B5EF4-FFF2-40B4-BE49-F238E27FC236}">
                  <a16:creationId xmlns:a16="http://schemas.microsoft.com/office/drawing/2014/main" id="{23BF539A-31C3-4C20-8384-DD5AD8FB27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503" name="Line 111">
              <a:extLst>
                <a:ext uri="{FF2B5EF4-FFF2-40B4-BE49-F238E27FC236}">
                  <a16:creationId xmlns:a16="http://schemas.microsoft.com/office/drawing/2014/main" id="{A409B60B-6B0C-46A7-89E1-BA420F982A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504" name="Line 112">
              <a:extLst>
                <a:ext uri="{FF2B5EF4-FFF2-40B4-BE49-F238E27FC236}">
                  <a16:creationId xmlns:a16="http://schemas.microsoft.com/office/drawing/2014/main" id="{350E7DEA-D262-4021-80C7-7DA9437B20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505" name="Line 113">
              <a:extLst>
                <a:ext uri="{FF2B5EF4-FFF2-40B4-BE49-F238E27FC236}">
                  <a16:creationId xmlns:a16="http://schemas.microsoft.com/office/drawing/2014/main" id="{AAB99BCE-24BE-4FDD-A65F-43558FD696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1499" name="TextBox 1498">
            <a:extLst>
              <a:ext uri="{FF2B5EF4-FFF2-40B4-BE49-F238E27FC236}">
                <a16:creationId xmlns:a16="http://schemas.microsoft.com/office/drawing/2014/main" id="{413D6841-DACF-4F5E-A8E7-6E9841B3D25F}"/>
              </a:ext>
            </a:extLst>
          </p:cNvPr>
          <p:cNvSpPr txBox="1"/>
          <p:nvPr/>
        </p:nvSpPr>
        <p:spPr>
          <a:xfrm>
            <a:off x="5439884" y="3769262"/>
            <a:ext cx="316741" cy="431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500" name="Rectangle 1499">
            <a:extLst>
              <a:ext uri="{FF2B5EF4-FFF2-40B4-BE49-F238E27FC236}">
                <a16:creationId xmlns:a16="http://schemas.microsoft.com/office/drawing/2014/main" id="{3B5520AE-72F6-4693-9B34-CEE653BC0036}"/>
              </a:ext>
            </a:extLst>
          </p:cNvPr>
          <p:cNvSpPr/>
          <p:nvPr/>
        </p:nvSpPr>
        <p:spPr>
          <a:xfrm>
            <a:off x="5121247" y="4410216"/>
            <a:ext cx="1328099" cy="79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20" name="Group 1519">
            <a:extLst>
              <a:ext uri="{FF2B5EF4-FFF2-40B4-BE49-F238E27FC236}">
                <a16:creationId xmlns:a16="http://schemas.microsoft.com/office/drawing/2014/main" id="{841A6A05-F104-4683-A3E6-70B16E18D889}"/>
              </a:ext>
            </a:extLst>
          </p:cNvPr>
          <p:cNvGrpSpPr>
            <a:grpSpLocks noChangeAspect="1"/>
          </p:cNvGrpSpPr>
          <p:nvPr/>
        </p:nvGrpSpPr>
        <p:grpSpPr>
          <a:xfrm>
            <a:off x="1030316" y="3630888"/>
            <a:ext cx="615714" cy="255931"/>
            <a:chOff x="5155542" y="3650345"/>
            <a:chExt cx="1457120" cy="605673"/>
          </a:xfrm>
        </p:grpSpPr>
        <p:sp>
          <p:nvSpPr>
            <p:cNvPr id="1521" name="Rectangle 1134">
              <a:extLst>
                <a:ext uri="{FF2B5EF4-FFF2-40B4-BE49-F238E27FC236}">
                  <a16:creationId xmlns:a16="http://schemas.microsoft.com/office/drawing/2014/main" id="{D1995698-D3AF-4A5B-82F3-2550B7D91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4" y="3650345"/>
              <a:ext cx="12663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22" name="Line 1135">
              <a:extLst>
                <a:ext uri="{FF2B5EF4-FFF2-40B4-BE49-F238E27FC236}">
                  <a16:creationId xmlns:a16="http://schemas.microsoft.com/office/drawing/2014/main" id="{E8DB97C2-DC21-457E-85A0-9239B9E66C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3778932"/>
              <a:ext cx="2968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3" name="Rectangle 1136">
              <a:extLst>
                <a:ext uri="{FF2B5EF4-FFF2-40B4-BE49-F238E27FC236}">
                  <a16:creationId xmlns:a16="http://schemas.microsoft.com/office/drawing/2014/main" id="{B5211103-CFA9-47A2-AB6F-3A2F39F29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3710670"/>
              <a:ext cx="136525" cy="13652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4" name="Rectangle 1137">
              <a:extLst>
                <a:ext uri="{FF2B5EF4-FFF2-40B4-BE49-F238E27FC236}">
                  <a16:creationId xmlns:a16="http://schemas.microsoft.com/office/drawing/2014/main" id="{EF75C825-CA60-458A-AE81-46897E6AE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3" y="3964670"/>
              <a:ext cx="1001509" cy="29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25" name="Line 1138">
              <a:extLst>
                <a:ext uri="{FF2B5EF4-FFF2-40B4-BE49-F238E27FC236}">
                  <a16:creationId xmlns:a16="http://schemas.microsoft.com/office/drawing/2014/main" id="{C1705BF9-4C35-4C7B-B4F5-BD70B9ABDB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" name="Line 1139">
              <a:extLst>
                <a:ext uri="{FF2B5EF4-FFF2-40B4-BE49-F238E27FC236}">
                  <a16:creationId xmlns:a16="http://schemas.microsoft.com/office/drawing/2014/main" id="{9925C051-B163-43BC-B812-F8E9C74A5D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2067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7" name="Line 1140">
              <a:extLst>
                <a:ext uri="{FF2B5EF4-FFF2-40B4-BE49-F238E27FC236}">
                  <a16:creationId xmlns:a16="http://schemas.microsoft.com/office/drawing/2014/main" id="{4D82F59D-628D-469F-A3EB-0F07030A13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8592" y="4093257"/>
              <a:ext cx="2381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8" name="Rectangle 1157">
              <a:extLst>
                <a:ext uri="{FF2B5EF4-FFF2-40B4-BE49-F238E27FC236}">
                  <a16:creationId xmlns:a16="http://schemas.microsoft.com/office/drawing/2014/main" id="{907876A4-DA60-44D0-8F90-117940564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4024995"/>
              <a:ext cx="136525" cy="13652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29" name="TextBox 1528">
            <a:extLst>
              <a:ext uri="{FF2B5EF4-FFF2-40B4-BE49-F238E27FC236}">
                <a16:creationId xmlns:a16="http://schemas.microsoft.com/office/drawing/2014/main" id="{5CF3FFFB-977C-4368-9CEF-8F02A150C64A}"/>
              </a:ext>
            </a:extLst>
          </p:cNvPr>
          <p:cNvSpPr txBox="1"/>
          <p:nvPr/>
        </p:nvSpPr>
        <p:spPr>
          <a:xfrm>
            <a:off x="4426407" y="3536185"/>
            <a:ext cx="569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Day 20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" name="TextBox 1535">
            <a:extLst>
              <a:ext uri="{FF2B5EF4-FFF2-40B4-BE49-F238E27FC236}">
                <a16:creationId xmlns:a16="http://schemas.microsoft.com/office/drawing/2014/main" id="{D4720E0E-B38F-4A8A-9B9D-67D8715D33BD}"/>
              </a:ext>
            </a:extLst>
          </p:cNvPr>
          <p:cNvSpPr txBox="1"/>
          <p:nvPr/>
        </p:nvSpPr>
        <p:spPr>
          <a:xfrm>
            <a:off x="4931683" y="2864165"/>
            <a:ext cx="590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P&lt;0.05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7" name="TextBox 1536">
            <a:extLst>
              <a:ext uri="{FF2B5EF4-FFF2-40B4-BE49-F238E27FC236}">
                <a16:creationId xmlns:a16="http://schemas.microsoft.com/office/drawing/2014/main" id="{744392E1-6C80-47A3-BB7E-B09126463C15}"/>
              </a:ext>
            </a:extLst>
          </p:cNvPr>
          <p:cNvSpPr txBox="1"/>
          <p:nvPr/>
        </p:nvSpPr>
        <p:spPr>
          <a:xfrm>
            <a:off x="2532101" y="506359"/>
            <a:ext cx="590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P&lt;0.01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8" name="TextBox 1537">
            <a:extLst>
              <a:ext uri="{FF2B5EF4-FFF2-40B4-BE49-F238E27FC236}">
                <a16:creationId xmlns:a16="http://schemas.microsoft.com/office/drawing/2014/main" id="{1184DB93-D7FA-480C-BF88-E63E09FE61AA}"/>
              </a:ext>
            </a:extLst>
          </p:cNvPr>
          <p:cNvSpPr txBox="1"/>
          <p:nvPr/>
        </p:nvSpPr>
        <p:spPr>
          <a:xfrm>
            <a:off x="4686859" y="481259"/>
            <a:ext cx="590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P&lt;0.01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6F5521-E69D-4973-B19A-8DE774CC76AF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37"/>
          <a:stretch/>
        </p:blipFill>
        <p:spPr>
          <a:xfrm>
            <a:off x="485520" y="2048969"/>
            <a:ext cx="900000" cy="54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653A51-B271-4927-A27C-CB0080857699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31"/>
          <a:stretch/>
        </p:blipFill>
        <p:spPr>
          <a:xfrm>
            <a:off x="2553954" y="2049166"/>
            <a:ext cx="900000" cy="54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E0A60E-DBB0-483E-89BF-C85CF1F5E4D2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25"/>
          <a:stretch/>
        </p:blipFill>
        <p:spPr>
          <a:xfrm>
            <a:off x="1471928" y="2052196"/>
            <a:ext cx="900000" cy="54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1C7A36B-EEDF-4891-B34B-F871A4A6D19B}"/>
              </a:ext>
            </a:extLst>
          </p:cNvPr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88"/>
          <a:stretch/>
        </p:blipFill>
        <p:spPr>
          <a:xfrm>
            <a:off x="3532676" y="2037073"/>
            <a:ext cx="900000" cy="54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39" name="Picture 1538">
            <a:extLst>
              <a:ext uri="{FF2B5EF4-FFF2-40B4-BE49-F238E27FC236}">
                <a16:creationId xmlns:a16="http://schemas.microsoft.com/office/drawing/2014/main" id="{7374F58F-E5B1-464E-B7FE-A8C8DC39BDA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29" b="27415"/>
          <a:stretch/>
        </p:blipFill>
        <p:spPr>
          <a:xfrm>
            <a:off x="487560" y="2788921"/>
            <a:ext cx="1980000" cy="51759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43" name="Picture 1542">
            <a:extLst>
              <a:ext uri="{FF2B5EF4-FFF2-40B4-BE49-F238E27FC236}">
                <a16:creationId xmlns:a16="http://schemas.microsoft.com/office/drawing/2014/main" id="{63C0AA82-2DC8-40E9-B6DF-1822BA92391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736" b="34409"/>
          <a:stretch/>
        </p:blipFill>
        <p:spPr>
          <a:xfrm>
            <a:off x="2532101" y="2791088"/>
            <a:ext cx="1980000" cy="5175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44" name="TextBox 1543">
            <a:extLst>
              <a:ext uri="{FF2B5EF4-FFF2-40B4-BE49-F238E27FC236}">
                <a16:creationId xmlns:a16="http://schemas.microsoft.com/office/drawing/2014/main" id="{C0C8CF04-A0D3-4AE2-987C-3531C85D6184}"/>
              </a:ext>
            </a:extLst>
          </p:cNvPr>
          <p:cNvSpPr txBox="1"/>
          <p:nvPr/>
        </p:nvSpPr>
        <p:spPr>
          <a:xfrm>
            <a:off x="1190684" y="2597999"/>
            <a:ext cx="11753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Day 20, 2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5" name="TextBox 1544">
            <a:extLst>
              <a:ext uri="{FF2B5EF4-FFF2-40B4-BE49-F238E27FC236}">
                <a16:creationId xmlns:a16="http://schemas.microsoft.com/office/drawing/2014/main" id="{1AB98389-BC76-45D6-AE0E-D842E7161F6D}"/>
              </a:ext>
            </a:extLst>
          </p:cNvPr>
          <p:cNvSpPr txBox="1"/>
          <p:nvPr/>
        </p:nvSpPr>
        <p:spPr>
          <a:xfrm>
            <a:off x="3245387" y="2607220"/>
            <a:ext cx="9119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Day 20, 2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5" name="TextBox 1534">
            <a:extLst>
              <a:ext uri="{FF2B5EF4-FFF2-40B4-BE49-F238E27FC236}">
                <a16:creationId xmlns:a16="http://schemas.microsoft.com/office/drawing/2014/main" id="{B0315C62-F793-429A-BAAD-2E709FB46507}"/>
              </a:ext>
            </a:extLst>
          </p:cNvPr>
          <p:cNvSpPr txBox="1"/>
          <p:nvPr/>
        </p:nvSpPr>
        <p:spPr>
          <a:xfrm>
            <a:off x="1418310" y="2156605"/>
            <a:ext cx="3167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1546" name="TextBox 1545">
            <a:extLst>
              <a:ext uri="{FF2B5EF4-FFF2-40B4-BE49-F238E27FC236}">
                <a16:creationId xmlns:a16="http://schemas.microsoft.com/office/drawing/2014/main" id="{D296FEC8-412B-4AA1-936E-EB47D5A1917E}"/>
              </a:ext>
            </a:extLst>
          </p:cNvPr>
          <p:cNvSpPr txBox="1"/>
          <p:nvPr/>
        </p:nvSpPr>
        <p:spPr>
          <a:xfrm>
            <a:off x="2099355" y="2183961"/>
            <a:ext cx="3167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1547" name="TextBox 1546">
            <a:extLst>
              <a:ext uri="{FF2B5EF4-FFF2-40B4-BE49-F238E27FC236}">
                <a16:creationId xmlns:a16="http://schemas.microsoft.com/office/drawing/2014/main" id="{FFD69DE9-8098-405E-90A6-64443B921F28}"/>
              </a:ext>
            </a:extLst>
          </p:cNvPr>
          <p:cNvSpPr txBox="1"/>
          <p:nvPr/>
        </p:nvSpPr>
        <p:spPr>
          <a:xfrm>
            <a:off x="1801646" y="2190703"/>
            <a:ext cx="3167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1548" name="TextBox 1547">
            <a:extLst>
              <a:ext uri="{FF2B5EF4-FFF2-40B4-BE49-F238E27FC236}">
                <a16:creationId xmlns:a16="http://schemas.microsoft.com/office/drawing/2014/main" id="{62345538-C65C-481B-81B1-902541D7F1BF}"/>
              </a:ext>
            </a:extLst>
          </p:cNvPr>
          <p:cNvSpPr txBox="1"/>
          <p:nvPr/>
        </p:nvSpPr>
        <p:spPr>
          <a:xfrm>
            <a:off x="3903857" y="2158268"/>
            <a:ext cx="3167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1552" name="Freeform: Shape 1551">
            <a:extLst>
              <a:ext uri="{FF2B5EF4-FFF2-40B4-BE49-F238E27FC236}">
                <a16:creationId xmlns:a16="http://schemas.microsoft.com/office/drawing/2014/main" id="{A23D00CE-BAB2-47A9-88DF-B2C91B947180}"/>
              </a:ext>
            </a:extLst>
          </p:cNvPr>
          <p:cNvSpPr/>
          <p:nvPr/>
        </p:nvSpPr>
        <p:spPr>
          <a:xfrm>
            <a:off x="1240971" y="2824843"/>
            <a:ext cx="1151165" cy="130628"/>
          </a:xfrm>
          <a:custGeom>
            <a:avLst/>
            <a:gdLst>
              <a:gd name="connsiteX0" fmla="*/ 8165 w 1151165"/>
              <a:gd name="connsiteY0" fmla="*/ 81643 h 130628"/>
              <a:gd name="connsiteX1" fmla="*/ 138793 w 1151165"/>
              <a:gd name="connsiteY1" fmla="*/ 106136 h 130628"/>
              <a:gd name="connsiteX2" fmla="*/ 489858 w 1151165"/>
              <a:gd name="connsiteY2" fmla="*/ 97971 h 130628"/>
              <a:gd name="connsiteX3" fmla="*/ 628650 w 1151165"/>
              <a:gd name="connsiteY3" fmla="*/ 97971 h 130628"/>
              <a:gd name="connsiteX4" fmla="*/ 881743 w 1151165"/>
              <a:gd name="connsiteY4" fmla="*/ 89807 h 130628"/>
              <a:gd name="connsiteX5" fmla="*/ 1020536 w 1151165"/>
              <a:gd name="connsiteY5" fmla="*/ 114300 h 130628"/>
              <a:gd name="connsiteX6" fmla="*/ 1134836 w 1151165"/>
              <a:gd name="connsiteY6" fmla="*/ 130628 h 130628"/>
              <a:gd name="connsiteX7" fmla="*/ 1151165 w 1151165"/>
              <a:gd name="connsiteY7" fmla="*/ 40821 h 130628"/>
              <a:gd name="connsiteX8" fmla="*/ 1110343 w 1151165"/>
              <a:gd name="connsiteY8" fmla="*/ 16328 h 130628"/>
              <a:gd name="connsiteX9" fmla="*/ 824593 w 1151165"/>
              <a:gd name="connsiteY9" fmla="*/ 0 h 130628"/>
              <a:gd name="connsiteX10" fmla="*/ 595993 w 1151165"/>
              <a:gd name="connsiteY10" fmla="*/ 8164 h 130628"/>
              <a:gd name="connsiteX11" fmla="*/ 432708 w 1151165"/>
              <a:gd name="connsiteY11" fmla="*/ 0 h 130628"/>
              <a:gd name="connsiteX12" fmla="*/ 212272 w 1151165"/>
              <a:gd name="connsiteY12" fmla="*/ 0 h 130628"/>
              <a:gd name="connsiteX13" fmla="*/ 89808 w 1151165"/>
              <a:gd name="connsiteY13" fmla="*/ 0 h 130628"/>
              <a:gd name="connsiteX14" fmla="*/ 0 w 1151165"/>
              <a:gd name="connsiteY14" fmla="*/ 0 h 130628"/>
              <a:gd name="connsiteX15" fmla="*/ 8165 w 1151165"/>
              <a:gd name="connsiteY15" fmla="*/ 81643 h 130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51165" h="130628">
                <a:moveTo>
                  <a:pt x="8165" y="81643"/>
                </a:moveTo>
                <a:lnTo>
                  <a:pt x="138793" y="106136"/>
                </a:lnTo>
                <a:lnTo>
                  <a:pt x="489858" y="97971"/>
                </a:lnTo>
                <a:lnTo>
                  <a:pt x="628650" y="97971"/>
                </a:lnTo>
                <a:lnTo>
                  <a:pt x="881743" y="89807"/>
                </a:lnTo>
                <a:lnTo>
                  <a:pt x="1020536" y="114300"/>
                </a:lnTo>
                <a:lnTo>
                  <a:pt x="1134836" y="130628"/>
                </a:lnTo>
                <a:lnTo>
                  <a:pt x="1151165" y="40821"/>
                </a:lnTo>
                <a:lnTo>
                  <a:pt x="1110343" y="16328"/>
                </a:lnTo>
                <a:lnTo>
                  <a:pt x="824593" y="0"/>
                </a:lnTo>
                <a:lnTo>
                  <a:pt x="595993" y="8164"/>
                </a:lnTo>
                <a:lnTo>
                  <a:pt x="432708" y="0"/>
                </a:lnTo>
                <a:lnTo>
                  <a:pt x="212272" y="0"/>
                </a:lnTo>
                <a:lnTo>
                  <a:pt x="89808" y="0"/>
                </a:lnTo>
                <a:lnTo>
                  <a:pt x="0" y="0"/>
                </a:lnTo>
                <a:lnTo>
                  <a:pt x="8165" y="81643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3" name="Freeform: Shape 1552">
            <a:extLst>
              <a:ext uri="{FF2B5EF4-FFF2-40B4-BE49-F238E27FC236}">
                <a16:creationId xmlns:a16="http://schemas.microsoft.com/office/drawing/2014/main" id="{24485FE1-AF22-4B7C-AD71-1A5B4B951795}"/>
              </a:ext>
            </a:extLst>
          </p:cNvPr>
          <p:cNvSpPr/>
          <p:nvPr/>
        </p:nvSpPr>
        <p:spPr>
          <a:xfrm>
            <a:off x="1526721" y="3126921"/>
            <a:ext cx="922565" cy="171450"/>
          </a:xfrm>
          <a:custGeom>
            <a:avLst/>
            <a:gdLst>
              <a:gd name="connsiteX0" fmla="*/ 146958 w 922565"/>
              <a:gd name="connsiteY0" fmla="*/ 8165 h 171450"/>
              <a:gd name="connsiteX1" fmla="*/ 277586 w 922565"/>
              <a:gd name="connsiteY1" fmla="*/ 8165 h 171450"/>
              <a:gd name="connsiteX2" fmla="*/ 661308 w 922565"/>
              <a:gd name="connsiteY2" fmla="*/ 0 h 171450"/>
              <a:gd name="connsiteX3" fmla="*/ 759279 w 922565"/>
              <a:gd name="connsiteY3" fmla="*/ 40822 h 171450"/>
              <a:gd name="connsiteX4" fmla="*/ 906236 w 922565"/>
              <a:gd name="connsiteY4" fmla="*/ 48986 h 171450"/>
              <a:gd name="connsiteX5" fmla="*/ 922565 w 922565"/>
              <a:gd name="connsiteY5" fmla="*/ 122465 h 171450"/>
              <a:gd name="connsiteX6" fmla="*/ 873579 w 922565"/>
              <a:gd name="connsiteY6" fmla="*/ 146958 h 171450"/>
              <a:gd name="connsiteX7" fmla="*/ 685800 w 922565"/>
              <a:gd name="connsiteY7" fmla="*/ 155122 h 171450"/>
              <a:gd name="connsiteX8" fmla="*/ 457200 w 922565"/>
              <a:gd name="connsiteY8" fmla="*/ 155122 h 171450"/>
              <a:gd name="connsiteX9" fmla="*/ 220436 w 922565"/>
              <a:gd name="connsiteY9" fmla="*/ 171450 h 171450"/>
              <a:gd name="connsiteX10" fmla="*/ 89808 w 922565"/>
              <a:gd name="connsiteY10" fmla="*/ 146958 h 171450"/>
              <a:gd name="connsiteX11" fmla="*/ 24493 w 922565"/>
              <a:gd name="connsiteY11" fmla="*/ 114300 h 171450"/>
              <a:gd name="connsiteX12" fmla="*/ 0 w 922565"/>
              <a:gd name="connsiteY12" fmla="*/ 48986 h 171450"/>
              <a:gd name="connsiteX13" fmla="*/ 146958 w 922565"/>
              <a:gd name="connsiteY13" fmla="*/ 8165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22565" h="171450">
                <a:moveTo>
                  <a:pt x="146958" y="8165"/>
                </a:moveTo>
                <a:lnTo>
                  <a:pt x="277586" y="8165"/>
                </a:lnTo>
                <a:lnTo>
                  <a:pt x="661308" y="0"/>
                </a:lnTo>
                <a:lnTo>
                  <a:pt x="759279" y="40822"/>
                </a:lnTo>
                <a:lnTo>
                  <a:pt x="906236" y="48986"/>
                </a:lnTo>
                <a:lnTo>
                  <a:pt x="922565" y="122465"/>
                </a:lnTo>
                <a:lnTo>
                  <a:pt x="873579" y="146958"/>
                </a:lnTo>
                <a:lnTo>
                  <a:pt x="685800" y="155122"/>
                </a:lnTo>
                <a:lnTo>
                  <a:pt x="457200" y="155122"/>
                </a:lnTo>
                <a:lnTo>
                  <a:pt x="220436" y="171450"/>
                </a:lnTo>
                <a:lnTo>
                  <a:pt x="89808" y="146958"/>
                </a:lnTo>
                <a:lnTo>
                  <a:pt x="24493" y="114300"/>
                </a:lnTo>
                <a:lnTo>
                  <a:pt x="0" y="48986"/>
                </a:lnTo>
                <a:lnTo>
                  <a:pt x="146958" y="8165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0" name="TextBox 1489">
            <a:extLst>
              <a:ext uri="{FF2B5EF4-FFF2-40B4-BE49-F238E27FC236}">
                <a16:creationId xmlns:a16="http://schemas.microsoft.com/office/drawing/2014/main" id="{41D6D481-447F-4409-84CB-B0E8F5C5DF68}"/>
              </a:ext>
            </a:extLst>
          </p:cNvPr>
          <p:cNvSpPr txBox="1"/>
          <p:nvPr/>
        </p:nvSpPr>
        <p:spPr>
          <a:xfrm rot="16200000">
            <a:off x="879188" y="1938743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WM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0" name="TextBox 1529">
            <a:extLst>
              <a:ext uri="{FF2B5EF4-FFF2-40B4-BE49-F238E27FC236}">
                <a16:creationId xmlns:a16="http://schemas.microsoft.com/office/drawing/2014/main" id="{DB72162D-A69A-43C8-BDEB-AE5FE4643739}"/>
              </a:ext>
            </a:extLst>
          </p:cNvPr>
          <p:cNvSpPr txBox="1"/>
          <p:nvPr/>
        </p:nvSpPr>
        <p:spPr>
          <a:xfrm rot="16200000">
            <a:off x="879188" y="2167798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GM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1" name="TextBox 1530">
            <a:extLst>
              <a:ext uri="{FF2B5EF4-FFF2-40B4-BE49-F238E27FC236}">
                <a16:creationId xmlns:a16="http://schemas.microsoft.com/office/drawing/2014/main" id="{F6C29754-B159-48C9-9E0A-5D26CE1846D9}"/>
              </a:ext>
            </a:extLst>
          </p:cNvPr>
          <p:cNvSpPr txBox="1"/>
          <p:nvPr/>
        </p:nvSpPr>
        <p:spPr>
          <a:xfrm rot="16200000">
            <a:off x="1721308" y="2010950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WM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2" name="TextBox 1531">
            <a:extLst>
              <a:ext uri="{FF2B5EF4-FFF2-40B4-BE49-F238E27FC236}">
                <a16:creationId xmlns:a16="http://schemas.microsoft.com/office/drawing/2014/main" id="{720CDCDB-F672-47E8-AB7C-0C948F1D09A3}"/>
              </a:ext>
            </a:extLst>
          </p:cNvPr>
          <p:cNvSpPr txBox="1"/>
          <p:nvPr/>
        </p:nvSpPr>
        <p:spPr>
          <a:xfrm rot="16200000">
            <a:off x="1721308" y="2240005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GM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3" name="TextBox 1532">
            <a:extLst>
              <a:ext uri="{FF2B5EF4-FFF2-40B4-BE49-F238E27FC236}">
                <a16:creationId xmlns:a16="http://schemas.microsoft.com/office/drawing/2014/main" id="{277C7A44-FD93-4AD2-8395-C6474C3EC533}"/>
              </a:ext>
            </a:extLst>
          </p:cNvPr>
          <p:cNvSpPr txBox="1"/>
          <p:nvPr/>
        </p:nvSpPr>
        <p:spPr>
          <a:xfrm rot="16200000">
            <a:off x="3009556" y="1954781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WM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4" name="TextBox 1533">
            <a:extLst>
              <a:ext uri="{FF2B5EF4-FFF2-40B4-BE49-F238E27FC236}">
                <a16:creationId xmlns:a16="http://schemas.microsoft.com/office/drawing/2014/main" id="{51C6B7BC-FB18-4077-93C1-13AD871D78EE}"/>
              </a:ext>
            </a:extLst>
          </p:cNvPr>
          <p:cNvSpPr txBox="1"/>
          <p:nvPr/>
        </p:nvSpPr>
        <p:spPr>
          <a:xfrm rot="16200000">
            <a:off x="3009556" y="2183836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GM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0" name="TextBox 1539">
            <a:extLst>
              <a:ext uri="{FF2B5EF4-FFF2-40B4-BE49-F238E27FC236}">
                <a16:creationId xmlns:a16="http://schemas.microsoft.com/office/drawing/2014/main" id="{BC0FBD1A-A2E2-4D6B-827C-7EB8623508EA}"/>
              </a:ext>
            </a:extLst>
          </p:cNvPr>
          <p:cNvSpPr txBox="1"/>
          <p:nvPr/>
        </p:nvSpPr>
        <p:spPr>
          <a:xfrm rot="16200000">
            <a:off x="3798419" y="1898473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WM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" name="TextBox 1540">
            <a:extLst>
              <a:ext uri="{FF2B5EF4-FFF2-40B4-BE49-F238E27FC236}">
                <a16:creationId xmlns:a16="http://schemas.microsoft.com/office/drawing/2014/main" id="{AC9EF115-7018-483C-BEB0-3EC942A23EF1}"/>
              </a:ext>
            </a:extLst>
          </p:cNvPr>
          <p:cNvSpPr txBox="1"/>
          <p:nvPr/>
        </p:nvSpPr>
        <p:spPr>
          <a:xfrm rot="16200000">
            <a:off x="3798419" y="2127528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GM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" name="TextBox 1541">
            <a:extLst>
              <a:ext uri="{FF2B5EF4-FFF2-40B4-BE49-F238E27FC236}">
                <a16:creationId xmlns:a16="http://schemas.microsoft.com/office/drawing/2014/main" id="{A9DBC3BF-0D1C-4343-AE6F-A7A4D2688DBD}"/>
              </a:ext>
            </a:extLst>
          </p:cNvPr>
          <p:cNvSpPr txBox="1"/>
          <p:nvPr/>
        </p:nvSpPr>
        <p:spPr>
          <a:xfrm rot="16200000">
            <a:off x="1054813" y="2589120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WM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9" name="TextBox 1548">
            <a:extLst>
              <a:ext uri="{FF2B5EF4-FFF2-40B4-BE49-F238E27FC236}">
                <a16:creationId xmlns:a16="http://schemas.microsoft.com/office/drawing/2014/main" id="{3EE6496E-9DE7-4466-9BA2-C281A12D057A}"/>
              </a:ext>
            </a:extLst>
          </p:cNvPr>
          <p:cNvSpPr txBox="1"/>
          <p:nvPr/>
        </p:nvSpPr>
        <p:spPr>
          <a:xfrm rot="16200000">
            <a:off x="860809" y="2666497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GM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0" name="TextBox 1549">
            <a:extLst>
              <a:ext uri="{FF2B5EF4-FFF2-40B4-BE49-F238E27FC236}">
                <a16:creationId xmlns:a16="http://schemas.microsoft.com/office/drawing/2014/main" id="{8A98BC73-F85B-4BF0-870F-DE1542976222}"/>
              </a:ext>
            </a:extLst>
          </p:cNvPr>
          <p:cNvSpPr txBox="1"/>
          <p:nvPr/>
        </p:nvSpPr>
        <p:spPr>
          <a:xfrm rot="16200000">
            <a:off x="3792894" y="2644342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WM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1" name="TextBox 1550">
            <a:extLst>
              <a:ext uri="{FF2B5EF4-FFF2-40B4-BE49-F238E27FC236}">
                <a16:creationId xmlns:a16="http://schemas.microsoft.com/office/drawing/2014/main" id="{84C8FC07-A1BC-4C34-B4D9-B7B34DB18FD7}"/>
              </a:ext>
            </a:extLst>
          </p:cNvPr>
          <p:cNvSpPr txBox="1"/>
          <p:nvPr/>
        </p:nvSpPr>
        <p:spPr>
          <a:xfrm rot="16200000">
            <a:off x="4346293" y="2785092"/>
            <a:ext cx="307777" cy="5863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GM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4" name="Rectangle 213">
            <a:extLst>
              <a:ext uri="{FF2B5EF4-FFF2-40B4-BE49-F238E27FC236}">
                <a16:creationId xmlns:a16="http://schemas.microsoft.com/office/drawing/2014/main" id="{77D91D11-FAD9-402A-A159-67936EFCF05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353534" y="4362079"/>
            <a:ext cx="97622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Cell number/</a:t>
            </a:r>
            <a:r>
              <a:rPr lang="en-US" altLang="zh-CN" sz="800" b="1" dirty="0">
                <a:solidFill>
                  <a:srgbClr val="000000"/>
                </a:solidFill>
              </a:rPr>
              <a:t>SC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10</a:t>
            </a:r>
            <a:r>
              <a:rPr kumimoji="0" lang="en-US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5" name="TextBox 1554">
            <a:extLst>
              <a:ext uri="{FF2B5EF4-FFF2-40B4-BE49-F238E27FC236}">
                <a16:creationId xmlns:a16="http://schemas.microsoft.com/office/drawing/2014/main" id="{CAC257B6-6AFF-4AEC-814E-D47DC9422AE2}"/>
              </a:ext>
            </a:extLst>
          </p:cNvPr>
          <p:cNvSpPr txBox="1"/>
          <p:nvPr/>
        </p:nvSpPr>
        <p:spPr>
          <a:xfrm>
            <a:off x="4219044" y="251791"/>
            <a:ext cx="264004" cy="253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6" name="TextBox 1555">
            <a:extLst>
              <a:ext uri="{FF2B5EF4-FFF2-40B4-BE49-F238E27FC236}">
                <a16:creationId xmlns:a16="http://schemas.microsoft.com/office/drawing/2014/main" id="{37EA57ED-059D-4393-8FD5-8A593D221E30}"/>
              </a:ext>
            </a:extLst>
          </p:cNvPr>
          <p:cNvSpPr txBox="1"/>
          <p:nvPr/>
        </p:nvSpPr>
        <p:spPr>
          <a:xfrm>
            <a:off x="4485078" y="1815206"/>
            <a:ext cx="264004" cy="253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82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Rectangle 802">
            <a:extLst>
              <a:ext uri="{FF2B5EF4-FFF2-40B4-BE49-F238E27FC236}">
                <a16:creationId xmlns:a16="http://schemas.microsoft.com/office/drawing/2014/main" id="{18BC094D-79C5-43DB-999C-4E257B60E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6815" y="317011"/>
            <a:ext cx="3654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B6-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CD</a:t>
            </a: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9" name="Rectangle 805">
            <a:extLst>
              <a:ext uri="{FF2B5EF4-FFF2-40B4-BE49-F238E27FC236}">
                <a16:creationId xmlns:a16="http://schemas.microsoft.com/office/drawing/2014/main" id="{83F00B56-A29E-4DEF-B12B-E706552E6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6639" y="339237"/>
            <a:ext cx="46038" cy="47625"/>
          </a:xfrm>
          <a:prstGeom prst="rect">
            <a:avLst/>
          </a:prstGeom>
          <a:solidFill>
            <a:srgbClr val="FF0000"/>
          </a:solidFill>
          <a:ln w="1588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53" name="Rectangle 806">
            <a:extLst>
              <a:ext uri="{FF2B5EF4-FFF2-40B4-BE49-F238E27FC236}">
                <a16:creationId xmlns:a16="http://schemas.microsoft.com/office/drawing/2014/main" id="{8F634A70-F9B2-4C7D-A92A-575924377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4628" y="323283"/>
            <a:ext cx="66204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-/-</a:t>
            </a: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CD3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4" name="Line 807">
            <a:extLst>
              <a:ext uri="{FF2B5EF4-FFF2-40B4-BE49-F238E27FC236}">
                <a16:creationId xmlns:a16="http://schemas.microsoft.com/office/drawing/2014/main" id="{C65CF9C0-FDEF-4A6F-B1EA-EE2159F481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707466" y="369320"/>
            <a:ext cx="2857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55" name="Line 808">
            <a:extLst>
              <a:ext uri="{FF2B5EF4-FFF2-40B4-BE49-F238E27FC236}">
                <a16:creationId xmlns:a16="http://schemas.microsoft.com/office/drawing/2014/main" id="{F4ADA253-6BFE-452D-8D93-8D74D3F3D04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5091" y="369320"/>
            <a:ext cx="26988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56" name="Line 809">
            <a:extLst>
              <a:ext uri="{FF2B5EF4-FFF2-40B4-BE49-F238E27FC236}">
                <a16:creationId xmlns:a16="http://schemas.microsoft.com/office/drawing/2014/main" id="{A7335B3F-8520-428D-81CC-852D2350B0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1128" y="369320"/>
            <a:ext cx="7938" cy="1587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57" name="Rectangle 826">
            <a:extLst>
              <a:ext uri="{FF2B5EF4-FFF2-40B4-BE49-F238E27FC236}">
                <a16:creationId xmlns:a16="http://schemas.microsoft.com/office/drawing/2014/main" id="{371C4062-CC1C-4674-A55A-C2EB9E6A6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4453" y="345508"/>
            <a:ext cx="46038" cy="47625"/>
          </a:xfrm>
          <a:prstGeom prst="rect">
            <a:avLst/>
          </a:prstGeom>
          <a:noFill/>
          <a:ln w="9525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58" name="Rectangle 827">
            <a:extLst>
              <a:ext uri="{FF2B5EF4-FFF2-40B4-BE49-F238E27FC236}">
                <a16:creationId xmlns:a16="http://schemas.microsoft.com/office/drawing/2014/main" id="{592BFB94-47B1-450C-BB83-B0ED097F2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38" y="316933"/>
            <a:ext cx="3654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B6-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CD3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9" name="Line 828">
            <a:extLst>
              <a:ext uri="{FF2B5EF4-FFF2-40B4-BE49-F238E27FC236}">
                <a16:creationId xmlns:a16="http://schemas.microsoft.com/office/drawing/2014/main" id="{E8F506FF-E4DF-4EB8-B724-4CDF364A2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1676" y="362971"/>
            <a:ext cx="101600" cy="1587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76" name="Rectangle 829">
            <a:extLst>
              <a:ext uri="{FF2B5EF4-FFF2-40B4-BE49-F238E27FC236}">
                <a16:creationId xmlns:a16="http://schemas.microsoft.com/office/drawing/2014/main" id="{F85AEBC3-A8AA-4265-B6EA-C8B6A2EC5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663" y="339158"/>
            <a:ext cx="46038" cy="47625"/>
          </a:xfrm>
          <a:prstGeom prst="rect">
            <a:avLst/>
          </a:prstGeom>
          <a:solidFill>
            <a:srgbClr val="000000"/>
          </a:solidFill>
          <a:ln w="1588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77" name="Rectangle 830">
            <a:extLst>
              <a:ext uri="{FF2B5EF4-FFF2-40B4-BE49-F238E27FC236}">
                <a16:creationId xmlns:a16="http://schemas.microsoft.com/office/drawing/2014/main" id="{8582D41F-F87E-4030-8F7F-49EA43394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3893" y="315346"/>
            <a:ext cx="3654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B6-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CD</a:t>
            </a: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8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78" name="Line 831">
            <a:extLst>
              <a:ext uri="{FF2B5EF4-FFF2-40B4-BE49-F238E27FC236}">
                <a16:creationId xmlns:a16="http://schemas.microsoft.com/office/drawing/2014/main" id="{EA55F862-D0E9-471B-A73D-A183A361B3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6731" y="361383"/>
            <a:ext cx="101600" cy="1587"/>
          </a:xfrm>
          <a:prstGeom prst="line">
            <a:avLst/>
          </a:prstGeom>
          <a:noFill/>
          <a:ln w="9525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79" name="Rectangle 832">
            <a:extLst>
              <a:ext uri="{FF2B5EF4-FFF2-40B4-BE49-F238E27FC236}">
                <a16:creationId xmlns:a16="http://schemas.microsoft.com/office/drawing/2014/main" id="{8A5A4E27-E987-434C-B909-B6D2078977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3718" y="337571"/>
            <a:ext cx="46038" cy="47625"/>
          </a:xfrm>
          <a:prstGeom prst="rect">
            <a:avLst/>
          </a:prstGeom>
          <a:solidFill>
            <a:srgbClr val="0000FF"/>
          </a:solidFill>
          <a:ln w="1588">
            <a:solidFill>
              <a:srgbClr val="0000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80" name="Rectangle 833">
            <a:extLst>
              <a:ext uri="{FF2B5EF4-FFF2-40B4-BE49-F238E27FC236}">
                <a16:creationId xmlns:a16="http://schemas.microsoft.com/office/drawing/2014/main" id="{FCBC0944-E751-4F0F-8B42-E0E665B57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2604" y="320186"/>
            <a:ext cx="66204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</a:rPr>
              <a:t>-/-</a:t>
            </a: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CD</a:t>
            </a: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84" name="Rectangle 853">
            <a:extLst>
              <a:ext uri="{FF2B5EF4-FFF2-40B4-BE49-F238E27FC236}">
                <a16:creationId xmlns:a16="http://schemas.microsoft.com/office/drawing/2014/main" id="{17CD6353-FAC9-4E64-A162-E8A19295C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2429" y="340824"/>
            <a:ext cx="46038" cy="47625"/>
          </a:xfrm>
          <a:prstGeom prst="rect">
            <a:avLst/>
          </a:prstGeom>
          <a:noFill/>
          <a:ln w="9525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85" name="Rectangle 854">
            <a:extLst>
              <a:ext uri="{FF2B5EF4-FFF2-40B4-BE49-F238E27FC236}">
                <a16:creationId xmlns:a16="http://schemas.microsoft.com/office/drawing/2014/main" id="{9A07E1FA-D658-4D33-8C75-D8AFA7D46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683" y="318520"/>
            <a:ext cx="66204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</a:rPr>
              <a:t>-/</a:t>
            </a:r>
            <a:r>
              <a:rPr kumimoji="0" lang="zh-CN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</a:rPr>
              <a:t>-</a:t>
            </a:r>
            <a:r>
              <a:rPr lang="en-US" altLang="zh-CN" sz="800" dirty="0">
                <a:solidFill>
                  <a:srgbClr val="000000"/>
                </a:solidFill>
              </a:rPr>
              <a:t>-CD</a:t>
            </a: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8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86" name="Line 855">
            <a:extLst>
              <a:ext uri="{FF2B5EF4-FFF2-40B4-BE49-F238E27FC236}">
                <a16:creationId xmlns:a16="http://schemas.microsoft.com/office/drawing/2014/main" id="{835462FF-6AE9-45D7-AE9A-A5DDA6C936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2521" y="362970"/>
            <a:ext cx="28575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87" name="Line 856">
            <a:extLst>
              <a:ext uri="{FF2B5EF4-FFF2-40B4-BE49-F238E27FC236}">
                <a16:creationId xmlns:a16="http://schemas.microsoft.com/office/drawing/2014/main" id="{A6AB4325-5A2E-4FA0-9B9B-D0A300F0BE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0146" y="362970"/>
            <a:ext cx="26988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88" name="Line 857">
            <a:extLst>
              <a:ext uri="{FF2B5EF4-FFF2-40B4-BE49-F238E27FC236}">
                <a16:creationId xmlns:a16="http://schemas.microsoft.com/office/drawing/2014/main" id="{CDC61762-5CA3-44D2-8762-6D517B1FDC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6183" y="362970"/>
            <a:ext cx="7938" cy="1587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89" name="Rectangle 874">
            <a:extLst>
              <a:ext uri="{FF2B5EF4-FFF2-40B4-BE49-F238E27FC236}">
                <a16:creationId xmlns:a16="http://schemas.microsoft.com/office/drawing/2014/main" id="{3493047C-5A95-4EDE-8C3D-B38086B0B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9508" y="339158"/>
            <a:ext cx="46038" cy="47625"/>
          </a:xfrm>
          <a:prstGeom prst="rect">
            <a:avLst/>
          </a:prstGeom>
          <a:noFill/>
          <a:ln w="9525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96" name="TextBox 695">
            <a:extLst>
              <a:ext uri="{FF2B5EF4-FFF2-40B4-BE49-F238E27FC236}">
                <a16:creationId xmlns:a16="http://schemas.microsoft.com/office/drawing/2014/main" id="{C8464F7B-4FC5-4129-9910-A02CFB4559E6}"/>
              </a:ext>
            </a:extLst>
          </p:cNvPr>
          <p:cNvSpPr txBox="1"/>
          <p:nvPr/>
        </p:nvSpPr>
        <p:spPr>
          <a:xfrm>
            <a:off x="3106005" y="7964534"/>
            <a:ext cx="378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7" name="TextBox 696">
            <a:extLst>
              <a:ext uri="{FF2B5EF4-FFF2-40B4-BE49-F238E27FC236}">
                <a16:creationId xmlns:a16="http://schemas.microsoft.com/office/drawing/2014/main" id="{BA41140C-230B-4D4F-9A3A-89D1183BF0B0}"/>
              </a:ext>
            </a:extLst>
          </p:cNvPr>
          <p:cNvSpPr txBox="1"/>
          <p:nvPr/>
        </p:nvSpPr>
        <p:spPr>
          <a:xfrm>
            <a:off x="558032" y="7988171"/>
            <a:ext cx="403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8" name="Group 697">
            <a:extLst>
              <a:ext uri="{FF2B5EF4-FFF2-40B4-BE49-F238E27FC236}">
                <a16:creationId xmlns:a16="http://schemas.microsoft.com/office/drawing/2014/main" id="{AD99CB41-C16D-4871-949D-ACE5BAEE4B31}"/>
              </a:ext>
            </a:extLst>
          </p:cNvPr>
          <p:cNvGrpSpPr/>
          <p:nvPr/>
        </p:nvGrpSpPr>
        <p:grpSpPr>
          <a:xfrm>
            <a:off x="575244" y="8168508"/>
            <a:ext cx="2545883" cy="1260041"/>
            <a:chOff x="141610" y="4149657"/>
            <a:chExt cx="2545883" cy="1260041"/>
          </a:xfrm>
        </p:grpSpPr>
        <p:grpSp>
          <p:nvGrpSpPr>
            <p:cNvPr id="699" name="Group 22">
              <a:extLst>
                <a:ext uri="{FF2B5EF4-FFF2-40B4-BE49-F238E27FC236}">
                  <a16:creationId xmlns:a16="http://schemas.microsoft.com/office/drawing/2014/main" id="{EB1C9625-BA11-4278-B51F-988027468E7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44024" y="4659355"/>
              <a:ext cx="380775" cy="253402"/>
              <a:chOff x="3832" y="1632"/>
              <a:chExt cx="1180" cy="824"/>
            </a:xfrm>
          </p:grpSpPr>
          <p:sp>
            <p:nvSpPr>
              <p:cNvPr id="721" name="Freeform 23">
                <a:extLst>
                  <a:ext uri="{FF2B5EF4-FFF2-40B4-BE49-F238E27FC236}">
                    <a16:creationId xmlns:a16="http://schemas.microsoft.com/office/drawing/2014/main" id="{06153A9B-6D50-483E-B365-2D7F44392AA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12" y="1872"/>
                <a:ext cx="243" cy="187"/>
              </a:xfrm>
              <a:custGeom>
                <a:avLst/>
                <a:gdLst>
                  <a:gd name="T0" fmla="*/ 141 w 243"/>
                  <a:gd name="T1" fmla="*/ 187 h 187"/>
                  <a:gd name="T2" fmla="*/ 243 w 243"/>
                  <a:gd name="T3" fmla="*/ 126 h 187"/>
                  <a:gd name="T4" fmla="*/ 232 w 243"/>
                  <a:gd name="T5" fmla="*/ 76 h 187"/>
                  <a:gd name="T6" fmla="*/ 202 w 243"/>
                  <a:gd name="T7" fmla="*/ 56 h 187"/>
                  <a:gd name="T8" fmla="*/ 131 w 243"/>
                  <a:gd name="T9" fmla="*/ 5 h 187"/>
                  <a:gd name="T10" fmla="*/ 0 w 243"/>
                  <a:gd name="T11" fmla="*/ 0 h 187"/>
                  <a:gd name="T12" fmla="*/ 48 w 243"/>
                  <a:gd name="T13" fmla="*/ 144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3"/>
                  <a:gd name="T22" fmla="*/ 0 h 187"/>
                  <a:gd name="T23" fmla="*/ 243 w 243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3" h="187">
                    <a:moveTo>
                      <a:pt x="141" y="187"/>
                    </a:moveTo>
                    <a:cubicBezTo>
                      <a:pt x="198" y="178"/>
                      <a:pt x="224" y="181"/>
                      <a:pt x="243" y="126"/>
                    </a:cubicBezTo>
                    <a:cubicBezTo>
                      <a:pt x="239" y="109"/>
                      <a:pt x="241" y="91"/>
                      <a:pt x="232" y="76"/>
                    </a:cubicBezTo>
                    <a:cubicBezTo>
                      <a:pt x="226" y="66"/>
                      <a:pt x="211" y="64"/>
                      <a:pt x="202" y="56"/>
                    </a:cubicBezTo>
                    <a:cubicBezTo>
                      <a:pt x="178" y="36"/>
                      <a:pt x="160" y="19"/>
                      <a:pt x="131" y="5"/>
                    </a:cubicBezTo>
                    <a:lnTo>
                      <a:pt x="0" y="0"/>
                    </a:lnTo>
                    <a:lnTo>
                      <a:pt x="48" y="144"/>
                    </a:lnTo>
                  </a:path>
                </a:pathLst>
              </a:custGeom>
              <a:solidFill>
                <a:srgbClr val="FF99CC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2" name="Freeform 24">
                <a:extLst>
                  <a:ext uri="{FF2B5EF4-FFF2-40B4-BE49-F238E27FC236}">
                    <a16:creationId xmlns:a16="http://schemas.microsoft.com/office/drawing/2014/main" id="{6DCA9C26-619F-4B4D-8059-983DFA239C2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48" y="1819"/>
                <a:ext cx="1064" cy="573"/>
              </a:xfrm>
              <a:custGeom>
                <a:avLst/>
                <a:gdLst>
                  <a:gd name="T0" fmla="*/ 1064 w 1064"/>
                  <a:gd name="T1" fmla="*/ 364 h 573"/>
                  <a:gd name="T2" fmla="*/ 983 w 1064"/>
                  <a:gd name="T3" fmla="*/ 263 h 573"/>
                  <a:gd name="T4" fmla="*/ 822 w 1064"/>
                  <a:gd name="T5" fmla="*/ 192 h 573"/>
                  <a:gd name="T6" fmla="*/ 761 w 1064"/>
                  <a:gd name="T7" fmla="*/ 172 h 573"/>
                  <a:gd name="T8" fmla="*/ 700 w 1064"/>
                  <a:gd name="T9" fmla="*/ 202 h 573"/>
                  <a:gd name="T10" fmla="*/ 609 w 1064"/>
                  <a:gd name="T11" fmla="*/ 141 h 573"/>
                  <a:gd name="T12" fmla="*/ 589 w 1064"/>
                  <a:gd name="T13" fmla="*/ 111 h 573"/>
                  <a:gd name="T14" fmla="*/ 549 w 1064"/>
                  <a:gd name="T15" fmla="*/ 91 h 573"/>
                  <a:gd name="T16" fmla="*/ 519 w 1064"/>
                  <a:gd name="T17" fmla="*/ 61 h 573"/>
                  <a:gd name="T18" fmla="*/ 347 w 1064"/>
                  <a:gd name="T19" fmla="*/ 0 h 573"/>
                  <a:gd name="T20" fmla="*/ 215 w 1064"/>
                  <a:gd name="T21" fmla="*/ 10 h 573"/>
                  <a:gd name="T22" fmla="*/ 155 w 1064"/>
                  <a:gd name="T23" fmla="*/ 30 h 573"/>
                  <a:gd name="T24" fmla="*/ 124 w 1064"/>
                  <a:gd name="T25" fmla="*/ 61 h 573"/>
                  <a:gd name="T26" fmla="*/ 94 w 1064"/>
                  <a:gd name="T27" fmla="*/ 71 h 573"/>
                  <a:gd name="T28" fmla="*/ 44 w 1064"/>
                  <a:gd name="T29" fmla="*/ 111 h 573"/>
                  <a:gd name="T30" fmla="*/ 3 w 1064"/>
                  <a:gd name="T31" fmla="*/ 192 h 573"/>
                  <a:gd name="T32" fmla="*/ 13 w 1064"/>
                  <a:gd name="T33" fmla="*/ 384 h 573"/>
                  <a:gd name="T34" fmla="*/ 44 w 1064"/>
                  <a:gd name="T35" fmla="*/ 394 h 573"/>
                  <a:gd name="T36" fmla="*/ 64 w 1064"/>
                  <a:gd name="T37" fmla="*/ 424 h 573"/>
                  <a:gd name="T38" fmla="*/ 377 w 1064"/>
                  <a:gd name="T39" fmla="*/ 515 h 573"/>
                  <a:gd name="T40" fmla="*/ 488 w 1064"/>
                  <a:gd name="T41" fmla="*/ 566 h 573"/>
                  <a:gd name="T42" fmla="*/ 741 w 1064"/>
                  <a:gd name="T43" fmla="*/ 525 h 573"/>
                  <a:gd name="T44" fmla="*/ 822 w 1064"/>
                  <a:gd name="T45" fmla="*/ 465 h 573"/>
                  <a:gd name="T46" fmla="*/ 1024 w 1064"/>
                  <a:gd name="T47" fmla="*/ 434 h 573"/>
                  <a:gd name="T48" fmla="*/ 1064 w 1064"/>
                  <a:gd name="T49" fmla="*/ 364 h 57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64"/>
                  <a:gd name="T76" fmla="*/ 0 h 573"/>
                  <a:gd name="T77" fmla="*/ 1064 w 1064"/>
                  <a:gd name="T78" fmla="*/ 573 h 57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64" h="573">
                    <a:moveTo>
                      <a:pt x="1064" y="364"/>
                    </a:moveTo>
                    <a:cubicBezTo>
                      <a:pt x="1048" y="314"/>
                      <a:pt x="1032" y="279"/>
                      <a:pt x="983" y="263"/>
                    </a:cubicBezTo>
                    <a:cubicBezTo>
                      <a:pt x="941" y="218"/>
                      <a:pt x="880" y="208"/>
                      <a:pt x="822" y="192"/>
                    </a:cubicBezTo>
                    <a:cubicBezTo>
                      <a:pt x="801" y="186"/>
                      <a:pt x="761" y="172"/>
                      <a:pt x="761" y="172"/>
                    </a:cubicBezTo>
                    <a:cubicBezTo>
                      <a:pt x="749" y="180"/>
                      <a:pt x="718" y="205"/>
                      <a:pt x="700" y="202"/>
                    </a:cubicBezTo>
                    <a:cubicBezTo>
                      <a:pt x="671" y="198"/>
                      <a:pt x="627" y="164"/>
                      <a:pt x="609" y="141"/>
                    </a:cubicBezTo>
                    <a:cubicBezTo>
                      <a:pt x="601" y="132"/>
                      <a:pt x="598" y="119"/>
                      <a:pt x="589" y="111"/>
                    </a:cubicBezTo>
                    <a:cubicBezTo>
                      <a:pt x="578" y="101"/>
                      <a:pt x="561" y="100"/>
                      <a:pt x="549" y="91"/>
                    </a:cubicBezTo>
                    <a:cubicBezTo>
                      <a:pt x="537" y="83"/>
                      <a:pt x="531" y="68"/>
                      <a:pt x="519" y="61"/>
                    </a:cubicBezTo>
                    <a:cubicBezTo>
                      <a:pt x="476" y="37"/>
                      <a:pt x="395" y="12"/>
                      <a:pt x="347" y="0"/>
                    </a:cubicBezTo>
                    <a:cubicBezTo>
                      <a:pt x="303" y="3"/>
                      <a:pt x="259" y="3"/>
                      <a:pt x="215" y="10"/>
                    </a:cubicBezTo>
                    <a:cubicBezTo>
                      <a:pt x="194" y="13"/>
                      <a:pt x="155" y="30"/>
                      <a:pt x="155" y="30"/>
                    </a:cubicBezTo>
                    <a:cubicBezTo>
                      <a:pt x="145" y="40"/>
                      <a:pt x="136" y="53"/>
                      <a:pt x="124" y="61"/>
                    </a:cubicBezTo>
                    <a:cubicBezTo>
                      <a:pt x="115" y="67"/>
                      <a:pt x="102" y="64"/>
                      <a:pt x="94" y="71"/>
                    </a:cubicBezTo>
                    <a:cubicBezTo>
                      <a:pt x="29" y="123"/>
                      <a:pt x="119" y="86"/>
                      <a:pt x="44" y="111"/>
                    </a:cubicBezTo>
                    <a:cubicBezTo>
                      <a:pt x="32" y="143"/>
                      <a:pt x="14" y="160"/>
                      <a:pt x="3" y="192"/>
                    </a:cubicBezTo>
                    <a:cubicBezTo>
                      <a:pt x="6" y="256"/>
                      <a:pt x="0" y="321"/>
                      <a:pt x="13" y="384"/>
                    </a:cubicBezTo>
                    <a:cubicBezTo>
                      <a:pt x="15" y="395"/>
                      <a:pt x="35" y="387"/>
                      <a:pt x="44" y="394"/>
                    </a:cubicBezTo>
                    <a:cubicBezTo>
                      <a:pt x="53" y="401"/>
                      <a:pt x="57" y="414"/>
                      <a:pt x="64" y="424"/>
                    </a:cubicBezTo>
                    <a:cubicBezTo>
                      <a:pt x="113" y="573"/>
                      <a:pt x="161" y="507"/>
                      <a:pt x="377" y="515"/>
                    </a:cubicBezTo>
                    <a:cubicBezTo>
                      <a:pt x="467" y="561"/>
                      <a:pt x="429" y="546"/>
                      <a:pt x="488" y="566"/>
                    </a:cubicBezTo>
                    <a:cubicBezTo>
                      <a:pt x="789" y="551"/>
                      <a:pt x="613" y="572"/>
                      <a:pt x="741" y="525"/>
                    </a:cubicBezTo>
                    <a:cubicBezTo>
                      <a:pt x="765" y="490"/>
                      <a:pt x="782" y="478"/>
                      <a:pt x="822" y="465"/>
                    </a:cubicBezTo>
                    <a:cubicBezTo>
                      <a:pt x="913" y="405"/>
                      <a:pt x="779" y="486"/>
                      <a:pt x="1024" y="434"/>
                    </a:cubicBezTo>
                    <a:cubicBezTo>
                      <a:pt x="1044" y="430"/>
                      <a:pt x="1050" y="378"/>
                      <a:pt x="1064" y="3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3" name="Oval 25">
                <a:extLst>
                  <a:ext uri="{FF2B5EF4-FFF2-40B4-BE49-F238E27FC236}">
                    <a16:creationId xmlns:a16="http://schemas.microsoft.com/office/drawing/2014/main" id="{F57164A3-666B-4932-B290-1A3BBF6298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52" y="2064"/>
                <a:ext cx="48" cy="9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TW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724" name="Freeform 26">
                <a:extLst>
                  <a:ext uri="{FF2B5EF4-FFF2-40B4-BE49-F238E27FC236}">
                    <a16:creationId xmlns:a16="http://schemas.microsoft.com/office/drawing/2014/main" id="{67ABDCB8-EAD4-42FA-9DAD-2F03720B6DB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32" y="1632"/>
                <a:ext cx="176" cy="824"/>
              </a:xfrm>
              <a:custGeom>
                <a:avLst/>
                <a:gdLst>
                  <a:gd name="T0" fmla="*/ 152 w 176"/>
                  <a:gd name="T1" fmla="*/ 576 h 824"/>
                  <a:gd name="T2" fmla="*/ 152 w 176"/>
                  <a:gd name="T3" fmla="*/ 816 h 824"/>
                  <a:gd name="T4" fmla="*/ 8 w 176"/>
                  <a:gd name="T5" fmla="*/ 528 h 824"/>
                  <a:gd name="T6" fmla="*/ 104 w 176"/>
                  <a:gd name="T7" fmla="*/ 288 h 824"/>
                  <a:gd name="T8" fmla="*/ 8 w 176"/>
                  <a:gd name="T9" fmla="*/ 0 h 8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824"/>
                  <a:gd name="T17" fmla="*/ 176 w 176"/>
                  <a:gd name="T18" fmla="*/ 824 h 8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824">
                    <a:moveTo>
                      <a:pt x="152" y="576"/>
                    </a:moveTo>
                    <a:cubicBezTo>
                      <a:pt x="164" y="700"/>
                      <a:pt x="176" y="824"/>
                      <a:pt x="152" y="816"/>
                    </a:cubicBezTo>
                    <a:cubicBezTo>
                      <a:pt x="128" y="808"/>
                      <a:pt x="16" y="616"/>
                      <a:pt x="8" y="528"/>
                    </a:cubicBezTo>
                    <a:cubicBezTo>
                      <a:pt x="0" y="440"/>
                      <a:pt x="104" y="376"/>
                      <a:pt x="104" y="288"/>
                    </a:cubicBezTo>
                    <a:cubicBezTo>
                      <a:pt x="104" y="200"/>
                      <a:pt x="24" y="48"/>
                      <a:pt x="8" y="0"/>
                    </a:cubicBez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00" name="Text Box 31">
              <a:extLst>
                <a:ext uri="{FF2B5EF4-FFF2-40B4-BE49-F238E27FC236}">
                  <a16:creationId xmlns:a16="http://schemas.microsoft.com/office/drawing/2014/main" id="{46D9A815-5555-4B6C-849C-74167E877D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610" y="4353634"/>
              <a:ext cx="79807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HK" sz="800" b="1" i="0" dirty="0">
                  <a:cs typeface="Arial" panose="020B0604020202020204" pitchFamily="34" charset="0"/>
                </a:rPr>
                <a:t>4-5wk B6/PTGDR</a:t>
              </a:r>
              <a:r>
                <a:rPr lang="en-US" altLang="zh-HK" sz="800" b="1" i="0" baseline="30000" dirty="0">
                  <a:cs typeface="Arial" panose="020B0604020202020204" pitchFamily="34" charset="0"/>
                </a:rPr>
                <a:t>-/-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701" name="Line 76">
              <a:extLst>
                <a:ext uri="{FF2B5EF4-FFF2-40B4-BE49-F238E27FC236}">
                  <a16:creationId xmlns:a16="http://schemas.microsoft.com/office/drawing/2014/main" id="{392D9F57-E987-4E15-9E6E-57317FC6B8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7493" y="4835722"/>
              <a:ext cx="18000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2" name="Straight Connector 701">
              <a:extLst>
                <a:ext uri="{FF2B5EF4-FFF2-40B4-BE49-F238E27FC236}">
                  <a16:creationId xmlns:a16="http://schemas.microsoft.com/office/drawing/2014/main" id="{2708E65C-E801-4A7B-B5AB-DA1365A645B1}"/>
                </a:ext>
              </a:extLst>
            </p:cNvPr>
            <p:cNvCxnSpPr/>
            <p:nvPr/>
          </p:nvCxnSpPr>
          <p:spPr>
            <a:xfrm>
              <a:off x="887493" y="4729010"/>
              <a:ext cx="2160" cy="10831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Straight Connector 702">
              <a:extLst>
                <a:ext uri="{FF2B5EF4-FFF2-40B4-BE49-F238E27FC236}">
                  <a16:creationId xmlns:a16="http://schemas.microsoft.com/office/drawing/2014/main" id="{FD5D9C50-CFDF-473F-86CF-4F4F29819AD1}"/>
                </a:ext>
              </a:extLst>
            </p:cNvPr>
            <p:cNvCxnSpPr/>
            <p:nvPr/>
          </p:nvCxnSpPr>
          <p:spPr>
            <a:xfrm>
              <a:off x="1146819" y="4724735"/>
              <a:ext cx="2160" cy="10831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Straight Connector 703">
              <a:extLst>
                <a:ext uri="{FF2B5EF4-FFF2-40B4-BE49-F238E27FC236}">
                  <a16:creationId xmlns:a16="http://schemas.microsoft.com/office/drawing/2014/main" id="{B221D547-3E9C-4DEE-B0EF-B95DC220173F}"/>
                </a:ext>
              </a:extLst>
            </p:cNvPr>
            <p:cNvCxnSpPr/>
            <p:nvPr/>
          </p:nvCxnSpPr>
          <p:spPr>
            <a:xfrm>
              <a:off x="2174108" y="4729010"/>
              <a:ext cx="2160" cy="10831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5" name="Text Box 34">
              <a:extLst>
                <a:ext uri="{FF2B5EF4-FFF2-40B4-BE49-F238E27FC236}">
                  <a16:creationId xmlns:a16="http://schemas.microsoft.com/office/drawing/2014/main" id="{29395287-256E-45E6-82CD-D138D54081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042" y="5194254"/>
              <a:ext cx="104016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Pertussis toxin </a:t>
              </a:r>
            </a:p>
          </p:txBody>
        </p:sp>
        <p:sp>
          <p:nvSpPr>
            <p:cNvPr id="706" name="Line 27">
              <a:extLst>
                <a:ext uri="{FF2B5EF4-FFF2-40B4-BE49-F238E27FC236}">
                  <a16:creationId xmlns:a16="http://schemas.microsoft.com/office/drawing/2014/main" id="{52B15A8C-2576-499E-8A75-010C8BB15EA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89653" y="4997419"/>
              <a:ext cx="0" cy="20039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7" name="Line 27">
              <a:extLst>
                <a:ext uri="{FF2B5EF4-FFF2-40B4-BE49-F238E27FC236}">
                  <a16:creationId xmlns:a16="http://schemas.microsoft.com/office/drawing/2014/main" id="{45A29A66-CB9C-4050-891E-4F078257EEC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162533" y="4993858"/>
              <a:ext cx="0" cy="20039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8" name="Text Box 34">
              <a:extLst>
                <a:ext uri="{FF2B5EF4-FFF2-40B4-BE49-F238E27FC236}">
                  <a16:creationId xmlns:a16="http://schemas.microsoft.com/office/drawing/2014/main" id="{6242CF94-0EF8-4215-9F34-89BFE564AA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0603" y="5016778"/>
              <a:ext cx="335977" cy="6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i.v.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sp>
          <p:nvSpPr>
            <p:cNvPr id="709" name="Line 27">
              <a:extLst>
                <a:ext uri="{FF2B5EF4-FFF2-40B4-BE49-F238E27FC236}">
                  <a16:creationId xmlns:a16="http://schemas.microsoft.com/office/drawing/2014/main" id="{4DDB4112-2FE8-4A15-A545-BE1871FC42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8887" y="4516467"/>
              <a:ext cx="0" cy="20039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0" name="Text Box 30">
              <a:extLst>
                <a:ext uri="{FF2B5EF4-FFF2-40B4-BE49-F238E27FC236}">
                  <a16:creationId xmlns:a16="http://schemas.microsoft.com/office/drawing/2014/main" id="{1ED9D9DB-3952-40CD-B3CB-842320365E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6388" y="4824712"/>
              <a:ext cx="1745870" cy="220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D0     D2         D5      D7       D10                                              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711" name="Text Box 34">
              <a:extLst>
                <a:ext uri="{FF2B5EF4-FFF2-40B4-BE49-F238E27FC236}">
                  <a16:creationId xmlns:a16="http://schemas.microsoft.com/office/drawing/2014/main" id="{B1CEAAB6-FFB7-46DA-AB82-5309AD1A6B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10" y="4149657"/>
              <a:ext cx="76618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Evans blue</a:t>
              </a:r>
            </a:p>
          </p:txBody>
        </p:sp>
        <p:sp>
          <p:nvSpPr>
            <p:cNvPr id="712" name="Text Box 34">
              <a:extLst>
                <a:ext uri="{FF2B5EF4-FFF2-40B4-BE49-F238E27FC236}">
                  <a16:creationId xmlns:a16="http://schemas.microsoft.com/office/drawing/2014/main" id="{5FA3BCA9-92E7-4847-B2C9-9D2A5E76FB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0646" y="4322864"/>
              <a:ext cx="335977" cy="6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i.v.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sp>
          <p:nvSpPr>
            <p:cNvPr id="713" name="Line 27">
              <a:extLst>
                <a:ext uri="{FF2B5EF4-FFF2-40B4-BE49-F238E27FC236}">
                  <a16:creationId xmlns:a16="http://schemas.microsoft.com/office/drawing/2014/main" id="{7E85C337-91FE-4604-A110-558A7EE4C0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1620" y="4516467"/>
              <a:ext cx="0" cy="20039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4" name="Line 27">
              <a:extLst>
                <a:ext uri="{FF2B5EF4-FFF2-40B4-BE49-F238E27FC236}">
                  <a16:creationId xmlns:a16="http://schemas.microsoft.com/office/drawing/2014/main" id="{597DC251-A9FE-46E6-997E-95AFA4356F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467" y="4522911"/>
              <a:ext cx="0" cy="20039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5" name="Line 27">
              <a:extLst>
                <a:ext uri="{FF2B5EF4-FFF2-40B4-BE49-F238E27FC236}">
                  <a16:creationId xmlns:a16="http://schemas.microsoft.com/office/drawing/2014/main" id="{06E586E6-1E75-490D-B789-05CB5519DC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9825" y="4517826"/>
              <a:ext cx="0" cy="20039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6" name="Line 27">
              <a:extLst>
                <a:ext uri="{FF2B5EF4-FFF2-40B4-BE49-F238E27FC236}">
                  <a16:creationId xmlns:a16="http://schemas.microsoft.com/office/drawing/2014/main" id="{A11AB786-3F08-4A1C-9C97-49E2FFCF54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76117" y="4522100"/>
              <a:ext cx="0" cy="20039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17" name="Straight Connector 716">
              <a:extLst>
                <a:ext uri="{FF2B5EF4-FFF2-40B4-BE49-F238E27FC236}">
                  <a16:creationId xmlns:a16="http://schemas.microsoft.com/office/drawing/2014/main" id="{10C20E48-FCA5-4FD5-82F1-9E0091BF884B}"/>
                </a:ext>
              </a:extLst>
            </p:cNvPr>
            <p:cNvCxnSpPr/>
            <p:nvPr/>
          </p:nvCxnSpPr>
          <p:spPr>
            <a:xfrm>
              <a:off x="1528564" y="4729010"/>
              <a:ext cx="2160" cy="10831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8" name="Straight Connector 717">
              <a:extLst>
                <a:ext uri="{FF2B5EF4-FFF2-40B4-BE49-F238E27FC236}">
                  <a16:creationId xmlns:a16="http://schemas.microsoft.com/office/drawing/2014/main" id="{4733F9D2-0886-4B8D-A875-86DFBEA14BB6}"/>
                </a:ext>
              </a:extLst>
            </p:cNvPr>
            <p:cNvCxnSpPr/>
            <p:nvPr/>
          </p:nvCxnSpPr>
          <p:spPr>
            <a:xfrm>
              <a:off x="1843082" y="4724735"/>
              <a:ext cx="2160" cy="10831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9" name="Straight Connector 718">
              <a:extLst>
                <a:ext uri="{FF2B5EF4-FFF2-40B4-BE49-F238E27FC236}">
                  <a16:creationId xmlns:a16="http://schemas.microsoft.com/office/drawing/2014/main" id="{BB159F0F-F3CE-4B70-8CD5-559C04B8861E}"/>
                </a:ext>
              </a:extLst>
            </p:cNvPr>
            <p:cNvCxnSpPr/>
            <p:nvPr/>
          </p:nvCxnSpPr>
          <p:spPr>
            <a:xfrm>
              <a:off x="889652" y="4516467"/>
              <a:ext cx="1286464" cy="0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Straight Connector 719">
              <a:extLst>
                <a:ext uri="{FF2B5EF4-FFF2-40B4-BE49-F238E27FC236}">
                  <a16:creationId xmlns:a16="http://schemas.microsoft.com/office/drawing/2014/main" id="{33B7CDFA-39C5-4061-A723-122CC8D23D15}"/>
                </a:ext>
              </a:extLst>
            </p:cNvPr>
            <p:cNvCxnSpPr/>
            <p:nvPr/>
          </p:nvCxnSpPr>
          <p:spPr>
            <a:xfrm>
              <a:off x="1533850" y="4339076"/>
              <a:ext cx="0" cy="182231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62" name="Group 3361">
            <a:extLst>
              <a:ext uri="{FF2B5EF4-FFF2-40B4-BE49-F238E27FC236}">
                <a16:creationId xmlns:a16="http://schemas.microsoft.com/office/drawing/2014/main" id="{02FFA3EF-2353-442E-9F4D-4897DEE85646}"/>
              </a:ext>
            </a:extLst>
          </p:cNvPr>
          <p:cNvGrpSpPr/>
          <p:nvPr/>
        </p:nvGrpSpPr>
        <p:grpSpPr>
          <a:xfrm>
            <a:off x="3209188" y="8119169"/>
            <a:ext cx="3066190" cy="1358930"/>
            <a:chOff x="3137112" y="3561833"/>
            <a:chExt cx="3066190" cy="1358930"/>
          </a:xfrm>
        </p:grpSpPr>
        <p:grpSp>
          <p:nvGrpSpPr>
            <p:cNvPr id="725" name="Group 724">
              <a:extLst>
                <a:ext uri="{FF2B5EF4-FFF2-40B4-BE49-F238E27FC236}">
                  <a16:creationId xmlns:a16="http://schemas.microsoft.com/office/drawing/2014/main" id="{80C82FC8-316C-4693-8C93-1C387ED6DAF0}"/>
                </a:ext>
              </a:extLst>
            </p:cNvPr>
            <p:cNvGrpSpPr/>
            <p:nvPr/>
          </p:nvGrpSpPr>
          <p:grpSpPr>
            <a:xfrm>
              <a:off x="5533247" y="3591396"/>
              <a:ext cx="670055" cy="254517"/>
              <a:chOff x="5753932" y="4070859"/>
              <a:chExt cx="670055" cy="254517"/>
            </a:xfrm>
          </p:grpSpPr>
          <p:sp>
            <p:nvSpPr>
              <p:cNvPr id="726" name="Rectangle 38">
                <a:extLst>
                  <a:ext uri="{FF2B5EF4-FFF2-40B4-BE49-F238E27FC236}">
                    <a16:creationId xmlns:a16="http://schemas.microsoft.com/office/drawing/2014/main" id="{6DE7D30E-D788-4F1B-BEF3-9FF705771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3932" y="4070859"/>
                <a:ext cx="48250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Untreated 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727" name="Rectangle 41">
                <a:extLst>
                  <a:ext uri="{FF2B5EF4-FFF2-40B4-BE49-F238E27FC236}">
                    <a16:creationId xmlns:a16="http://schemas.microsoft.com/office/drawing/2014/main" id="{765F0C83-30F8-4747-93E2-FB892FA9F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3932" y="4202265"/>
                <a:ext cx="67005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0" i="0" u="none" strike="noStrike" cap="none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cs typeface="Arial" panose="020B0604020202020204" pitchFamily="34" charset="0"/>
                  </a:rPr>
                  <a:t>Pertussis toxin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28" name="Rectangle 7">
              <a:extLst>
                <a:ext uri="{FF2B5EF4-FFF2-40B4-BE49-F238E27FC236}">
                  <a16:creationId xmlns:a16="http://schemas.microsoft.com/office/drawing/2014/main" id="{1CF37BD3-59C8-477A-A858-80B0DDC99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8317" y="4513775"/>
              <a:ext cx="239741" cy="24876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9" name="Freeform 8">
              <a:extLst>
                <a:ext uri="{FF2B5EF4-FFF2-40B4-BE49-F238E27FC236}">
                  <a16:creationId xmlns:a16="http://schemas.microsoft.com/office/drawing/2014/main" id="{CE2646ED-C79E-4FFF-8134-F2639C684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317" y="4513775"/>
              <a:ext cx="238738" cy="245760"/>
            </a:xfrm>
            <a:custGeom>
              <a:avLst/>
              <a:gdLst>
                <a:gd name="T0" fmla="*/ 0 w 249"/>
                <a:gd name="T1" fmla="*/ 257 h 257"/>
                <a:gd name="T2" fmla="*/ 0 w 249"/>
                <a:gd name="T3" fmla="*/ 257 h 257"/>
                <a:gd name="T4" fmla="*/ 0 w 249"/>
                <a:gd name="T5" fmla="*/ 0 h 257"/>
                <a:gd name="T6" fmla="*/ 249 w 249"/>
                <a:gd name="T7" fmla="*/ 0 h 257"/>
                <a:gd name="T8" fmla="*/ 249 w 249"/>
                <a:gd name="T9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257">
                  <a:moveTo>
                    <a:pt x="0" y="257"/>
                  </a:moveTo>
                  <a:lnTo>
                    <a:pt x="0" y="257"/>
                  </a:lnTo>
                  <a:lnTo>
                    <a:pt x="0" y="0"/>
                  </a:lnTo>
                  <a:lnTo>
                    <a:pt x="249" y="0"/>
                  </a:lnTo>
                  <a:lnTo>
                    <a:pt x="249" y="25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0" name="Freeform 9">
              <a:extLst>
                <a:ext uri="{FF2B5EF4-FFF2-40B4-BE49-F238E27FC236}">
                  <a16:creationId xmlns:a16="http://schemas.microsoft.com/office/drawing/2014/main" id="{A89CF13A-C444-41D0-9A0A-34718EAC9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9506" y="4465626"/>
              <a:ext cx="118366" cy="0"/>
            </a:xfrm>
            <a:custGeom>
              <a:avLst/>
              <a:gdLst>
                <a:gd name="T0" fmla="*/ 0 w 124"/>
                <a:gd name="T1" fmla="*/ 124 w 124"/>
                <a:gd name="T2" fmla="*/ 0 w 1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4"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1" name="Line 10">
              <a:extLst>
                <a:ext uri="{FF2B5EF4-FFF2-40B4-BE49-F238E27FC236}">
                  <a16:creationId xmlns:a16="http://schemas.microsoft.com/office/drawing/2014/main" id="{BFED8E90-AAFF-43A9-87C5-0460864B20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8689" y="4465626"/>
              <a:ext cx="0" cy="4814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2" name="Rectangle 11">
              <a:extLst>
                <a:ext uri="{FF2B5EF4-FFF2-40B4-BE49-F238E27FC236}">
                  <a16:creationId xmlns:a16="http://schemas.microsoft.com/office/drawing/2014/main" id="{3754DDCA-86B6-4BF1-96E8-91C527110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0983" y="4494716"/>
              <a:ext cx="239741" cy="2678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3" name="Freeform 12">
              <a:extLst>
                <a:ext uri="{FF2B5EF4-FFF2-40B4-BE49-F238E27FC236}">
                  <a16:creationId xmlns:a16="http://schemas.microsoft.com/office/drawing/2014/main" id="{F4661FAE-073D-4235-9080-247FC61CE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983" y="4494716"/>
              <a:ext cx="238738" cy="264818"/>
            </a:xfrm>
            <a:custGeom>
              <a:avLst/>
              <a:gdLst>
                <a:gd name="T0" fmla="*/ 0 w 249"/>
                <a:gd name="T1" fmla="*/ 277 h 277"/>
                <a:gd name="T2" fmla="*/ 0 w 249"/>
                <a:gd name="T3" fmla="*/ 277 h 277"/>
                <a:gd name="T4" fmla="*/ 0 w 249"/>
                <a:gd name="T5" fmla="*/ 0 h 277"/>
                <a:gd name="T6" fmla="*/ 249 w 249"/>
                <a:gd name="T7" fmla="*/ 0 h 277"/>
                <a:gd name="T8" fmla="*/ 249 w 249"/>
                <a:gd name="T9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277">
                  <a:moveTo>
                    <a:pt x="0" y="277"/>
                  </a:moveTo>
                  <a:lnTo>
                    <a:pt x="0" y="277"/>
                  </a:lnTo>
                  <a:lnTo>
                    <a:pt x="0" y="0"/>
                  </a:lnTo>
                  <a:lnTo>
                    <a:pt x="249" y="0"/>
                  </a:lnTo>
                  <a:lnTo>
                    <a:pt x="249" y="27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4" name="Freeform 13">
              <a:extLst>
                <a:ext uri="{FF2B5EF4-FFF2-40B4-BE49-F238E27FC236}">
                  <a16:creationId xmlns:a16="http://schemas.microsoft.com/office/drawing/2014/main" id="{A1ECA44F-8F00-4E43-9ACA-E9BB1E21B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169" y="4472648"/>
              <a:ext cx="118366" cy="0"/>
            </a:xfrm>
            <a:custGeom>
              <a:avLst/>
              <a:gdLst>
                <a:gd name="T0" fmla="*/ 0 w 124"/>
                <a:gd name="T1" fmla="*/ 124 w 124"/>
                <a:gd name="T2" fmla="*/ 0 w 1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4"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5" name="Line 14">
              <a:extLst>
                <a:ext uri="{FF2B5EF4-FFF2-40B4-BE49-F238E27FC236}">
                  <a16:creationId xmlns:a16="http://schemas.microsoft.com/office/drawing/2014/main" id="{C38FA181-4E8A-4218-9B7D-039D80B269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0352" y="4472648"/>
              <a:ext cx="0" cy="2206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6" name="Rectangle 15">
              <a:extLst>
                <a:ext uri="{FF2B5EF4-FFF2-40B4-BE49-F238E27FC236}">
                  <a16:creationId xmlns:a16="http://schemas.microsoft.com/office/drawing/2014/main" id="{81CFE763-392E-4506-BA52-D61D631A0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281" y="3958058"/>
              <a:ext cx="238738" cy="80448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7" name="Freeform 16">
              <a:extLst>
                <a:ext uri="{FF2B5EF4-FFF2-40B4-BE49-F238E27FC236}">
                  <a16:creationId xmlns:a16="http://schemas.microsoft.com/office/drawing/2014/main" id="{489FEB40-53CC-4A19-9922-F55922271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281" y="3958058"/>
              <a:ext cx="238738" cy="801477"/>
            </a:xfrm>
            <a:custGeom>
              <a:avLst/>
              <a:gdLst>
                <a:gd name="T0" fmla="*/ 0 w 249"/>
                <a:gd name="T1" fmla="*/ 837 h 837"/>
                <a:gd name="T2" fmla="*/ 0 w 249"/>
                <a:gd name="T3" fmla="*/ 837 h 837"/>
                <a:gd name="T4" fmla="*/ 0 w 249"/>
                <a:gd name="T5" fmla="*/ 0 h 837"/>
                <a:gd name="T6" fmla="*/ 249 w 249"/>
                <a:gd name="T7" fmla="*/ 0 h 837"/>
                <a:gd name="T8" fmla="*/ 249 w 249"/>
                <a:gd name="T9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837">
                  <a:moveTo>
                    <a:pt x="0" y="837"/>
                  </a:moveTo>
                  <a:lnTo>
                    <a:pt x="0" y="837"/>
                  </a:lnTo>
                  <a:lnTo>
                    <a:pt x="0" y="0"/>
                  </a:lnTo>
                  <a:lnTo>
                    <a:pt x="249" y="0"/>
                  </a:lnTo>
                  <a:lnTo>
                    <a:pt x="249" y="837"/>
                  </a:lnTo>
                </a:path>
              </a:pathLst>
            </a:cu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8" name="Freeform 17">
              <a:extLst>
                <a:ext uri="{FF2B5EF4-FFF2-40B4-BE49-F238E27FC236}">
                  <a16:creationId xmlns:a16="http://schemas.microsoft.com/office/drawing/2014/main" id="{15E29716-43B9-43A9-B934-288007F18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467" y="3909909"/>
              <a:ext cx="118366" cy="0"/>
            </a:xfrm>
            <a:custGeom>
              <a:avLst/>
              <a:gdLst>
                <a:gd name="T0" fmla="*/ 0 w 124"/>
                <a:gd name="T1" fmla="*/ 124 w 124"/>
                <a:gd name="T2" fmla="*/ 0 w 1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4"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9" name="Line 18">
              <a:extLst>
                <a:ext uri="{FF2B5EF4-FFF2-40B4-BE49-F238E27FC236}">
                  <a16:creationId xmlns:a16="http://schemas.microsoft.com/office/drawing/2014/main" id="{24788D8A-EDFD-4774-8467-AB4C9D8643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9650" y="3909909"/>
              <a:ext cx="0" cy="4814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0" name="Rectangle 19">
              <a:extLst>
                <a:ext uri="{FF2B5EF4-FFF2-40B4-BE49-F238E27FC236}">
                  <a16:creationId xmlns:a16="http://schemas.microsoft.com/office/drawing/2014/main" id="{ACB7DCEF-6BD6-4D7F-BDBD-4960A4E35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1944" y="3977116"/>
              <a:ext cx="239741" cy="78542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1" name="Freeform 20">
              <a:extLst>
                <a:ext uri="{FF2B5EF4-FFF2-40B4-BE49-F238E27FC236}">
                  <a16:creationId xmlns:a16="http://schemas.microsoft.com/office/drawing/2014/main" id="{B6C35D23-DAEB-4480-9FA6-91396DDEC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944" y="3977116"/>
              <a:ext cx="238738" cy="782418"/>
            </a:xfrm>
            <a:custGeom>
              <a:avLst/>
              <a:gdLst>
                <a:gd name="T0" fmla="*/ 0 w 249"/>
                <a:gd name="T1" fmla="*/ 817 h 817"/>
                <a:gd name="T2" fmla="*/ 0 w 249"/>
                <a:gd name="T3" fmla="*/ 817 h 817"/>
                <a:gd name="T4" fmla="*/ 0 w 249"/>
                <a:gd name="T5" fmla="*/ 0 h 817"/>
                <a:gd name="T6" fmla="*/ 249 w 249"/>
                <a:gd name="T7" fmla="*/ 0 h 817"/>
                <a:gd name="T8" fmla="*/ 249 w 249"/>
                <a:gd name="T9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817">
                  <a:moveTo>
                    <a:pt x="0" y="817"/>
                  </a:moveTo>
                  <a:lnTo>
                    <a:pt x="0" y="817"/>
                  </a:lnTo>
                  <a:lnTo>
                    <a:pt x="0" y="0"/>
                  </a:lnTo>
                  <a:lnTo>
                    <a:pt x="249" y="0"/>
                  </a:lnTo>
                  <a:lnTo>
                    <a:pt x="249" y="817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2" name="Freeform 21">
              <a:extLst>
                <a:ext uri="{FF2B5EF4-FFF2-40B4-BE49-F238E27FC236}">
                  <a16:creationId xmlns:a16="http://schemas.microsoft.com/office/drawing/2014/main" id="{C39AD1A9-0BF7-4B84-B320-F73280DAB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130" y="3919940"/>
              <a:ext cx="119369" cy="0"/>
            </a:xfrm>
            <a:custGeom>
              <a:avLst/>
              <a:gdLst>
                <a:gd name="T0" fmla="*/ 0 w 124"/>
                <a:gd name="T1" fmla="*/ 124 w 124"/>
                <a:gd name="T2" fmla="*/ 0 w 1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4"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3" name="Line 22">
              <a:extLst>
                <a:ext uri="{FF2B5EF4-FFF2-40B4-BE49-F238E27FC236}">
                  <a16:creationId xmlns:a16="http://schemas.microsoft.com/office/drawing/2014/main" id="{4E032E7D-FDE0-43B8-B8EC-0200676A9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31313" y="3919940"/>
              <a:ext cx="0" cy="5717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4" name="Line 24">
              <a:extLst>
                <a:ext uri="{FF2B5EF4-FFF2-40B4-BE49-F238E27FC236}">
                  <a16:creationId xmlns:a16="http://schemas.microsoft.com/office/drawing/2014/main" id="{95A16034-25E2-499F-86C2-13ECBAF307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3840" y="4762544"/>
              <a:ext cx="17233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5" name="Line 25">
              <a:extLst>
                <a:ext uri="{FF2B5EF4-FFF2-40B4-BE49-F238E27FC236}">
                  <a16:creationId xmlns:a16="http://schemas.microsoft.com/office/drawing/2014/main" id="{61D8951F-A644-4B5E-BC60-3DFB716DC7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4169" y="4762544"/>
              <a:ext cx="0" cy="3209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6" name="Rectangle 26">
              <a:extLst>
                <a:ext uri="{FF2B5EF4-FFF2-40B4-BE49-F238E27FC236}">
                  <a16:creationId xmlns:a16="http://schemas.microsoft.com/office/drawing/2014/main" id="{4957A71E-25B0-4760-91CC-DE2118479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931" y="4797652"/>
              <a:ext cx="83057" cy="77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47" name="Line 27">
              <a:extLst>
                <a:ext uri="{FF2B5EF4-FFF2-40B4-BE49-F238E27FC236}">
                  <a16:creationId xmlns:a16="http://schemas.microsoft.com/office/drawing/2014/main" id="{D5CB5621-A54C-4D78-A6E2-9BCF808954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5832" y="4762544"/>
              <a:ext cx="0" cy="3209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8" name="Rectangle 28">
              <a:extLst>
                <a:ext uri="{FF2B5EF4-FFF2-40B4-BE49-F238E27FC236}">
                  <a16:creationId xmlns:a16="http://schemas.microsoft.com/office/drawing/2014/main" id="{AB2B90BC-BF76-4502-9CC5-1FFD91B93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374" y="4797652"/>
              <a:ext cx="42319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zh-CN" altLang="zh-CN" sz="800" b="1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49" name="Line 29">
              <a:extLst>
                <a:ext uri="{FF2B5EF4-FFF2-40B4-BE49-F238E27FC236}">
                  <a16:creationId xmlns:a16="http://schemas.microsoft.com/office/drawing/2014/main" id="{3E844370-DAE9-490D-BCF2-293C779101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83840" y="3613994"/>
              <a:ext cx="0" cy="114854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0" name="Line 30">
              <a:extLst>
                <a:ext uri="{FF2B5EF4-FFF2-40B4-BE49-F238E27FC236}">
                  <a16:creationId xmlns:a16="http://schemas.microsoft.com/office/drawing/2014/main" id="{4E37A108-1B8A-409E-98CE-0F714EAAF8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50737" y="4762544"/>
              <a:ext cx="3310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1" name="Rectangle 31">
              <a:extLst>
                <a:ext uri="{FF2B5EF4-FFF2-40B4-BE49-F238E27FC236}">
                  <a16:creationId xmlns:a16="http://schemas.microsoft.com/office/drawing/2014/main" id="{85442269-D304-4FC0-9DB0-BDC12A51E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6043" y="4710382"/>
              <a:ext cx="127625" cy="77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2" name="Line 32">
              <a:extLst>
                <a:ext uri="{FF2B5EF4-FFF2-40B4-BE49-F238E27FC236}">
                  <a16:creationId xmlns:a16="http://schemas.microsoft.com/office/drawing/2014/main" id="{8376FA2B-9076-4CB7-8EEE-520EE375E0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50737" y="4379360"/>
              <a:ext cx="3310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3" name="Rectangle 33">
              <a:extLst>
                <a:ext uri="{FF2B5EF4-FFF2-40B4-BE49-F238E27FC236}">
                  <a16:creationId xmlns:a16="http://schemas.microsoft.com/office/drawing/2014/main" id="{5CB19D30-A1D3-4FF9-A2F9-57114D85E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6043" y="4328201"/>
              <a:ext cx="127625" cy="77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4" name="Line 34">
              <a:extLst>
                <a:ext uri="{FF2B5EF4-FFF2-40B4-BE49-F238E27FC236}">
                  <a16:creationId xmlns:a16="http://schemas.microsoft.com/office/drawing/2014/main" id="{224F5FBF-9448-4B70-8129-AB0EE89BA3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50737" y="3996175"/>
              <a:ext cx="3310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5" name="Rectangle 35">
              <a:extLst>
                <a:ext uri="{FF2B5EF4-FFF2-40B4-BE49-F238E27FC236}">
                  <a16:creationId xmlns:a16="http://schemas.microsoft.com/office/drawing/2014/main" id="{9C5D0425-D45F-486F-B72D-877B228A5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6043" y="3945017"/>
              <a:ext cx="127625" cy="77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0.10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6" name="Line 36">
              <a:extLst>
                <a:ext uri="{FF2B5EF4-FFF2-40B4-BE49-F238E27FC236}">
                  <a16:creationId xmlns:a16="http://schemas.microsoft.com/office/drawing/2014/main" id="{843AB8CA-B984-44FA-89FC-E4A1F2CBDC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50737" y="3613994"/>
              <a:ext cx="3310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7" name="Rectangle 37">
              <a:extLst>
                <a:ext uri="{FF2B5EF4-FFF2-40B4-BE49-F238E27FC236}">
                  <a16:creationId xmlns:a16="http://schemas.microsoft.com/office/drawing/2014/main" id="{8425F156-6BA5-4BD3-BF87-F1AD4A709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6043" y="3561833"/>
              <a:ext cx="127625" cy="77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0.15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8" name="Rectangle 45">
              <a:extLst>
                <a:ext uri="{FF2B5EF4-FFF2-40B4-BE49-F238E27FC236}">
                  <a16:creationId xmlns:a16="http://schemas.microsoft.com/office/drawing/2014/main" id="{4E5CC673-ADCB-462E-8742-0BD73B1AB6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35161" y="4208955"/>
              <a:ext cx="32701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OD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630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grpSp>
          <p:nvGrpSpPr>
            <p:cNvPr id="759" name="Group 758">
              <a:extLst>
                <a:ext uri="{FF2B5EF4-FFF2-40B4-BE49-F238E27FC236}">
                  <a16:creationId xmlns:a16="http://schemas.microsoft.com/office/drawing/2014/main" id="{AE750F32-FF64-449F-B5EE-0A965DEB3EA0}"/>
                </a:ext>
              </a:extLst>
            </p:cNvPr>
            <p:cNvGrpSpPr/>
            <p:nvPr/>
          </p:nvGrpSpPr>
          <p:grpSpPr>
            <a:xfrm>
              <a:off x="4167814" y="3758214"/>
              <a:ext cx="864000" cy="36000"/>
              <a:chOff x="6759825" y="7018641"/>
              <a:chExt cx="323850" cy="74612"/>
            </a:xfrm>
          </p:grpSpPr>
          <p:sp>
            <p:nvSpPr>
              <p:cNvPr id="760" name="Line 109">
                <a:extLst>
                  <a:ext uri="{FF2B5EF4-FFF2-40B4-BE49-F238E27FC236}">
                    <a16:creationId xmlns:a16="http://schemas.microsoft.com/office/drawing/2014/main" id="{3994F142-E214-4048-8DA4-DD18808422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32385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761" name="Line 110">
                <a:extLst>
                  <a:ext uri="{FF2B5EF4-FFF2-40B4-BE49-F238E27FC236}">
                    <a16:creationId xmlns:a16="http://schemas.microsoft.com/office/drawing/2014/main" id="{762ED1B0-D094-4A99-97F3-EBFAF23766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762" name="Line 111">
                <a:extLst>
                  <a:ext uri="{FF2B5EF4-FFF2-40B4-BE49-F238E27FC236}">
                    <a16:creationId xmlns:a16="http://schemas.microsoft.com/office/drawing/2014/main" id="{3478A0A7-C57D-484B-9DCC-8307807433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763" name="Line 112">
                <a:extLst>
                  <a:ext uri="{FF2B5EF4-FFF2-40B4-BE49-F238E27FC236}">
                    <a16:creationId xmlns:a16="http://schemas.microsoft.com/office/drawing/2014/main" id="{179A5C04-80BF-4E48-B195-D4C318830D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764" name="Line 113">
                <a:extLst>
                  <a:ext uri="{FF2B5EF4-FFF2-40B4-BE49-F238E27FC236}">
                    <a16:creationId xmlns:a16="http://schemas.microsoft.com/office/drawing/2014/main" id="{4B0E9955-78E8-44E9-8462-13FD23807E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765" name="TextBox 764">
              <a:extLst>
                <a:ext uri="{FF2B5EF4-FFF2-40B4-BE49-F238E27FC236}">
                  <a16:creationId xmlns:a16="http://schemas.microsoft.com/office/drawing/2014/main" id="{1024B87A-CDA4-4953-954F-EDA0014A845B}"/>
                </a:ext>
              </a:extLst>
            </p:cNvPr>
            <p:cNvSpPr txBox="1"/>
            <p:nvPr/>
          </p:nvSpPr>
          <p:spPr>
            <a:xfrm>
              <a:off x="4412879" y="3561833"/>
              <a:ext cx="3567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38" name="TextBox 1637">
            <a:extLst>
              <a:ext uri="{FF2B5EF4-FFF2-40B4-BE49-F238E27FC236}">
                <a16:creationId xmlns:a16="http://schemas.microsoft.com/office/drawing/2014/main" id="{3FED5849-EC7F-4CB9-836C-F9473201B86C}"/>
              </a:ext>
            </a:extLst>
          </p:cNvPr>
          <p:cNvSpPr txBox="1"/>
          <p:nvPr/>
        </p:nvSpPr>
        <p:spPr>
          <a:xfrm>
            <a:off x="438243" y="3497682"/>
            <a:ext cx="6837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2" name="TextBox 3331">
            <a:extLst>
              <a:ext uri="{FF2B5EF4-FFF2-40B4-BE49-F238E27FC236}">
                <a16:creationId xmlns:a16="http://schemas.microsoft.com/office/drawing/2014/main" id="{23FA3EE9-82CC-4CE8-934D-984F3F0E8FD9}"/>
              </a:ext>
            </a:extLst>
          </p:cNvPr>
          <p:cNvSpPr txBox="1"/>
          <p:nvPr/>
        </p:nvSpPr>
        <p:spPr>
          <a:xfrm>
            <a:off x="6001505" y="961066"/>
            <a:ext cx="4638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LNs</a:t>
            </a:r>
            <a:endParaRPr lang="zh-CN" altLang="en-US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3" name="TextBox 3332">
            <a:extLst>
              <a:ext uri="{FF2B5EF4-FFF2-40B4-BE49-F238E27FC236}">
                <a16:creationId xmlns:a16="http://schemas.microsoft.com/office/drawing/2014/main" id="{5F75E220-7041-4D99-B7B3-2C1FBB0CD7C2}"/>
              </a:ext>
            </a:extLst>
          </p:cNvPr>
          <p:cNvSpPr txBox="1"/>
          <p:nvPr/>
        </p:nvSpPr>
        <p:spPr>
          <a:xfrm>
            <a:off x="6054598" y="2368666"/>
            <a:ext cx="488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CNS</a:t>
            </a:r>
            <a:endParaRPr lang="zh-CN" altLang="en-US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4" name="Rectangle 23">
            <a:extLst>
              <a:ext uri="{FF2B5EF4-FFF2-40B4-BE49-F238E27FC236}">
                <a16:creationId xmlns:a16="http://schemas.microsoft.com/office/drawing/2014/main" id="{C3FE4AC1-A74D-44D7-B301-FBDF083D2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2904" y="3097362"/>
            <a:ext cx="34103" cy="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45" name="Rectangle 27">
            <a:extLst>
              <a:ext uri="{FF2B5EF4-FFF2-40B4-BE49-F238E27FC236}">
                <a16:creationId xmlns:a16="http://schemas.microsoft.com/office/drawing/2014/main" id="{0E177D06-24E3-4979-96FD-3F0878861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3182" y="2825546"/>
            <a:ext cx="126384" cy="10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46" name="Rectangle 33">
            <a:extLst>
              <a:ext uri="{FF2B5EF4-FFF2-40B4-BE49-F238E27FC236}">
                <a16:creationId xmlns:a16="http://schemas.microsoft.com/office/drawing/2014/main" id="{E416E2C4-E648-49DE-B3B2-201540FC0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3182" y="2538062"/>
            <a:ext cx="126384" cy="10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47" name="Rectangle 39">
            <a:extLst>
              <a:ext uri="{FF2B5EF4-FFF2-40B4-BE49-F238E27FC236}">
                <a16:creationId xmlns:a16="http://schemas.microsoft.com/office/drawing/2014/main" id="{F4C3C54E-BE87-4762-A11D-6DEF2470D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3182" y="2250577"/>
            <a:ext cx="126384" cy="10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48" name="Rectangle 39">
            <a:extLst>
              <a:ext uri="{FF2B5EF4-FFF2-40B4-BE49-F238E27FC236}">
                <a16:creationId xmlns:a16="http://schemas.microsoft.com/office/drawing/2014/main" id="{4F01EA2E-6039-4366-9C70-9B255D57C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308" y="1968185"/>
            <a:ext cx="126384" cy="10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50" name="TextBox 3349">
            <a:extLst>
              <a:ext uri="{FF2B5EF4-FFF2-40B4-BE49-F238E27FC236}">
                <a16:creationId xmlns:a16="http://schemas.microsoft.com/office/drawing/2014/main" id="{994DD038-E237-499F-B785-50F07A063BB6}"/>
              </a:ext>
            </a:extLst>
          </p:cNvPr>
          <p:cNvSpPr txBox="1"/>
          <p:nvPr/>
        </p:nvSpPr>
        <p:spPr>
          <a:xfrm>
            <a:off x="1593577" y="333264"/>
            <a:ext cx="316741" cy="431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516" name="Rectangle 23">
            <a:extLst>
              <a:ext uri="{FF2B5EF4-FFF2-40B4-BE49-F238E27FC236}">
                <a16:creationId xmlns:a16="http://schemas.microsoft.com/office/drawing/2014/main" id="{A9B29C05-109F-4A3E-B2AD-F06E4764D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408" y="1605771"/>
            <a:ext cx="34534" cy="7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20" name="Rectangle 27">
            <a:extLst>
              <a:ext uri="{FF2B5EF4-FFF2-40B4-BE49-F238E27FC236}">
                <a16:creationId xmlns:a16="http://schemas.microsoft.com/office/drawing/2014/main" id="{5971F4C1-F489-4A5C-B352-DBA61BF22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677" y="1233519"/>
            <a:ext cx="86336" cy="7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26" name="Rectangle 33">
            <a:extLst>
              <a:ext uri="{FF2B5EF4-FFF2-40B4-BE49-F238E27FC236}">
                <a16:creationId xmlns:a16="http://schemas.microsoft.com/office/drawing/2014/main" id="{C533B5CF-F9FD-4599-96C7-CCFC9C830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677" y="844747"/>
            <a:ext cx="86336" cy="7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2" name="Rectangle 39">
            <a:extLst>
              <a:ext uri="{FF2B5EF4-FFF2-40B4-BE49-F238E27FC236}">
                <a16:creationId xmlns:a16="http://schemas.microsoft.com/office/drawing/2014/main" id="{FD97AE0C-2C5D-410C-A187-BAD83E0EB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677" y="455973"/>
            <a:ext cx="86336" cy="7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49" name="TextBox 3348">
            <a:extLst>
              <a:ext uri="{FF2B5EF4-FFF2-40B4-BE49-F238E27FC236}">
                <a16:creationId xmlns:a16="http://schemas.microsoft.com/office/drawing/2014/main" id="{E70F88A8-A1DF-4963-B948-B15C26C93A11}"/>
              </a:ext>
            </a:extLst>
          </p:cNvPr>
          <p:cNvSpPr txBox="1"/>
          <p:nvPr/>
        </p:nvSpPr>
        <p:spPr>
          <a:xfrm>
            <a:off x="1118881" y="673546"/>
            <a:ext cx="280985" cy="399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51" name="TextBox 3350">
            <a:extLst>
              <a:ext uri="{FF2B5EF4-FFF2-40B4-BE49-F238E27FC236}">
                <a16:creationId xmlns:a16="http://schemas.microsoft.com/office/drawing/2014/main" id="{5BFFFB57-BA88-4150-8630-8B14A841D500}"/>
              </a:ext>
            </a:extLst>
          </p:cNvPr>
          <p:cNvSpPr txBox="1"/>
          <p:nvPr/>
        </p:nvSpPr>
        <p:spPr>
          <a:xfrm>
            <a:off x="1826471" y="543286"/>
            <a:ext cx="280985" cy="399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39" name="Rectangle 23">
            <a:extLst>
              <a:ext uri="{FF2B5EF4-FFF2-40B4-BE49-F238E27FC236}">
                <a16:creationId xmlns:a16="http://schemas.microsoft.com/office/drawing/2014/main" id="{FD2F2321-F28D-4E0C-96E3-713FC568D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5477" y="3120872"/>
            <a:ext cx="34067" cy="7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40" name="Rectangle 27">
            <a:extLst>
              <a:ext uri="{FF2B5EF4-FFF2-40B4-BE49-F238E27FC236}">
                <a16:creationId xmlns:a16="http://schemas.microsoft.com/office/drawing/2014/main" id="{3FF97532-8934-4E2F-B8F6-A9FC6DA59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39" y="2849315"/>
            <a:ext cx="126251" cy="1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41" name="Rectangle 33">
            <a:extLst>
              <a:ext uri="{FF2B5EF4-FFF2-40B4-BE49-F238E27FC236}">
                <a16:creationId xmlns:a16="http://schemas.microsoft.com/office/drawing/2014/main" id="{231938BF-0234-41C2-8772-43039F952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39" y="2562103"/>
            <a:ext cx="126251" cy="1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42" name="Rectangle 39">
            <a:extLst>
              <a:ext uri="{FF2B5EF4-FFF2-40B4-BE49-F238E27FC236}">
                <a16:creationId xmlns:a16="http://schemas.microsoft.com/office/drawing/2014/main" id="{71206EB5-8BAC-4FDD-B61A-0F7A161FF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39" y="2274892"/>
            <a:ext cx="126251" cy="1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43" name="Rectangle 39">
            <a:extLst>
              <a:ext uri="{FF2B5EF4-FFF2-40B4-BE49-F238E27FC236}">
                <a16:creationId xmlns:a16="http://schemas.microsoft.com/office/drawing/2014/main" id="{C055FD9B-A61A-4769-AF32-24CE40E501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0960" y="1992768"/>
            <a:ext cx="126251" cy="1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56" name="TextBox 3355">
            <a:extLst>
              <a:ext uri="{FF2B5EF4-FFF2-40B4-BE49-F238E27FC236}">
                <a16:creationId xmlns:a16="http://schemas.microsoft.com/office/drawing/2014/main" id="{449B724B-035E-4F1B-B2FF-488DB8C2A3DB}"/>
              </a:ext>
            </a:extLst>
          </p:cNvPr>
          <p:cNvSpPr txBox="1"/>
          <p:nvPr/>
        </p:nvSpPr>
        <p:spPr>
          <a:xfrm>
            <a:off x="3209882" y="2568367"/>
            <a:ext cx="277182" cy="37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57" name="TextBox 3356">
            <a:extLst>
              <a:ext uri="{FF2B5EF4-FFF2-40B4-BE49-F238E27FC236}">
                <a16:creationId xmlns:a16="http://schemas.microsoft.com/office/drawing/2014/main" id="{882C2815-1558-40A4-A60F-A9D79D6D2848}"/>
              </a:ext>
            </a:extLst>
          </p:cNvPr>
          <p:cNvSpPr txBox="1"/>
          <p:nvPr/>
        </p:nvSpPr>
        <p:spPr>
          <a:xfrm>
            <a:off x="3671439" y="2396872"/>
            <a:ext cx="277182" cy="37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35" name="Rectangle 27">
            <a:extLst>
              <a:ext uri="{FF2B5EF4-FFF2-40B4-BE49-F238E27FC236}">
                <a16:creationId xmlns:a16="http://schemas.microsoft.com/office/drawing/2014/main" id="{17995F5D-043A-4859-AC32-F19E1E13D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50" y="2846014"/>
            <a:ext cx="127673" cy="10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36" name="Rectangle 33">
            <a:extLst>
              <a:ext uri="{FF2B5EF4-FFF2-40B4-BE49-F238E27FC236}">
                <a16:creationId xmlns:a16="http://schemas.microsoft.com/office/drawing/2014/main" id="{46187F8F-5E89-4626-B1C1-C6ED6CE08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50" y="2561446"/>
            <a:ext cx="127673" cy="10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37" name="Rectangle 39">
            <a:extLst>
              <a:ext uri="{FF2B5EF4-FFF2-40B4-BE49-F238E27FC236}">
                <a16:creationId xmlns:a16="http://schemas.microsoft.com/office/drawing/2014/main" id="{96C98087-CFB0-44F2-A7C9-57625857D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750" y="2276878"/>
            <a:ext cx="127673" cy="10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38" name="Rectangle 39">
            <a:extLst>
              <a:ext uri="{FF2B5EF4-FFF2-40B4-BE49-F238E27FC236}">
                <a16:creationId xmlns:a16="http://schemas.microsoft.com/office/drawing/2014/main" id="{F6B678C8-F0A4-412E-B348-5D5EC26DF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929" y="1997351"/>
            <a:ext cx="127673" cy="10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54" name="TextBox 3353">
            <a:extLst>
              <a:ext uri="{FF2B5EF4-FFF2-40B4-BE49-F238E27FC236}">
                <a16:creationId xmlns:a16="http://schemas.microsoft.com/office/drawing/2014/main" id="{9ABB1249-75FD-4005-9942-A7770E29F192}"/>
              </a:ext>
            </a:extLst>
          </p:cNvPr>
          <p:cNvSpPr txBox="1"/>
          <p:nvPr/>
        </p:nvSpPr>
        <p:spPr>
          <a:xfrm>
            <a:off x="1342981" y="2390850"/>
            <a:ext cx="280302" cy="374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55" name="TextBox 3354">
            <a:extLst>
              <a:ext uri="{FF2B5EF4-FFF2-40B4-BE49-F238E27FC236}">
                <a16:creationId xmlns:a16="http://schemas.microsoft.com/office/drawing/2014/main" id="{6FC296E9-A502-4A8A-BCF0-AF20C86625FC}"/>
              </a:ext>
            </a:extLst>
          </p:cNvPr>
          <p:cNvSpPr txBox="1"/>
          <p:nvPr/>
        </p:nvSpPr>
        <p:spPr>
          <a:xfrm>
            <a:off x="1828219" y="2009512"/>
            <a:ext cx="280302" cy="374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58" name="TextBox 3357">
            <a:extLst>
              <a:ext uri="{FF2B5EF4-FFF2-40B4-BE49-F238E27FC236}">
                <a16:creationId xmlns:a16="http://schemas.microsoft.com/office/drawing/2014/main" id="{5C1F1686-212D-4BC0-B30C-8B5378605AD7}"/>
              </a:ext>
            </a:extLst>
          </p:cNvPr>
          <p:cNvSpPr txBox="1"/>
          <p:nvPr/>
        </p:nvSpPr>
        <p:spPr>
          <a:xfrm>
            <a:off x="1587609" y="2263764"/>
            <a:ext cx="280302" cy="374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648" name="Line 804">
            <a:extLst>
              <a:ext uri="{FF2B5EF4-FFF2-40B4-BE49-F238E27FC236}">
                <a16:creationId xmlns:a16="http://schemas.microsoft.com/office/drawing/2014/main" id="{F0263975-873A-414E-802D-54F5FCB00F64}"/>
              </a:ext>
            </a:extLst>
          </p:cNvPr>
          <p:cNvSpPr>
            <a:spLocks noChangeShapeType="1"/>
          </p:cNvSpPr>
          <p:nvPr/>
        </p:nvSpPr>
        <p:spPr bwMode="auto">
          <a:xfrm>
            <a:off x="2885119" y="363049"/>
            <a:ext cx="98150" cy="1388"/>
          </a:xfrm>
          <a:prstGeom prst="line">
            <a:avLst/>
          </a:prstGeom>
          <a:noFill/>
          <a:ln w="9525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81" name="Line 834">
            <a:extLst>
              <a:ext uri="{FF2B5EF4-FFF2-40B4-BE49-F238E27FC236}">
                <a16:creationId xmlns:a16="http://schemas.microsoft.com/office/drawing/2014/main" id="{A937D27C-ECCC-4735-8FB2-7B59CA8F256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9319" y="364437"/>
            <a:ext cx="27605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82" name="Line 835">
            <a:extLst>
              <a:ext uri="{FF2B5EF4-FFF2-40B4-BE49-F238E27FC236}">
                <a16:creationId xmlns:a16="http://schemas.microsoft.com/office/drawing/2014/main" id="{56F60750-8C34-4AB8-A526-BE334697B0E9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5327" y="364437"/>
            <a:ext cx="26072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83" name="Line 836">
            <a:extLst>
              <a:ext uri="{FF2B5EF4-FFF2-40B4-BE49-F238E27FC236}">
                <a16:creationId xmlns:a16="http://schemas.microsoft.com/office/drawing/2014/main" id="{2FD2155E-767E-4139-8A5D-CA4CF2FCE39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9801" y="364437"/>
            <a:ext cx="7668" cy="1388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3297" name="Rectangle 39">
            <a:extLst>
              <a:ext uri="{FF2B5EF4-FFF2-40B4-BE49-F238E27FC236}">
                <a16:creationId xmlns:a16="http://schemas.microsoft.com/office/drawing/2014/main" id="{0EEF4774-5A27-4B0A-B885-B22796DF4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39" y="518959"/>
            <a:ext cx="85470" cy="7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94" name="Rectangle 23">
            <a:extLst>
              <a:ext uri="{FF2B5EF4-FFF2-40B4-BE49-F238E27FC236}">
                <a16:creationId xmlns:a16="http://schemas.microsoft.com/office/drawing/2014/main" id="{26804C89-B93E-4757-85A2-A8396E59F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5761" y="1616061"/>
            <a:ext cx="34188" cy="7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95" name="Rectangle 27">
            <a:extLst>
              <a:ext uri="{FF2B5EF4-FFF2-40B4-BE49-F238E27FC236}">
                <a16:creationId xmlns:a16="http://schemas.microsoft.com/office/drawing/2014/main" id="{72778D75-DA29-433D-9B15-F44EF1D62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39" y="1260870"/>
            <a:ext cx="85470" cy="7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96" name="Rectangle 33">
            <a:extLst>
              <a:ext uri="{FF2B5EF4-FFF2-40B4-BE49-F238E27FC236}">
                <a16:creationId xmlns:a16="http://schemas.microsoft.com/office/drawing/2014/main" id="{ED9DF149-1B41-4F67-8257-0C25AE43B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39" y="889915"/>
            <a:ext cx="85470" cy="7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52" name="TextBox 3351">
            <a:extLst>
              <a:ext uri="{FF2B5EF4-FFF2-40B4-BE49-F238E27FC236}">
                <a16:creationId xmlns:a16="http://schemas.microsoft.com/office/drawing/2014/main" id="{B0FD6B1A-331A-4892-82AC-1FA33CC7F277}"/>
              </a:ext>
            </a:extLst>
          </p:cNvPr>
          <p:cNvSpPr txBox="1"/>
          <p:nvPr/>
        </p:nvSpPr>
        <p:spPr>
          <a:xfrm>
            <a:off x="3432315" y="848775"/>
            <a:ext cx="278168" cy="38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53" name="TextBox 3352">
            <a:extLst>
              <a:ext uri="{FF2B5EF4-FFF2-40B4-BE49-F238E27FC236}">
                <a16:creationId xmlns:a16="http://schemas.microsoft.com/office/drawing/2014/main" id="{FD20F3AC-EC58-484E-99E6-D54EA0CC2D43}"/>
              </a:ext>
            </a:extLst>
          </p:cNvPr>
          <p:cNvSpPr txBox="1"/>
          <p:nvPr/>
        </p:nvSpPr>
        <p:spPr>
          <a:xfrm>
            <a:off x="3646505" y="837466"/>
            <a:ext cx="278168" cy="38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60" name="TextBox 3359">
            <a:extLst>
              <a:ext uri="{FF2B5EF4-FFF2-40B4-BE49-F238E27FC236}">
                <a16:creationId xmlns:a16="http://schemas.microsoft.com/office/drawing/2014/main" id="{C3610C54-BBE0-4160-B89F-2E543AA468D0}"/>
              </a:ext>
            </a:extLst>
          </p:cNvPr>
          <p:cNvSpPr txBox="1"/>
          <p:nvPr/>
        </p:nvSpPr>
        <p:spPr>
          <a:xfrm>
            <a:off x="2961530" y="1058567"/>
            <a:ext cx="278168" cy="38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298" name="Rectangle 23">
            <a:extLst>
              <a:ext uri="{FF2B5EF4-FFF2-40B4-BE49-F238E27FC236}">
                <a16:creationId xmlns:a16="http://schemas.microsoft.com/office/drawing/2014/main" id="{A863B828-7013-4D53-B3B5-D55F2220E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0547" y="1594268"/>
            <a:ext cx="34091" cy="7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99" name="Rectangle 27">
            <a:extLst>
              <a:ext uri="{FF2B5EF4-FFF2-40B4-BE49-F238E27FC236}">
                <a16:creationId xmlns:a16="http://schemas.microsoft.com/office/drawing/2014/main" id="{DA961A87-9DAB-48C7-83F2-1E0DDD6F5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0853" y="1245094"/>
            <a:ext cx="85227" cy="7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00" name="Rectangle 33">
            <a:extLst>
              <a:ext uri="{FF2B5EF4-FFF2-40B4-BE49-F238E27FC236}">
                <a16:creationId xmlns:a16="http://schemas.microsoft.com/office/drawing/2014/main" id="{348A877B-9D3D-48AA-9FF1-5E0934338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0853" y="880422"/>
            <a:ext cx="85227" cy="7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01" name="Rectangle 39">
            <a:extLst>
              <a:ext uri="{FF2B5EF4-FFF2-40B4-BE49-F238E27FC236}">
                <a16:creationId xmlns:a16="http://schemas.microsoft.com/office/drawing/2014/main" id="{739E1625-EBF8-46EC-ABAD-18D4ACC70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0853" y="515750"/>
            <a:ext cx="85227" cy="7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59" name="TextBox 3358">
            <a:extLst>
              <a:ext uri="{FF2B5EF4-FFF2-40B4-BE49-F238E27FC236}">
                <a16:creationId xmlns:a16="http://schemas.microsoft.com/office/drawing/2014/main" id="{3743C2CA-B8B3-4515-9922-2318C439761F}"/>
              </a:ext>
            </a:extLst>
          </p:cNvPr>
          <p:cNvSpPr txBox="1"/>
          <p:nvPr/>
        </p:nvSpPr>
        <p:spPr>
          <a:xfrm>
            <a:off x="5243421" y="938023"/>
            <a:ext cx="277376" cy="374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61" name="TextBox 3360">
            <a:extLst>
              <a:ext uri="{FF2B5EF4-FFF2-40B4-BE49-F238E27FC236}">
                <a16:creationId xmlns:a16="http://schemas.microsoft.com/office/drawing/2014/main" id="{CB4C4239-C728-485F-BD3B-9F84AEFBCC0D}"/>
              </a:ext>
            </a:extLst>
          </p:cNvPr>
          <p:cNvSpPr txBox="1"/>
          <p:nvPr/>
        </p:nvSpPr>
        <p:spPr>
          <a:xfrm>
            <a:off x="4784950" y="1118271"/>
            <a:ext cx="277376" cy="374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363" name="TextBox 3362">
            <a:extLst>
              <a:ext uri="{FF2B5EF4-FFF2-40B4-BE49-F238E27FC236}">
                <a16:creationId xmlns:a16="http://schemas.microsoft.com/office/drawing/2014/main" id="{47B55E56-F424-434B-84ED-7C966D83EAFC}"/>
              </a:ext>
            </a:extLst>
          </p:cNvPr>
          <p:cNvSpPr txBox="1"/>
          <p:nvPr/>
        </p:nvSpPr>
        <p:spPr>
          <a:xfrm>
            <a:off x="409251" y="134229"/>
            <a:ext cx="403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4" name="Rectangle 92">
            <a:extLst>
              <a:ext uri="{FF2B5EF4-FFF2-40B4-BE49-F238E27FC236}">
                <a16:creationId xmlns:a16="http://schemas.microsoft.com/office/drawing/2014/main" id="{701E4EAD-4465-4E15-9E67-3359EEB3647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3892" y="981131"/>
            <a:ext cx="80470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</a:rPr>
              <a:t>Cell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number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r>
              <a:rPr kumimoji="0" lang="en-US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65" name="Rectangle 92">
            <a:extLst>
              <a:ext uri="{FF2B5EF4-FFF2-40B4-BE49-F238E27FC236}">
                <a16:creationId xmlns:a16="http://schemas.microsoft.com/office/drawing/2014/main" id="{712F720D-222C-4103-A490-AC147415AC3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9747" y="2474068"/>
            <a:ext cx="80470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</a:rPr>
              <a:t>Cell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number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r>
              <a:rPr kumimoji="0" lang="en-US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15" name="TextBox 1514">
            <a:extLst>
              <a:ext uri="{FF2B5EF4-FFF2-40B4-BE49-F238E27FC236}">
                <a16:creationId xmlns:a16="http://schemas.microsoft.com/office/drawing/2014/main" id="{CE1573A6-FC78-4ACD-A4C7-148EC74A9466}"/>
              </a:ext>
            </a:extLst>
          </p:cNvPr>
          <p:cNvSpPr txBox="1"/>
          <p:nvPr/>
        </p:nvSpPr>
        <p:spPr>
          <a:xfrm>
            <a:off x="2929098" y="3295319"/>
            <a:ext cx="15470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Days post immunization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4" name="Rectangle 2693">
            <a:extLst>
              <a:ext uri="{FF2B5EF4-FFF2-40B4-BE49-F238E27FC236}">
                <a16:creationId xmlns:a16="http://schemas.microsoft.com/office/drawing/2014/main" id="{33C5D1FF-5ABD-4D67-96FF-FC99A1B295EA}"/>
              </a:ext>
            </a:extLst>
          </p:cNvPr>
          <p:cNvSpPr/>
          <p:nvPr/>
        </p:nvSpPr>
        <p:spPr>
          <a:xfrm>
            <a:off x="224755" y="9593114"/>
            <a:ext cx="6355232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 Dynamics and function of T cells. </a:t>
            </a:r>
            <a:endParaRPr lang="zh-CN" altLang="zh-CN" sz="12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4726C76-4819-4D4D-8FF0-C9B95AD23EF4}"/>
              </a:ext>
            </a:extLst>
          </p:cNvPr>
          <p:cNvGrpSpPr/>
          <p:nvPr/>
        </p:nvGrpSpPr>
        <p:grpSpPr>
          <a:xfrm>
            <a:off x="445995" y="5036132"/>
            <a:ext cx="6004167" cy="3044044"/>
            <a:chOff x="437367" y="3401360"/>
            <a:chExt cx="6004167" cy="3044044"/>
          </a:xfrm>
        </p:grpSpPr>
        <p:cxnSp>
          <p:nvCxnSpPr>
            <p:cNvPr id="1639" name="Straight Arrow Connector 1638">
              <a:extLst>
                <a:ext uri="{FF2B5EF4-FFF2-40B4-BE49-F238E27FC236}">
                  <a16:creationId xmlns:a16="http://schemas.microsoft.com/office/drawing/2014/main" id="{BCC2842D-3550-47C9-AC9C-24A9EE5C8209}"/>
                </a:ext>
              </a:extLst>
            </p:cNvPr>
            <p:cNvCxnSpPr/>
            <p:nvPr/>
          </p:nvCxnSpPr>
          <p:spPr>
            <a:xfrm>
              <a:off x="844391" y="4919649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0" name="TextBox 1639">
              <a:extLst>
                <a:ext uri="{FF2B5EF4-FFF2-40B4-BE49-F238E27FC236}">
                  <a16:creationId xmlns:a16="http://schemas.microsoft.com/office/drawing/2014/main" id="{CBBE5311-AC77-4170-9EC3-903B0DE95E88}"/>
                </a:ext>
              </a:extLst>
            </p:cNvPr>
            <p:cNvSpPr txBox="1"/>
            <p:nvPr/>
          </p:nvSpPr>
          <p:spPr>
            <a:xfrm>
              <a:off x="999864" y="4863826"/>
              <a:ext cx="546885" cy="254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IL-2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41" name="Straight Arrow Connector 1640">
              <a:extLst>
                <a:ext uri="{FF2B5EF4-FFF2-40B4-BE49-F238E27FC236}">
                  <a16:creationId xmlns:a16="http://schemas.microsoft.com/office/drawing/2014/main" id="{4152EAD7-5C11-4F89-A22C-909B786099E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86221" y="4233857"/>
              <a:ext cx="109689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2" name="TextBox 1641">
              <a:extLst>
                <a:ext uri="{FF2B5EF4-FFF2-40B4-BE49-F238E27FC236}">
                  <a16:creationId xmlns:a16="http://schemas.microsoft.com/office/drawing/2014/main" id="{9CBE91CD-8E53-4F55-A7E9-47265282B988}"/>
                </a:ext>
              </a:extLst>
            </p:cNvPr>
            <p:cNvSpPr txBox="1"/>
            <p:nvPr/>
          </p:nvSpPr>
          <p:spPr>
            <a:xfrm rot="16200000">
              <a:off x="201797" y="4140817"/>
              <a:ext cx="734339" cy="263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IFN-</a:t>
              </a:r>
              <a:r>
                <a:rPr lang="en-US" altLang="zh-CN" sz="800" b="1" dirty="0">
                  <a:latin typeface="Symbol" panose="05050102010706020507" pitchFamily="18" charset="2"/>
                  <a:cs typeface="Arial" panose="020B0604020202020204" pitchFamily="34" charset="0"/>
                </a:rPr>
                <a:t>g</a:t>
              </a:r>
              <a:endParaRPr lang="zh-CN" altLang="en-US" sz="800" b="1" dirty="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cxnSp>
          <p:nvCxnSpPr>
            <p:cNvPr id="1647" name="Straight Arrow Connector 1646">
              <a:extLst>
                <a:ext uri="{FF2B5EF4-FFF2-40B4-BE49-F238E27FC236}">
                  <a16:creationId xmlns:a16="http://schemas.microsoft.com/office/drawing/2014/main" id="{AE67186B-D705-4D6F-9F75-8DE8C77F8957}"/>
                </a:ext>
              </a:extLst>
            </p:cNvPr>
            <p:cNvCxnSpPr/>
            <p:nvPr/>
          </p:nvCxnSpPr>
          <p:spPr>
            <a:xfrm>
              <a:off x="848815" y="6247055"/>
              <a:ext cx="180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8" name="TextBox 1647">
              <a:extLst>
                <a:ext uri="{FF2B5EF4-FFF2-40B4-BE49-F238E27FC236}">
                  <a16:creationId xmlns:a16="http://schemas.microsoft.com/office/drawing/2014/main" id="{C98D182A-14E4-4519-81CB-A2250E716305}"/>
                </a:ext>
              </a:extLst>
            </p:cNvPr>
            <p:cNvSpPr txBox="1"/>
            <p:nvPr/>
          </p:nvSpPr>
          <p:spPr>
            <a:xfrm>
              <a:off x="1004287" y="6191232"/>
              <a:ext cx="546885" cy="254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IL-17A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49" name="Straight Arrow Connector 1648">
              <a:extLst>
                <a:ext uri="{FF2B5EF4-FFF2-40B4-BE49-F238E27FC236}">
                  <a16:creationId xmlns:a16="http://schemas.microsoft.com/office/drawing/2014/main" id="{6F8911C4-35B9-4CA7-8E42-5F36442D687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90644" y="5526864"/>
              <a:ext cx="109689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0" name="TextBox 1649">
              <a:extLst>
                <a:ext uri="{FF2B5EF4-FFF2-40B4-BE49-F238E27FC236}">
                  <a16:creationId xmlns:a16="http://schemas.microsoft.com/office/drawing/2014/main" id="{14580FBE-F792-4992-8260-8EDA99FB4F2D}"/>
                </a:ext>
              </a:extLst>
            </p:cNvPr>
            <p:cNvSpPr txBox="1"/>
            <p:nvPr/>
          </p:nvSpPr>
          <p:spPr>
            <a:xfrm rot="16200000">
              <a:off x="206220" y="5438466"/>
              <a:ext cx="73433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IL-17F</a:t>
              </a:r>
              <a:endParaRPr lang="zh-CN" altLang="en-US" sz="800" b="1" dirty="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1655" name="TextBox 1654">
              <a:extLst>
                <a:ext uri="{FF2B5EF4-FFF2-40B4-BE49-F238E27FC236}">
                  <a16:creationId xmlns:a16="http://schemas.microsoft.com/office/drawing/2014/main" id="{960AE282-3D89-4B12-9403-82479BD13C0F}"/>
                </a:ext>
              </a:extLst>
            </p:cNvPr>
            <p:cNvSpPr txBox="1"/>
            <p:nvPr/>
          </p:nvSpPr>
          <p:spPr>
            <a:xfrm>
              <a:off x="848123" y="3520495"/>
              <a:ext cx="992521" cy="254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B6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6" name="TextBox 1655">
              <a:extLst>
                <a:ext uri="{FF2B5EF4-FFF2-40B4-BE49-F238E27FC236}">
                  <a16:creationId xmlns:a16="http://schemas.microsoft.com/office/drawing/2014/main" id="{1E948B3F-631C-4A88-91EB-50E22D09DE34}"/>
                </a:ext>
              </a:extLst>
            </p:cNvPr>
            <p:cNvSpPr txBox="1"/>
            <p:nvPr/>
          </p:nvSpPr>
          <p:spPr>
            <a:xfrm>
              <a:off x="1759193" y="3520495"/>
              <a:ext cx="1428394" cy="254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PTGDR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endParaRPr lang="zh-CN" alt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64" name="Group 1663">
              <a:extLst>
                <a:ext uri="{FF2B5EF4-FFF2-40B4-BE49-F238E27FC236}">
                  <a16:creationId xmlns:a16="http://schemas.microsoft.com/office/drawing/2014/main" id="{BECA2E5D-C84E-4753-8AD9-C8082C42CB45}"/>
                </a:ext>
              </a:extLst>
            </p:cNvPr>
            <p:cNvGrpSpPr>
              <a:grpSpLocks/>
            </p:cNvGrpSpPr>
            <p:nvPr/>
          </p:nvGrpSpPr>
          <p:grpSpPr>
            <a:xfrm>
              <a:off x="767530" y="3780303"/>
              <a:ext cx="1080000" cy="1080000"/>
              <a:chOff x="7309058" y="-218248"/>
              <a:chExt cx="2420937" cy="2398350"/>
            </a:xfrm>
          </p:grpSpPr>
          <p:pic>
            <p:nvPicPr>
              <p:cNvPr id="2172" name="Picture 26">
                <a:extLst>
                  <a:ext uri="{FF2B5EF4-FFF2-40B4-BE49-F238E27FC236}">
                    <a16:creationId xmlns:a16="http://schemas.microsoft.com/office/drawing/2014/main" id="{F327C1B5-5889-4E5B-9E6B-F50F33CBC3C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1633" y="-218248"/>
                <a:ext cx="2128838" cy="212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73" name="Picture 27">
                <a:extLst>
                  <a:ext uri="{FF2B5EF4-FFF2-40B4-BE49-F238E27FC236}">
                    <a16:creationId xmlns:a16="http://schemas.microsoft.com/office/drawing/2014/main" id="{6202B42A-B290-4C3F-9DC1-BB0E40C1CA5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1633" y="-218248"/>
                <a:ext cx="2128838" cy="212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74" name="Freeform 6">
                <a:extLst>
                  <a:ext uri="{FF2B5EF4-FFF2-40B4-BE49-F238E27FC236}">
                    <a16:creationId xmlns:a16="http://schemas.microsoft.com/office/drawing/2014/main" id="{49DF4E31-DC28-4546-B2DD-02C39CDDD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1633" y="1112077"/>
                <a:ext cx="947738" cy="17463"/>
              </a:xfrm>
              <a:custGeom>
                <a:avLst/>
                <a:gdLst>
                  <a:gd name="T0" fmla="*/ 0 w 597"/>
                  <a:gd name="T1" fmla="*/ 0 h 11"/>
                  <a:gd name="T2" fmla="*/ 0 w 597"/>
                  <a:gd name="T3" fmla="*/ 11 h 11"/>
                  <a:gd name="T4" fmla="*/ 592 w 597"/>
                  <a:gd name="T5" fmla="*/ 11 h 11"/>
                  <a:gd name="T6" fmla="*/ 597 w 597"/>
                  <a:gd name="T7" fmla="*/ 11 h 11"/>
                  <a:gd name="T8" fmla="*/ 597 w 597"/>
                  <a:gd name="T9" fmla="*/ 6 h 11"/>
                  <a:gd name="T10" fmla="*/ 597 w 597"/>
                  <a:gd name="T11" fmla="*/ 0 h 11"/>
                  <a:gd name="T12" fmla="*/ 592 w 597"/>
                  <a:gd name="T13" fmla="*/ 0 h 11"/>
                  <a:gd name="T14" fmla="*/ 0 w 597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7" h="11">
                    <a:moveTo>
                      <a:pt x="0" y="0"/>
                    </a:moveTo>
                    <a:lnTo>
                      <a:pt x="0" y="11"/>
                    </a:lnTo>
                    <a:lnTo>
                      <a:pt x="592" y="11"/>
                    </a:lnTo>
                    <a:lnTo>
                      <a:pt x="597" y="11"/>
                    </a:lnTo>
                    <a:lnTo>
                      <a:pt x="597" y="6"/>
                    </a:lnTo>
                    <a:lnTo>
                      <a:pt x="597" y="0"/>
                    </a:lnTo>
                    <a:lnTo>
                      <a:pt x="59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75" name="Freeform 7">
                <a:extLst>
                  <a:ext uri="{FF2B5EF4-FFF2-40B4-BE49-F238E27FC236}">
                    <a16:creationId xmlns:a16="http://schemas.microsoft.com/office/drawing/2014/main" id="{75C68980-60C6-430D-AD17-12FE80635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495" y="-218248"/>
                <a:ext cx="15875" cy="1347788"/>
              </a:xfrm>
              <a:custGeom>
                <a:avLst/>
                <a:gdLst>
                  <a:gd name="T0" fmla="*/ 0 w 10"/>
                  <a:gd name="T1" fmla="*/ 0 h 849"/>
                  <a:gd name="T2" fmla="*/ 0 w 10"/>
                  <a:gd name="T3" fmla="*/ 844 h 849"/>
                  <a:gd name="T4" fmla="*/ 0 w 10"/>
                  <a:gd name="T5" fmla="*/ 849 h 849"/>
                  <a:gd name="T6" fmla="*/ 5 w 10"/>
                  <a:gd name="T7" fmla="*/ 849 h 849"/>
                  <a:gd name="T8" fmla="*/ 10 w 10"/>
                  <a:gd name="T9" fmla="*/ 849 h 849"/>
                  <a:gd name="T10" fmla="*/ 10 w 10"/>
                  <a:gd name="T11" fmla="*/ 844 h 849"/>
                  <a:gd name="T12" fmla="*/ 10 w 10"/>
                  <a:gd name="T13" fmla="*/ 0 h 849"/>
                  <a:gd name="T14" fmla="*/ 0 w 10"/>
                  <a:gd name="T15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49">
                    <a:moveTo>
                      <a:pt x="0" y="0"/>
                    </a:moveTo>
                    <a:lnTo>
                      <a:pt x="0" y="844"/>
                    </a:lnTo>
                    <a:lnTo>
                      <a:pt x="0" y="849"/>
                    </a:lnTo>
                    <a:lnTo>
                      <a:pt x="5" y="849"/>
                    </a:lnTo>
                    <a:lnTo>
                      <a:pt x="10" y="849"/>
                    </a:lnTo>
                    <a:lnTo>
                      <a:pt x="10" y="84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76" name="Freeform 11">
                <a:extLst>
                  <a:ext uri="{FF2B5EF4-FFF2-40B4-BE49-F238E27FC236}">
                    <a16:creationId xmlns:a16="http://schemas.microsoft.com/office/drawing/2014/main" id="{9087F6C0-9705-4B7C-A3C9-1D057E58F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495" y="1112077"/>
                <a:ext cx="1206500" cy="17463"/>
              </a:xfrm>
              <a:custGeom>
                <a:avLst/>
                <a:gdLst>
                  <a:gd name="T0" fmla="*/ 5 w 760"/>
                  <a:gd name="T1" fmla="*/ 0 h 11"/>
                  <a:gd name="T2" fmla="*/ 0 w 760"/>
                  <a:gd name="T3" fmla="*/ 0 h 11"/>
                  <a:gd name="T4" fmla="*/ 0 w 760"/>
                  <a:gd name="T5" fmla="*/ 6 h 11"/>
                  <a:gd name="T6" fmla="*/ 0 w 760"/>
                  <a:gd name="T7" fmla="*/ 11 h 11"/>
                  <a:gd name="T8" fmla="*/ 5 w 760"/>
                  <a:gd name="T9" fmla="*/ 11 h 11"/>
                  <a:gd name="T10" fmla="*/ 754 w 760"/>
                  <a:gd name="T11" fmla="*/ 11 h 11"/>
                  <a:gd name="T12" fmla="*/ 760 w 760"/>
                  <a:gd name="T13" fmla="*/ 11 h 11"/>
                  <a:gd name="T14" fmla="*/ 760 w 760"/>
                  <a:gd name="T15" fmla="*/ 6 h 11"/>
                  <a:gd name="T16" fmla="*/ 760 w 760"/>
                  <a:gd name="T17" fmla="*/ 0 h 11"/>
                  <a:gd name="T18" fmla="*/ 754 w 760"/>
                  <a:gd name="T19" fmla="*/ 0 h 11"/>
                  <a:gd name="T20" fmla="*/ 5 w 760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0" h="11">
                    <a:moveTo>
                      <a:pt x="5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5" y="11"/>
                    </a:lnTo>
                    <a:lnTo>
                      <a:pt x="754" y="11"/>
                    </a:lnTo>
                    <a:lnTo>
                      <a:pt x="760" y="11"/>
                    </a:lnTo>
                    <a:lnTo>
                      <a:pt x="760" y="6"/>
                    </a:lnTo>
                    <a:lnTo>
                      <a:pt x="760" y="0"/>
                    </a:lnTo>
                    <a:lnTo>
                      <a:pt x="75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77" name="Freeform 12">
                <a:extLst>
                  <a:ext uri="{FF2B5EF4-FFF2-40B4-BE49-F238E27FC236}">
                    <a16:creationId xmlns:a16="http://schemas.microsoft.com/office/drawing/2014/main" id="{7B87A382-C9CA-41AB-A031-F66DBE988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495" y="-218248"/>
                <a:ext cx="15875" cy="1347788"/>
              </a:xfrm>
              <a:custGeom>
                <a:avLst/>
                <a:gdLst>
                  <a:gd name="T0" fmla="*/ 0 w 10"/>
                  <a:gd name="T1" fmla="*/ 0 h 849"/>
                  <a:gd name="T2" fmla="*/ 0 w 10"/>
                  <a:gd name="T3" fmla="*/ 844 h 849"/>
                  <a:gd name="T4" fmla="*/ 0 w 10"/>
                  <a:gd name="T5" fmla="*/ 849 h 849"/>
                  <a:gd name="T6" fmla="*/ 5 w 10"/>
                  <a:gd name="T7" fmla="*/ 849 h 849"/>
                  <a:gd name="T8" fmla="*/ 10 w 10"/>
                  <a:gd name="T9" fmla="*/ 849 h 849"/>
                  <a:gd name="T10" fmla="*/ 10 w 10"/>
                  <a:gd name="T11" fmla="*/ 844 h 849"/>
                  <a:gd name="T12" fmla="*/ 10 w 10"/>
                  <a:gd name="T13" fmla="*/ 0 h 849"/>
                  <a:gd name="T14" fmla="*/ 0 w 10"/>
                  <a:gd name="T15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49">
                    <a:moveTo>
                      <a:pt x="0" y="0"/>
                    </a:moveTo>
                    <a:lnTo>
                      <a:pt x="0" y="844"/>
                    </a:lnTo>
                    <a:lnTo>
                      <a:pt x="0" y="849"/>
                    </a:lnTo>
                    <a:lnTo>
                      <a:pt x="5" y="849"/>
                    </a:lnTo>
                    <a:lnTo>
                      <a:pt x="10" y="849"/>
                    </a:lnTo>
                    <a:lnTo>
                      <a:pt x="10" y="84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78" name="Freeform 16">
                <a:extLst>
                  <a:ext uri="{FF2B5EF4-FFF2-40B4-BE49-F238E27FC236}">
                    <a16:creationId xmlns:a16="http://schemas.microsoft.com/office/drawing/2014/main" id="{E0E6D8F5-AF7C-45E7-84F3-12BC59B04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495" y="1112077"/>
                <a:ext cx="1206500" cy="17463"/>
              </a:xfrm>
              <a:custGeom>
                <a:avLst/>
                <a:gdLst>
                  <a:gd name="T0" fmla="*/ 5 w 760"/>
                  <a:gd name="T1" fmla="*/ 0 h 11"/>
                  <a:gd name="T2" fmla="*/ 0 w 760"/>
                  <a:gd name="T3" fmla="*/ 0 h 11"/>
                  <a:gd name="T4" fmla="*/ 0 w 760"/>
                  <a:gd name="T5" fmla="*/ 6 h 11"/>
                  <a:gd name="T6" fmla="*/ 0 w 760"/>
                  <a:gd name="T7" fmla="*/ 11 h 11"/>
                  <a:gd name="T8" fmla="*/ 5 w 760"/>
                  <a:gd name="T9" fmla="*/ 11 h 11"/>
                  <a:gd name="T10" fmla="*/ 754 w 760"/>
                  <a:gd name="T11" fmla="*/ 11 h 11"/>
                  <a:gd name="T12" fmla="*/ 760 w 760"/>
                  <a:gd name="T13" fmla="*/ 11 h 11"/>
                  <a:gd name="T14" fmla="*/ 760 w 760"/>
                  <a:gd name="T15" fmla="*/ 6 h 11"/>
                  <a:gd name="T16" fmla="*/ 760 w 760"/>
                  <a:gd name="T17" fmla="*/ 0 h 11"/>
                  <a:gd name="T18" fmla="*/ 754 w 760"/>
                  <a:gd name="T19" fmla="*/ 0 h 11"/>
                  <a:gd name="T20" fmla="*/ 5 w 760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0" h="11">
                    <a:moveTo>
                      <a:pt x="5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5" y="11"/>
                    </a:lnTo>
                    <a:lnTo>
                      <a:pt x="754" y="11"/>
                    </a:lnTo>
                    <a:lnTo>
                      <a:pt x="760" y="11"/>
                    </a:lnTo>
                    <a:lnTo>
                      <a:pt x="760" y="6"/>
                    </a:lnTo>
                    <a:lnTo>
                      <a:pt x="760" y="0"/>
                    </a:lnTo>
                    <a:lnTo>
                      <a:pt x="75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79" name="Freeform 17">
                <a:extLst>
                  <a:ext uri="{FF2B5EF4-FFF2-40B4-BE49-F238E27FC236}">
                    <a16:creationId xmlns:a16="http://schemas.microsoft.com/office/drawing/2014/main" id="{D803F4DF-7189-4DA7-A930-3CAA45C22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495" y="1112077"/>
                <a:ext cx="15875" cy="806450"/>
              </a:xfrm>
              <a:custGeom>
                <a:avLst/>
                <a:gdLst>
                  <a:gd name="T0" fmla="*/ 5 w 10"/>
                  <a:gd name="T1" fmla="*/ 0 h 508"/>
                  <a:gd name="T2" fmla="*/ 0 w 10"/>
                  <a:gd name="T3" fmla="*/ 0 h 508"/>
                  <a:gd name="T4" fmla="*/ 0 w 10"/>
                  <a:gd name="T5" fmla="*/ 6 h 508"/>
                  <a:gd name="T6" fmla="*/ 0 w 10"/>
                  <a:gd name="T7" fmla="*/ 503 h 508"/>
                  <a:gd name="T8" fmla="*/ 0 w 10"/>
                  <a:gd name="T9" fmla="*/ 508 h 508"/>
                  <a:gd name="T10" fmla="*/ 5 w 10"/>
                  <a:gd name="T11" fmla="*/ 508 h 508"/>
                  <a:gd name="T12" fmla="*/ 10 w 10"/>
                  <a:gd name="T13" fmla="*/ 508 h 508"/>
                  <a:gd name="T14" fmla="*/ 10 w 10"/>
                  <a:gd name="T15" fmla="*/ 503 h 508"/>
                  <a:gd name="T16" fmla="*/ 10 w 10"/>
                  <a:gd name="T17" fmla="*/ 6 h 508"/>
                  <a:gd name="T18" fmla="*/ 10 w 10"/>
                  <a:gd name="T19" fmla="*/ 0 h 508"/>
                  <a:gd name="T20" fmla="*/ 5 w 10"/>
                  <a:gd name="T21" fmla="*/ 0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508">
                    <a:moveTo>
                      <a:pt x="5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503"/>
                    </a:lnTo>
                    <a:lnTo>
                      <a:pt x="0" y="508"/>
                    </a:lnTo>
                    <a:lnTo>
                      <a:pt x="5" y="508"/>
                    </a:lnTo>
                    <a:lnTo>
                      <a:pt x="10" y="508"/>
                    </a:lnTo>
                    <a:lnTo>
                      <a:pt x="10" y="503"/>
                    </a:lnTo>
                    <a:lnTo>
                      <a:pt x="10" y="6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80" name="Freeform 21">
                <a:extLst>
                  <a:ext uri="{FF2B5EF4-FFF2-40B4-BE49-F238E27FC236}">
                    <a16:creationId xmlns:a16="http://schemas.microsoft.com/office/drawing/2014/main" id="{414D5768-5CA3-458B-A57D-1E2DBC023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1633" y="1112077"/>
                <a:ext cx="947738" cy="17463"/>
              </a:xfrm>
              <a:custGeom>
                <a:avLst/>
                <a:gdLst>
                  <a:gd name="T0" fmla="*/ 0 w 597"/>
                  <a:gd name="T1" fmla="*/ 0 h 11"/>
                  <a:gd name="T2" fmla="*/ 0 w 597"/>
                  <a:gd name="T3" fmla="*/ 11 h 11"/>
                  <a:gd name="T4" fmla="*/ 592 w 597"/>
                  <a:gd name="T5" fmla="*/ 11 h 11"/>
                  <a:gd name="T6" fmla="*/ 597 w 597"/>
                  <a:gd name="T7" fmla="*/ 11 h 11"/>
                  <a:gd name="T8" fmla="*/ 597 w 597"/>
                  <a:gd name="T9" fmla="*/ 6 h 11"/>
                  <a:gd name="T10" fmla="*/ 597 w 597"/>
                  <a:gd name="T11" fmla="*/ 0 h 11"/>
                  <a:gd name="T12" fmla="*/ 592 w 597"/>
                  <a:gd name="T13" fmla="*/ 0 h 11"/>
                  <a:gd name="T14" fmla="*/ 0 w 597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7" h="11">
                    <a:moveTo>
                      <a:pt x="0" y="0"/>
                    </a:moveTo>
                    <a:lnTo>
                      <a:pt x="0" y="11"/>
                    </a:lnTo>
                    <a:lnTo>
                      <a:pt x="592" y="11"/>
                    </a:lnTo>
                    <a:lnTo>
                      <a:pt x="597" y="11"/>
                    </a:lnTo>
                    <a:lnTo>
                      <a:pt x="597" y="6"/>
                    </a:lnTo>
                    <a:lnTo>
                      <a:pt x="597" y="0"/>
                    </a:lnTo>
                    <a:lnTo>
                      <a:pt x="59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81" name="Freeform 22">
                <a:extLst>
                  <a:ext uri="{FF2B5EF4-FFF2-40B4-BE49-F238E27FC236}">
                    <a16:creationId xmlns:a16="http://schemas.microsoft.com/office/drawing/2014/main" id="{65E2C4E8-201C-4546-B5D4-871811A3C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495" y="1112077"/>
                <a:ext cx="15875" cy="806450"/>
              </a:xfrm>
              <a:custGeom>
                <a:avLst/>
                <a:gdLst>
                  <a:gd name="T0" fmla="*/ 5 w 10"/>
                  <a:gd name="T1" fmla="*/ 0 h 508"/>
                  <a:gd name="T2" fmla="*/ 0 w 10"/>
                  <a:gd name="T3" fmla="*/ 0 h 508"/>
                  <a:gd name="T4" fmla="*/ 0 w 10"/>
                  <a:gd name="T5" fmla="*/ 6 h 508"/>
                  <a:gd name="T6" fmla="*/ 0 w 10"/>
                  <a:gd name="T7" fmla="*/ 503 h 508"/>
                  <a:gd name="T8" fmla="*/ 0 w 10"/>
                  <a:gd name="T9" fmla="*/ 508 h 508"/>
                  <a:gd name="T10" fmla="*/ 5 w 10"/>
                  <a:gd name="T11" fmla="*/ 508 h 508"/>
                  <a:gd name="T12" fmla="*/ 10 w 10"/>
                  <a:gd name="T13" fmla="*/ 508 h 508"/>
                  <a:gd name="T14" fmla="*/ 10 w 10"/>
                  <a:gd name="T15" fmla="*/ 503 h 508"/>
                  <a:gd name="T16" fmla="*/ 10 w 10"/>
                  <a:gd name="T17" fmla="*/ 6 h 508"/>
                  <a:gd name="T18" fmla="*/ 10 w 10"/>
                  <a:gd name="T19" fmla="*/ 0 h 508"/>
                  <a:gd name="T20" fmla="*/ 5 w 10"/>
                  <a:gd name="T21" fmla="*/ 0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508">
                    <a:moveTo>
                      <a:pt x="5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503"/>
                    </a:lnTo>
                    <a:lnTo>
                      <a:pt x="0" y="508"/>
                    </a:lnTo>
                    <a:lnTo>
                      <a:pt x="5" y="508"/>
                    </a:lnTo>
                    <a:lnTo>
                      <a:pt x="10" y="508"/>
                    </a:lnTo>
                    <a:lnTo>
                      <a:pt x="10" y="503"/>
                    </a:lnTo>
                    <a:lnTo>
                      <a:pt x="10" y="6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82" name="Freeform 28">
                <a:extLst>
                  <a:ext uri="{FF2B5EF4-FFF2-40B4-BE49-F238E27FC236}">
                    <a16:creationId xmlns:a16="http://schemas.microsoft.com/office/drawing/2014/main" id="{85B41EE7-F46A-436C-BDFA-5F5C53404D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1633" y="-218248"/>
                <a:ext cx="2128838" cy="2128838"/>
              </a:xfrm>
              <a:custGeom>
                <a:avLst/>
                <a:gdLst>
                  <a:gd name="T0" fmla="*/ 0 w 1341"/>
                  <a:gd name="T1" fmla="*/ 0 h 1341"/>
                  <a:gd name="T2" fmla="*/ 1341 w 1341"/>
                  <a:gd name="T3" fmla="*/ 0 h 1341"/>
                  <a:gd name="T4" fmla="*/ 1341 w 1341"/>
                  <a:gd name="T5" fmla="*/ 1341 h 1341"/>
                  <a:gd name="T6" fmla="*/ 0 w 1341"/>
                  <a:gd name="T7" fmla="*/ 1341 h 1341"/>
                  <a:gd name="T8" fmla="*/ 0 w 1341"/>
                  <a:gd name="T9" fmla="*/ 0 h 1341"/>
                  <a:gd name="T10" fmla="*/ 0 w 1341"/>
                  <a:gd name="T11" fmla="*/ 0 h 1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1" h="1341">
                    <a:moveTo>
                      <a:pt x="0" y="0"/>
                    </a:moveTo>
                    <a:lnTo>
                      <a:pt x="1341" y="0"/>
                    </a:lnTo>
                    <a:lnTo>
                      <a:pt x="1341" y="1341"/>
                    </a:lnTo>
                    <a:lnTo>
                      <a:pt x="0" y="1341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83" name="Rectangle 29">
                <a:extLst>
                  <a:ext uri="{FF2B5EF4-FFF2-40B4-BE49-F238E27FC236}">
                    <a16:creationId xmlns:a16="http://schemas.microsoft.com/office/drawing/2014/main" id="{4CC11E5C-2549-4149-9974-E8B856235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4995" y="1910590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84" name="Rectangle 30">
                <a:extLst>
                  <a:ext uri="{FF2B5EF4-FFF2-40B4-BE49-F238E27FC236}">
                    <a16:creationId xmlns:a16="http://schemas.microsoft.com/office/drawing/2014/main" id="{AD0708D4-9955-4B04-87A9-23EA35E005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0395" y="2018541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85" name="Rectangle 31">
                <a:extLst>
                  <a:ext uri="{FF2B5EF4-FFF2-40B4-BE49-F238E27FC236}">
                    <a16:creationId xmlns:a16="http://schemas.microsoft.com/office/drawing/2014/main" id="{7190AA3C-04CF-4CFB-BFE7-6B94F8ED5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293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86" name="Rectangle 32">
                <a:extLst>
                  <a:ext uri="{FF2B5EF4-FFF2-40B4-BE49-F238E27FC236}">
                    <a16:creationId xmlns:a16="http://schemas.microsoft.com/office/drawing/2014/main" id="{11003CB8-4A4B-418E-B1F2-33EBD7478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49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87" name="Rectangle 33">
                <a:extLst>
                  <a:ext uri="{FF2B5EF4-FFF2-40B4-BE49-F238E27FC236}">
                    <a16:creationId xmlns:a16="http://schemas.microsoft.com/office/drawing/2014/main" id="{90838150-76E5-48AC-A799-CF9E385C1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49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88" name="Rectangle 34">
                <a:extLst>
                  <a:ext uri="{FF2B5EF4-FFF2-40B4-BE49-F238E27FC236}">
                    <a16:creationId xmlns:a16="http://schemas.microsoft.com/office/drawing/2014/main" id="{7D612AEA-549C-4D74-B206-38408FBDB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49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89" name="Rectangle 35">
                <a:extLst>
                  <a:ext uri="{FF2B5EF4-FFF2-40B4-BE49-F238E27FC236}">
                    <a16:creationId xmlns:a16="http://schemas.microsoft.com/office/drawing/2014/main" id="{01121EA3-A97D-4F5F-BC14-C21A6963B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17058" y="1910590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0" name="Rectangle 36">
                <a:extLst>
                  <a:ext uri="{FF2B5EF4-FFF2-40B4-BE49-F238E27FC236}">
                    <a16:creationId xmlns:a16="http://schemas.microsoft.com/office/drawing/2014/main" id="{2BE31848-42FA-46DC-B2D1-54DC7B94E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1705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1" name="Rectangle 37">
                <a:extLst>
                  <a:ext uri="{FF2B5EF4-FFF2-40B4-BE49-F238E27FC236}">
                    <a16:creationId xmlns:a16="http://schemas.microsoft.com/office/drawing/2014/main" id="{719D4BFD-24AA-4CBA-8DCE-7CDC60A62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1705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2" name="Rectangle 38">
                <a:extLst>
                  <a:ext uri="{FF2B5EF4-FFF2-40B4-BE49-F238E27FC236}">
                    <a16:creationId xmlns:a16="http://schemas.microsoft.com/office/drawing/2014/main" id="{0CF309FA-C402-41A8-9EE8-83B99884C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1705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3" name="Rectangle 39">
                <a:extLst>
                  <a:ext uri="{FF2B5EF4-FFF2-40B4-BE49-F238E27FC236}">
                    <a16:creationId xmlns:a16="http://schemas.microsoft.com/office/drawing/2014/main" id="{472181BE-3BC2-449F-8D31-65B316B56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1705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4" name="Rectangle 40">
                <a:extLst>
                  <a:ext uri="{FF2B5EF4-FFF2-40B4-BE49-F238E27FC236}">
                    <a16:creationId xmlns:a16="http://schemas.microsoft.com/office/drawing/2014/main" id="{4302EFDB-F188-4D98-936E-038DD291C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99595" y="1910590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5" name="Rectangle 41">
                <a:extLst>
                  <a:ext uri="{FF2B5EF4-FFF2-40B4-BE49-F238E27FC236}">
                    <a16:creationId xmlns:a16="http://schemas.microsoft.com/office/drawing/2014/main" id="{F4A1E67E-97E0-49B3-96AB-A0FD11A79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9165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6" name="Rectangle 42">
                <a:extLst>
                  <a:ext uri="{FF2B5EF4-FFF2-40B4-BE49-F238E27FC236}">
                    <a16:creationId xmlns:a16="http://schemas.microsoft.com/office/drawing/2014/main" id="{534E9659-2A01-4166-9DB3-DA48EB998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4195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7" name="Rectangle 43">
                <a:extLst>
                  <a:ext uri="{FF2B5EF4-FFF2-40B4-BE49-F238E27FC236}">
                    <a16:creationId xmlns:a16="http://schemas.microsoft.com/office/drawing/2014/main" id="{913B5A66-96A8-4421-BC09-160967E58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5038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8" name="Rectangle 44">
                <a:extLst>
                  <a:ext uri="{FF2B5EF4-FFF2-40B4-BE49-F238E27FC236}">
                    <a16:creationId xmlns:a16="http://schemas.microsoft.com/office/drawing/2014/main" id="{8B0FE710-99A3-424B-B579-44C1595FF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4983" y="1910590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99" name="Rectangle 45">
                <a:extLst>
                  <a:ext uri="{FF2B5EF4-FFF2-40B4-BE49-F238E27FC236}">
                    <a16:creationId xmlns:a16="http://schemas.microsoft.com/office/drawing/2014/main" id="{0333A00F-42C2-4848-9DA4-9788E09DF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1704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0" name="Rectangle 46">
                <a:extLst>
                  <a:ext uri="{FF2B5EF4-FFF2-40B4-BE49-F238E27FC236}">
                    <a16:creationId xmlns:a16="http://schemas.microsoft.com/office/drawing/2014/main" id="{EAD4D5F6-D633-4DBA-A409-A0DE927DD6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9164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1" name="Rectangle 47">
                <a:extLst>
                  <a:ext uri="{FF2B5EF4-FFF2-40B4-BE49-F238E27FC236}">
                    <a16:creationId xmlns:a16="http://schemas.microsoft.com/office/drawing/2014/main" id="{2ED84D40-675E-4284-85BD-59D9F320D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5770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2" name="Rectangle 48">
                <a:extLst>
                  <a:ext uri="{FF2B5EF4-FFF2-40B4-BE49-F238E27FC236}">
                    <a16:creationId xmlns:a16="http://schemas.microsoft.com/office/drawing/2014/main" id="{EA875AEC-7D88-46F3-957A-CF9F86C2A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830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3" name="Rectangle 49">
                <a:extLst>
                  <a:ext uri="{FF2B5EF4-FFF2-40B4-BE49-F238E27FC236}">
                    <a16:creationId xmlns:a16="http://schemas.microsoft.com/office/drawing/2014/main" id="{FE0355C7-086A-49B7-A78D-7FDB0332D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2908" y="1910590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4" name="Rectangle 50">
                <a:extLst>
                  <a:ext uri="{FF2B5EF4-FFF2-40B4-BE49-F238E27FC236}">
                    <a16:creationId xmlns:a16="http://schemas.microsoft.com/office/drawing/2014/main" id="{90D21122-6195-417E-B307-92226086F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293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5" name="Rectangle 51">
                <a:extLst>
                  <a:ext uri="{FF2B5EF4-FFF2-40B4-BE49-F238E27FC236}">
                    <a16:creationId xmlns:a16="http://schemas.microsoft.com/office/drawing/2014/main" id="{46D2FA8B-8BC0-48C2-A0E0-88767810F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293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6" name="Rectangle 52">
                <a:extLst>
                  <a:ext uri="{FF2B5EF4-FFF2-40B4-BE49-F238E27FC236}">
                    <a16:creationId xmlns:a16="http://schemas.microsoft.com/office/drawing/2014/main" id="{36671152-A584-4984-8A76-3146D8BE7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0870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7" name="Rectangle 53">
                <a:extLst>
                  <a:ext uri="{FF2B5EF4-FFF2-40B4-BE49-F238E27FC236}">
                    <a16:creationId xmlns:a16="http://schemas.microsoft.com/office/drawing/2014/main" id="{102F7B3C-8BC9-46AA-A85C-9B0AD10C7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0870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8" name="Rectangle 54">
                <a:extLst>
                  <a:ext uri="{FF2B5EF4-FFF2-40B4-BE49-F238E27FC236}">
                    <a16:creationId xmlns:a16="http://schemas.microsoft.com/office/drawing/2014/main" id="{A7A8E255-14CF-4223-A31A-5500D3EEA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2933" y="1910590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09" name="Rectangle 55">
                <a:extLst>
                  <a:ext uri="{FF2B5EF4-FFF2-40B4-BE49-F238E27FC236}">
                    <a16:creationId xmlns:a16="http://schemas.microsoft.com/office/drawing/2014/main" id="{6FB57C48-5EAA-4440-B55E-A3700C992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0870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0" name="Rectangle 56">
                <a:extLst>
                  <a:ext uri="{FF2B5EF4-FFF2-40B4-BE49-F238E27FC236}">
                    <a16:creationId xmlns:a16="http://schemas.microsoft.com/office/drawing/2014/main" id="{7F57AE1F-A17A-4A01-966A-7A0AED87C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03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1" name="Rectangle 57">
                <a:extLst>
                  <a:ext uri="{FF2B5EF4-FFF2-40B4-BE49-F238E27FC236}">
                    <a16:creationId xmlns:a16="http://schemas.microsoft.com/office/drawing/2014/main" id="{2AFD3C12-E111-4DB5-B42B-54D63B062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03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2" name="Rectangle 58">
                <a:extLst>
                  <a:ext uri="{FF2B5EF4-FFF2-40B4-BE49-F238E27FC236}">
                    <a16:creationId xmlns:a16="http://schemas.microsoft.com/office/drawing/2014/main" id="{C8EB64AC-A32A-459D-8550-C90D51F90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03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3" name="Rectangle 59">
                <a:extLst>
                  <a:ext uri="{FF2B5EF4-FFF2-40B4-BE49-F238E27FC236}">
                    <a16:creationId xmlns:a16="http://schemas.microsoft.com/office/drawing/2014/main" id="{DD6112CF-2AB2-4E98-A6C8-A0F81FD3A5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0870" y="1910590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4" name="Rectangle 60">
                <a:extLst>
                  <a:ext uri="{FF2B5EF4-FFF2-40B4-BE49-F238E27FC236}">
                    <a16:creationId xmlns:a16="http://schemas.microsoft.com/office/drawing/2014/main" id="{808FB6E4-EE58-4D46-9F66-9C561ECAE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4208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5" name="Rectangle 61">
                <a:extLst>
                  <a:ext uri="{FF2B5EF4-FFF2-40B4-BE49-F238E27FC236}">
                    <a16:creationId xmlns:a16="http://schemas.microsoft.com/office/drawing/2014/main" id="{2B26086A-E20C-4EB6-87C0-FB80AFEA4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91670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6" name="Rectangle 62">
                <a:extLst>
                  <a:ext uri="{FF2B5EF4-FFF2-40B4-BE49-F238E27FC236}">
                    <a16:creationId xmlns:a16="http://schemas.microsoft.com/office/drawing/2014/main" id="{CB201CF7-08B1-44FC-81D8-C369D6EF6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0754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7" name="Rectangle 63">
                <a:extLst>
                  <a:ext uri="{FF2B5EF4-FFF2-40B4-BE49-F238E27FC236}">
                    <a16:creationId xmlns:a16="http://schemas.microsoft.com/office/drawing/2014/main" id="{7315A1E2-0B98-4E21-B172-3D55F9091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5008" y="1910590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8" name="Rectangle 64">
                <a:extLst>
                  <a:ext uri="{FF2B5EF4-FFF2-40B4-BE49-F238E27FC236}">
                    <a16:creationId xmlns:a16="http://schemas.microsoft.com/office/drawing/2014/main" id="{29B4DD62-A0B1-4FDF-A94A-D25CBAE24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48820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19" name="Rectangle 65">
                <a:extLst>
                  <a:ext uri="{FF2B5EF4-FFF2-40B4-BE49-F238E27FC236}">
                    <a16:creationId xmlns:a16="http://schemas.microsoft.com/office/drawing/2014/main" id="{68785620-B42C-48E6-96FD-166180495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628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0" name="Rectangle 66">
                <a:extLst>
                  <a:ext uri="{FF2B5EF4-FFF2-40B4-BE49-F238E27FC236}">
                    <a16:creationId xmlns:a16="http://schemas.microsoft.com/office/drawing/2014/main" id="{65C25B58-8A58-4839-A1FE-2E2235DB1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2158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1" name="Rectangle 67">
                <a:extLst>
                  <a:ext uri="{FF2B5EF4-FFF2-40B4-BE49-F238E27FC236}">
                    <a16:creationId xmlns:a16="http://schemas.microsoft.com/office/drawing/2014/main" id="{A0770C4B-8438-4B29-9C7F-D762CE2A8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755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2" name="Rectangle 68">
                <a:extLst>
                  <a:ext uri="{FF2B5EF4-FFF2-40B4-BE49-F238E27FC236}">
                    <a16:creationId xmlns:a16="http://schemas.microsoft.com/office/drawing/2014/main" id="{27C4A62C-6213-4A5B-81CF-51F79964F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5495" y="1910590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3" name="Rectangle 69">
                <a:extLst>
                  <a:ext uri="{FF2B5EF4-FFF2-40B4-BE49-F238E27FC236}">
                    <a16:creationId xmlns:a16="http://schemas.microsoft.com/office/drawing/2014/main" id="{3F1D9778-5D77-40E2-BC70-7385C6B762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6783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4" name="Rectangle 70">
                <a:extLst>
                  <a:ext uri="{FF2B5EF4-FFF2-40B4-BE49-F238E27FC236}">
                    <a16:creationId xmlns:a16="http://schemas.microsoft.com/office/drawing/2014/main" id="{E6A6CEB1-65A9-4385-BBC0-D50F36FE1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885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5" name="Rectangle 71">
                <a:extLst>
                  <a:ext uri="{FF2B5EF4-FFF2-40B4-BE49-F238E27FC236}">
                    <a16:creationId xmlns:a16="http://schemas.microsoft.com/office/drawing/2014/main" id="{804A215E-F92A-437D-8DE7-4AFF4A74E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553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6" name="Rectangle 72">
                <a:extLst>
                  <a:ext uri="{FF2B5EF4-FFF2-40B4-BE49-F238E27FC236}">
                    <a16:creationId xmlns:a16="http://schemas.microsoft.com/office/drawing/2014/main" id="{D14C66C5-834C-4CD1-AE47-A50DE26B0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64745" y="1910590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7" name="Rectangle 73">
                <a:extLst>
                  <a:ext uri="{FF2B5EF4-FFF2-40B4-BE49-F238E27FC236}">
                    <a16:creationId xmlns:a16="http://schemas.microsoft.com/office/drawing/2014/main" id="{E5F8A611-438B-4FBF-8214-DAD16CC08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1554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8" name="Rectangle 74">
                <a:extLst>
                  <a:ext uri="{FF2B5EF4-FFF2-40B4-BE49-F238E27FC236}">
                    <a16:creationId xmlns:a16="http://schemas.microsoft.com/office/drawing/2014/main" id="{E32C9E33-DCFC-466A-BE5D-8DC66057D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888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29" name="Rectangle 75">
                <a:extLst>
                  <a:ext uri="{FF2B5EF4-FFF2-40B4-BE49-F238E27FC236}">
                    <a16:creationId xmlns:a16="http://schemas.microsoft.com/office/drawing/2014/main" id="{3C170416-25F0-48E5-BEAF-7225F1A16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82220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30" name="Rectangle 76">
                <a:extLst>
                  <a:ext uri="{FF2B5EF4-FFF2-40B4-BE49-F238E27FC236}">
                    <a16:creationId xmlns:a16="http://schemas.microsoft.com/office/drawing/2014/main" id="{9D5515AD-2DE8-4482-A0FB-F6061C3F4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06033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31" name="Rectangle 77">
                <a:extLst>
                  <a:ext uri="{FF2B5EF4-FFF2-40B4-BE49-F238E27FC236}">
                    <a16:creationId xmlns:a16="http://schemas.microsoft.com/office/drawing/2014/main" id="{2977F95B-CBEB-4601-B78B-555E8FF0C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3495" y="1910590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32" name="Rectangle 78">
                <a:extLst>
                  <a:ext uri="{FF2B5EF4-FFF2-40B4-BE49-F238E27FC236}">
                    <a16:creationId xmlns:a16="http://schemas.microsoft.com/office/drawing/2014/main" id="{7CEFCE05-6987-43F4-BDAF-B3465EFBD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3494" y="2018541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33" name="Rectangle 79">
                <a:extLst>
                  <a:ext uri="{FF2B5EF4-FFF2-40B4-BE49-F238E27FC236}">
                    <a16:creationId xmlns:a16="http://schemas.microsoft.com/office/drawing/2014/main" id="{B1EDF594-2EFD-468E-A8FF-2FE37B534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3507" y="1969328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34" name="Rectangle 80">
                <a:extLst>
                  <a:ext uri="{FF2B5EF4-FFF2-40B4-BE49-F238E27FC236}">
                    <a16:creationId xmlns:a16="http://schemas.microsoft.com/office/drawing/2014/main" id="{D550614D-6D22-451B-881E-A664288CD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9018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35" name="Rectangle 81">
                <a:extLst>
                  <a:ext uri="{FF2B5EF4-FFF2-40B4-BE49-F238E27FC236}">
                    <a16:creationId xmlns:a16="http://schemas.microsoft.com/office/drawing/2014/main" id="{E38A1CC6-4553-4E42-B3C1-0558761D3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273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36" name="Rectangle 82">
                <a:extLst>
                  <a:ext uri="{FF2B5EF4-FFF2-40B4-BE49-F238E27FC236}">
                    <a16:creationId xmlns:a16="http://schemas.microsoft.com/office/drawing/2014/main" id="{926E4204-EF5C-4276-9BF7-4D230F70E0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940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37" name="Rectangle 83">
                <a:extLst>
                  <a:ext uri="{FF2B5EF4-FFF2-40B4-BE49-F238E27FC236}">
                    <a16:creationId xmlns:a16="http://schemas.microsoft.com/office/drawing/2014/main" id="{57F88932-DE72-4A85-90B9-E58A7D1DE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72745" y="1910590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38" name="Rectangle 84">
                <a:extLst>
                  <a:ext uri="{FF2B5EF4-FFF2-40B4-BE49-F238E27FC236}">
                    <a16:creationId xmlns:a16="http://schemas.microsoft.com/office/drawing/2014/main" id="{467623D7-1859-4EC4-94D3-B8C4E87AB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1958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39" name="Rectangle 85">
                <a:extLst>
                  <a:ext uri="{FF2B5EF4-FFF2-40B4-BE49-F238E27FC236}">
                    <a16:creationId xmlns:a16="http://schemas.microsoft.com/office/drawing/2014/main" id="{0835BF74-2A1F-4C53-9DE1-117089AD1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5295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40" name="Rectangle 86">
                <a:extLst>
                  <a:ext uri="{FF2B5EF4-FFF2-40B4-BE49-F238E27FC236}">
                    <a16:creationId xmlns:a16="http://schemas.microsoft.com/office/drawing/2014/main" id="{34BE574D-584C-41DE-895E-683746323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06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41" name="Rectangle 87">
                <a:extLst>
                  <a:ext uri="{FF2B5EF4-FFF2-40B4-BE49-F238E27FC236}">
                    <a16:creationId xmlns:a16="http://schemas.microsoft.com/office/drawing/2014/main" id="{0E38E413-7E89-4C28-8462-B8A086A7F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060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42" name="Rectangle 88">
                <a:extLst>
                  <a:ext uri="{FF2B5EF4-FFF2-40B4-BE49-F238E27FC236}">
                    <a16:creationId xmlns:a16="http://schemas.microsoft.com/office/drawing/2014/main" id="{9CF60CF9-025B-411B-BA03-9B26523D1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21970" y="1910590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43" name="Rectangle 89">
                <a:extLst>
                  <a:ext uri="{FF2B5EF4-FFF2-40B4-BE49-F238E27FC236}">
                    <a16:creationId xmlns:a16="http://schemas.microsoft.com/office/drawing/2014/main" id="{C9E1B1F5-811F-4718-AC59-B29EA454F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21970" y="2018541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44" name="Rectangle 90">
                <a:extLst>
                  <a:ext uri="{FF2B5EF4-FFF2-40B4-BE49-F238E27FC236}">
                    <a16:creationId xmlns:a16="http://schemas.microsoft.com/office/drawing/2014/main" id="{7BEDF9FC-07ED-4AF5-A730-A1AF5D0CE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1983" y="1969328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45" name="Rectangle 91">
                <a:extLst>
                  <a:ext uri="{FF2B5EF4-FFF2-40B4-BE49-F238E27FC236}">
                    <a16:creationId xmlns:a16="http://schemas.microsoft.com/office/drawing/2014/main" id="{EA17D5DE-0CF0-4BA1-A257-8C5645C907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2783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46" name="Rectangle 92">
                <a:extLst>
                  <a:ext uri="{FF2B5EF4-FFF2-40B4-BE49-F238E27FC236}">
                    <a16:creationId xmlns:a16="http://schemas.microsoft.com/office/drawing/2014/main" id="{FE643179-66AD-43F9-B141-ACA46295C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3270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47" name="Rectangle 93">
                <a:extLst>
                  <a:ext uri="{FF2B5EF4-FFF2-40B4-BE49-F238E27FC236}">
                    <a16:creationId xmlns:a16="http://schemas.microsoft.com/office/drawing/2014/main" id="{EB539180-45AB-4365-8454-A8FF92215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200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48" name="Rectangle 94">
                <a:extLst>
                  <a:ext uri="{FF2B5EF4-FFF2-40B4-BE49-F238E27FC236}">
                    <a16:creationId xmlns:a16="http://schemas.microsoft.com/office/drawing/2014/main" id="{4CC8ECD9-CB8C-41B1-AB44-61582283B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5345" y="1910590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49" name="Rectangle 95">
                <a:extLst>
                  <a:ext uri="{FF2B5EF4-FFF2-40B4-BE49-F238E27FC236}">
                    <a16:creationId xmlns:a16="http://schemas.microsoft.com/office/drawing/2014/main" id="{B8135E6D-F890-4B3E-85E6-974C0F5103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4558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50" name="Rectangle 96">
                <a:extLst>
                  <a:ext uri="{FF2B5EF4-FFF2-40B4-BE49-F238E27FC236}">
                    <a16:creationId xmlns:a16="http://schemas.microsoft.com/office/drawing/2014/main" id="{201BEA85-8187-49CE-A7FF-49E9D3806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78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51" name="Rectangle 97">
                <a:extLst>
                  <a:ext uri="{FF2B5EF4-FFF2-40B4-BE49-F238E27FC236}">
                    <a16:creationId xmlns:a16="http://schemas.microsoft.com/office/drawing/2014/main" id="{E576EC83-9EAF-4781-8ED8-ACD270858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32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52" name="Rectangle 98">
                <a:extLst>
                  <a:ext uri="{FF2B5EF4-FFF2-40B4-BE49-F238E27FC236}">
                    <a16:creationId xmlns:a16="http://schemas.microsoft.com/office/drawing/2014/main" id="{00010510-DD3A-4E8A-A990-46407BEBB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88695" y="1910590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53" name="Rectangle 99">
                <a:extLst>
                  <a:ext uri="{FF2B5EF4-FFF2-40B4-BE49-F238E27FC236}">
                    <a16:creationId xmlns:a16="http://schemas.microsoft.com/office/drawing/2014/main" id="{9FB2AC5B-D67F-4420-908D-EEB1571DE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04570" y="1910590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54" name="Rectangle 100">
                <a:extLst>
                  <a:ext uri="{FF2B5EF4-FFF2-40B4-BE49-F238E27FC236}">
                    <a16:creationId xmlns:a16="http://schemas.microsoft.com/office/drawing/2014/main" id="{F7AD23B5-75F6-44CA-886C-F1070F8DE7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04569" y="2018541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5" name="Rectangle 101">
                <a:extLst>
                  <a:ext uri="{FF2B5EF4-FFF2-40B4-BE49-F238E27FC236}">
                    <a16:creationId xmlns:a16="http://schemas.microsoft.com/office/drawing/2014/main" id="{0C6332C4-09B9-4D0D-B115-92622567F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04583" y="1969328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6" name="Rectangle 102">
                <a:extLst>
                  <a:ext uri="{FF2B5EF4-FFF2-40B4-BE49-F238E27FC236}">
                    <a16:creationId xmlns:a16="http://schemas.microsoft.com/office/drawing/2014/main" id="{EA335792-C45E-4ADE-A2C2-BA36AEF92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3795" y="1910590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57" name="Rectangle 104">
                <a:extLst>
                  <a:ext uri="{FF2B5EF4-FFF2-40B4-BE49-F238E27FC236}">
                    <a16:creationId xmlns:a16="http://schemas.microsoft.com/office/drawing/2014/main" id="{C314DC1F-486D-4BB0-AD07-0C7E0B5A3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2895" y="1653415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58" name="Rectangle 105">
                <a:extLst>
                  <a:ext uri="{FF2B5EF4-FFF2-40B4-BE49-F238E27FC236}">
                    <a16:creationId xmlns:a16="http://schemas.microsoft.com/office/drawing/2014/main" id="{9F9438F7-48FB-4C81-AAA6-8F5789F7C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1132" y="1612140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9" name="Rectangle 106">
                <a:extLst>
                  <a:ext uri="{FF2B5EF4-FFF2-40B4-BE49-F238E27FC236}">
                    <a16:creationId xmlns:a16="http://schemas.microsoft.com/office/drawing/2014/main" id="{1C3D1C22-3E31-4DA9-A5E4-C73441666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61352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0" name="Rectangle 107">
                <a:extLst>
                  <a:ext uri="{FF2B5EF4-FFF2-40B4-BE49-F238E27FC236}">
                    <a16:creationId xmlns:a16="http://schemas.microsoft.com/office/drawing/2014/main" id="{13CDF082-3D45-4B1D-8170-D9453EA32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6929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1" name="Rectangle 108">
                <a:extLst>
                  <a:ext uri="{FF2B5EF4-FFF2-40B4-BE49-F238E27FC236}">
                    <a16:creationId xmlns:a16="http://schemas.microsoft.com/office/drawing/2014/main" id="{2ABD29EF-A79C-4C15-952C-5F2C50CF8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6929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2" name="Rectangle 109">
                <a:extLst>
                  <a:ext uri="{FF2B5EF4-FFF2-40B4-BE49-F238E27FC236}">
                    <a16:creationId xmlns:a16="http://schemas.microsoft.com/office/drawing/2014/main" id="{2B1B2FD1-ED4E-495C-88D6-384BE98B3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6929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3" name="Rectangle 110">
                <a:extLst>
                  <a:ext uri="{FF2B5EF4-FFF2-40B4-BE49-F238E27FC236}">
                    <a16:creationId xmlns:a16="http://schemas.microsoft.com/office/drawing/2014/main" id="{99AE1BAD-D4BE-4309-B53D-56D69201C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0358" y="1661352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4" name="Rectangle 111">
                <a:extLst>
                  <a:ext uri="{FF2B5EF4-FFF2-40B4-BE49-F238E27FC236}">
                    <a16:creationId xmlns:a16="http://schemas.microsoft.com/office/drawing/2014/main" id="{D1985695-0E0E-4CBF-97B1-A8B9FECA7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7881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5" name="Rectangle 112">
                <a:extLst>
                  <a:ext uri="{FF2B5EF4-FFF2-40B4-BE49-F238E27FC236}">
                    <a16:creationId xmlns:a16="http://schemas.microsoft.com/office/drawing/2014/main" id="{E1B3DA8F-056D-43CD-AEB5-0B5E4EC6E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7881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6" name="Rectangle 113">
                <a:extLst>
                  <a:ext uri="{FF2B5EF4-FFF2-40B4-BE49-F238E27FC236}">
                    <a16:creationId xmlns:a16="http://schemas.microsoft.com/office/drawing/2014/main" id="{B271A096-80FC-4CBC-AAF5-2F4F3D7B2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7881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7" name="Rectangle 114">
                <a:extLst>
                  <a:ext uri="{FF2B5EF4-FFF2-40B4-BE49-F238E27FC236}">
                    <a16:creationId xmlns:a16="http://schemas.microsoft.com/office/drawing/2014/main" id="{9D5BFF4D-7157-4219-937D-3A7022CCC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7881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8" name="Rectangle 115">
                <a:extLst>
                  <a:ext uri="{FF2B5EF4-FFF2-40B4-BE49-F238E27FC236}">
                    <a16:creationId xmlns:a16="http://schemas.microsoft.com/office/drawing/2014/main" id="{FB8747E6-02BB-4B26-BBF1-EB74C9C78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2895" y="1678815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69" name="Rectangle 116">
                <a:extLst>
                  <a:ext uri="{FF2B5EF4-FFF2-40B4-BE49-F238E27FC236}">
                    <a16:creationId xmlns:a16="http://schemas.microsoft.com/office/drawing/2014/main" id="{C891A820-F3C5-4E49-86CE-9F59A8DEC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702627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70" name="Rectangle 117">
                <a:extLst>
                  <a:ext uri="{FF2B5EF4-FFF2-40B4-BE49-F238E27FC236}">
                    <a16:creationId xmlns:a16="http://schemas.microsoft.com/office/drawing/2014/main" id="{FED242BD-336B-405D-803D-9250D7F5C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72009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71" name="Rectangle 118">
                <a:extLst>
                  <a:ext uri="{FF2B5EF4-FFF2-40B4-BE49-F238E27FC236}">
                    <a16:creationId xmlns:a16="http://schemas.microsoft.com/office/drawing/2014/main" id="{C94FB464-CD45-4AF6-9CAD-A1C090344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743902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72" name="Rectangle 119">
                <a:extLst>
                  <a:ext uri="{FF2B5EF4-FFF2-40B4-BE49-F238E27FC236}">
                    <a16:creationId xmlns:a16="http://schemas.microsoft.com/office/drawing/2014/main" id="{069C28C9-DA3F-4B98-9D45-B8EF68D5B8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0358" y="1753427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73" name="Rectangle 120">
                <a:extLst>
                  <a:ext uri="{FF2B5EF4-FFF2-40B4-BE49-F238E27FC236}">
                    <a16:creationId xmlns:a16="http://schemas.microsoft.com/office/drawing/2014/main" id="{7600593A-7609-4DDC-BC65-ED3930D15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77724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74" name="Rectangle 121">
                <a:extLst>
                  <a:ext uri="{FF2B5EF4-FFF2-40B4-BE49-F238E27FC236}">
                    <a16:creationId xmlns:a16="http://schemas.microsoft.com/office/drawing/2014/main" id="{474743A1-0D07-4987-930E-9C0EC7CBD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80264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75" name="Rectangle 122">
                <a:extLst>
                  <a:ext uri="{FF2B5EF4-FFF2-40B4-BE49-F238E27FC236}">
                    <a16:creationId xmlns:a16="http://schemas.microsoft.com/office/drawing/2014/main" id="{7C5652CD-24E0-4072-B90D-CF29634B1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820102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76" name="Rectangle 123">
                <a:extLst>
                  <a:ext uri="{FF2B5EF4-FFF2-40B4-BE49-F238E27FC236}">
                    <a16:creationId xmlns:a16="http://schemas.microsoft.com/office/drawing/2014/main" id="{573313BD-7574-40EB-9F26-1C6216676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83597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77" name="Rectangle 124">
                <a:extLst>
                  <a:ext uri="{FF2B5EF4-FFF2-40B4-BE49-F238E27FC236}">
                    <a16:creationId xmlns:a16="http://schemas.microsoft.com/office/drawing/2014/main" id="{325C82E5-5595-4245-927D-F5792582E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2895" y="1843915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78" name="Rectangle 125">
                <a:extLst>
                  <a:ext uri="{FF2B5EF4-FFF2-40B4-BE49-F238E27FC236}">
                    <a16:creationId xmlns:a16="http://schemas.microsoft.com/office/drawing/2014/main" id="{4E8FCE3C-CD79-44C5-9FE9-1BB8ADA5C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9058" y="1828040"/>
                <a:ext cx="197748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9" name="Rectangle 126">
                <a:extLst>
                  <a:ext uri="{FF2B5EF4-FFF2-40B4-BE49-F238E27FC236}">
                    <a16:creationId xmlns:a16="http://schemas.microsoft.com/office/drawing/2014/main" id="{B90067FE-C0E2-4613-B972-941B3EA42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0344" y="1778827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0" name="Rectangle 127">
                <a:extLst>
                  <a:ext uri="{FF2B5EF4-FFF2-40B4-BE49-F238E27FC236}">
                    <a16:creationId xmlns:a16="http://schemas.microsoft.com/office/drawing/2014/main" id="{44B14693-E4D3-4A80-836F-FAF9190B5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61352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81" name="Rectangle 128">
                <a:extLst>
                  <a:ext uri="{FF2B5EF4-FFF2-40B4-BE49-F238E27FC236}">
                    <a16:creationId xmlns:a16="http://schemas.microsoft.com/office/drawing/2014/main" id="{ED5DD378-600D-4EBE-8FEC-2A9F5EC6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61352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82" name="Rectangle 129">
                <a:extLst>
                  <a:ext uri="{FF2B5EF4-FFF2-40B4-BE49-F238E27FC236}">
                    <a16:creationId xmlns:a16="http://schemas.microsoft.com/office/drawing/2014/main" id="{63298408-55E2-4299-8356-BD58C5CB3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5341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83" name="Rectangle 130">
                <a:extLst>
                  <a:ext uri="{FF2B5EF4-FFF2-40B4-BE49-F238E27FC236}">
                    <a16:creationId xmlns:a16="http://schemas.microsoft.com/office/drawing/2014/main" id="{D68A83C2-D804-4B88-BA26-B4D9E1EA4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5341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84" name="Rectangle 131">
                <a:extLst>
                  <a:ext uri="{FF2B5EF4-FFF2-40B4-BE49-F238E27FC236}">
                    <a16:creationId xmlns:a16="http://schemas.microsoft.com/office/drawing/2014/main" id="{8B05C000-AFC2-48FF-9317-B7E55E071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0358" y="1645477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85" name="Rectangle 132">
                <a:extLst>
                  <a:ext uri="{FF2B5EF4-FFF2-40B4-BE49-F238E27FC236}">
                    <a16:creationId xmlns:a16="http://schemas.microsoft.com/office/drawing/2014/main" id="{7D08A451-A898-47B2-828D-89E27C63D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5341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86" name="Rectangle 133">
                <a:extLst>
                  <a:ext uri="{FF2B5EF4-FFF2-40B4-BE49-F238E27FC236}">
                    <a16:creationId xmlns:a16="http://schemas.microsoft.com/office/drawing/2014/main" id="{4CC42904-022E-4B3D-B57C-BB0775BFF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4547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87" name="Rectangle 134">
                <a:extLst>
                  <a:ext uri="{FF2B5EF4-FFF2-40B4-BE49-F238E27FC236}">
                    <a16:creationId xmlns:a16="http://schemas.microsoft.com/office/drawing/2014/main" id="{37898CB7-6704-4AB0-B578-145A9F1338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4547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88" name="Rectangle 135">
                <a:extLst>
                  <a:ext uri="{FF2B5EF4-FFF2-40B4-BE49-F238E27FC236}">
                    <a16:creationId xmlns:a16="http://schemas.microsoft.com/office/drawing/2014/main" id="{B9156631-72F7-4090-A64D-ECA99E6E1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4547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89" name="Rectangle 136">
                <a:extLst>
                  <a:ext uri="{FF2B5EF4-FFF2-40B4-BE49-F238E27FC236}">
                    <a16:creationId xmlns:a16="http://schemas.microsoft.com/office/drawing/2014/main" id="{6AF2C9E4-01A0-4EDB-9BDB-6C447C0F1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2895" y="1635952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0" name="Rectangle 137">
                <a:extLst>
                  <a:ext uri="{FF2B5EF4-FFF2-40B4-BE49-F238E27FC236}">
                    <a16:creationId xmlns:a16="http://schemas.microsoft.com/office/drawing/2014/main" id="{31990683-37A6-4577-9FEA-655382937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2007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1" name="Rectangle 138">
                <a:extLst>
                  <a:ext uri="{FF2B5EF4-FFF2-40B4-BE49-F238E27FC236}">
                    <a16:creationId xmlns:a16="http://schemas.microsoft.com/office/drawing/2014/main" id="{B8BEFBB9-C94D-4391-9F50-48273EBB4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602615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2" name="Rectangle 139">
                <a:extLst>
                  <a:ext uri="{FF2B5EF4-FFF2-40B4-BE49-F238E27FC236}">
                    <a16:creationId xmlns:a16="http://schemas.microsoft.com/office/drawing/2014/main" id="{5C8683FD-CC40-4D82-943B-FAC96B4B4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58674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3" name="Rectangle 140">
                <a:extLst>
                  <a:ext uri="{FF2B5EF4-FFF2-40B4-BE49-F238E27FC236}">
                    <a16:creationId xmlns:a16="http://schemas.microsoft.com/office/drawing/2014/main" id="{AF4E6267-7F45-44BB-8C15-FFF3A843D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0358" y="1553402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4" name="Rectangle 141">
                <a:extLst>
                  <a:ext uri="{FF2B5EF4-FFF2-40B4-BE49-F238E27FC236}">
                    <a16:creationId xmlns:a16="http://schemas.microsoft.com/office/drawing/2014/main" id="{81A327A6-3D27-4D0C-A66F-47B21AA7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54546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5" name="Rectangle 142">
                <a:extLst>
                  <a:ext uri="{FF2B5EF4-FFF2-40B4-BE49-F238E27FC236}">
                    <a16:creationId xmlns:a16="http://schemas.microsoft.com/office/drawing/2014/main" id="{C22D614E-4BD6-499F-8C26-6C0155AB3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528002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6" name="Rectangle 143">
                <a:extLst>
                  <a:ext uri="{FF2B5EF4-FFF2-40B4-BE49-F238E27FC236}">
                    <a16:creationId xmlns:a16="http://schemas.microsoft.com/office/drawing/2014/main" id="{32C20AA1-F4BC-4974-85FC-2FEB0A7A53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51212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7" name="Rectangle 144">
                <a:extLst>
                  <a:ext uri="{FF2B5EF4-FFF2-40B4-BE49-F238E27FC236}">
                    <a16:creationId xmlns:a16="http://schemas.microsoft.com/office/drawing/2014/main" id="{88C7C57E-FB42-4B10-B6EE-8B81318CF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48672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8" name="Rectangle 145">
                <a:extLst>
                  <a:ext uri="{FF2B5EF4-FFF2-40B4-BE49-F238E27FC236}">
                    <a16:creationId xmlns:a16="http://schemas.microsoft.com/office/drawing/2014/main" id="{11F7D4EE-0B67-4F7B-9132-3B668717A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2895" y="1461327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299" name="Rectangle 146">
                <a:extLst>
                  <a:ext uri="{FF2B5EF4-FFF2-40B4-BE49-F238E27FC236}">
                    <a16:creationId xmlns:a16="http://schemas.microsoft.com/office/drawing/2014/main" id="{C2FDFC35-B850-4DD1-B974-2C579D12D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0334" y="1445452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0" name="Rectangle 147">
                <a:extLst>
                  <a:ext uri="{FF2B5EF4-FFF2-40B4-BE49-F238E27FC236}">
                    <a16:creationId xmlns:a16="http://schemas.microsoft.com/office/drawing/2014/main" id="{30537371-32CB-4FE6-B95E-D26554713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0344" y="1396240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1" name="Rectangle 148">
                <a:extLst>
                  <a:ext uri="{FF2B5EF4-FFF2-40B4-BE49-F238E27FC236}">
                    <a16:creationId xmlns:a16="http://schemas.microsoft.com/office/drawing/2014/main" id="{B9DDDE9A-7576-4F1B-8670-56E72C1E5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337502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02" name="Rectangle 149">
                <a:extLst>
                  <a:ext uri="{FF2B5EF4-FFF2-40B4-BE49-F238E27FC236}">
                    <a16:creationId xmlns:a16="http://schemas.microsoft.com/office/drawing/2014/main" id="{97AE387F-2A0C-4A8C-87A6-C9AF2EF32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24542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03" name="Rectangle 150">
                <a:extLst>
                  <a:ext uri="{FF2B5EF4-FFF2-40B4-BE49-F238E27FC236}">
                    <a16:creationId xmlns:a16="http://schemas.microsoft.com/office/drawing/2014/main" id="{A7074556-31D1-4584-912C-19CFAC1F4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178752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04" name="Rectangle 151">
                <a:extLst>
                  <a:ext uri="{FF2B5EF4-FFF2-40B4-BE49-F238E27FC236}">
                    <a16:creationId xmlns:a16="http://schemas.microsoft.com/office/drawing/2014/main" id="{265E601D-9895-4C2B-9BFB-5B679CDF9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0358" y="1112077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05" name="Rectangle 152">
                <a:extLst>
                  <a:ext uri="{FF2B5EF4-FFF2-40B4-BE49-F238E27FC236}">
                    <a16:creationId xmlns:a16="http://schemas.microsoft.com/office/drawing/2014/main" id="{6E715226-ACE6-4F99-9DE9-874FA0770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07874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06" name="Rectangle 153">
                <a:extLst>
                  <a:ext uri="{FF2B5EF4-FFF2-40B4-BE49-F238E27FC236}">
                    <a16:creationId xmlns:a16="http://schemas.microsoft.com/office/drawing/2014/main" id="{B519D86F-B8F6-4A62-BB55-D786FDBD8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045402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07" name="Rectangle 154">
                <a:extLst>
                  <a:ext uri="{FF2B5EF4-FFF2-40B4-BE49-F238E27FC236}">
                    <a16:creationId xmlns:a16="http://schemas.microsoft.com/office/drawing/2014/main" id="{67402CE9-CED6-44C0-ABBC-FA12666D2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012065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08" name="Rectangle 155">
                <a:extLst>
                  <a:ext uri="{FF2B5EF4-FFF2-40B4-BE49-F238E27FC236}">
                    <a16:creationId xmlns:a16="http://schemas.microsoft.com/office/drawing/2014/main" id="{B24138A6-34A7-4484-96A8-FAA9603F8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988252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09" name="Rectangle 156">
                <a:extLst>
                  <a:ext uri="{FF2B5EF4-FFF2-40B4-BE49-F238E27FC236}">
                    <a16:creationId xmlns:a16="http://schemas.microsoft.com/office/drawing/2014/main" id="{BE4B9F74-0122-4E74-A20C-3D470056F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2895" y="954915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10" name="Rectangle 157">
                <a:extLst>
                  <a:ext uri="{FF2B5EF4-FFF2-40B4-BE49-F238E27FC236}">
                    <a16:creationId xmlns:a16="http://schemas.microsoft.com/office/drawing/2014/main" id="{6C6AE383-71FB-4D43-BD97-C226293B9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0334" y="937451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1" name="Rectangle 158">
                <a:extLst>
                  <a:ext uri="{FF2B5EF4-FFF2-40B4-BE49-F238E27FC236}">
                    <a16:creationId xmlns:a16="http://schemas.microsoft.com/office/drawing/2014/main" id="{C9E502AF-E43B-467B-A7B7-19DDCC32B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0344" y="888241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2" name="Rectangle 159">
                <a:extLst>
                  <a:ext uri="{FF2B5EF4-FFF2-40B4-BE49-F238E27FC236}">
                    <a16:creationId xmlns:a16="http://schemas.microsoft.com/office/drawing/2014/main" id="{597B6911-26EA-42F3-99B5-B893C1354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804102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13" name="Rectangle 160">
                <a:extLst>
                  <a:ext uri="{FF2B5EF4-FFF2-40B4-BE49-F238E27FC236}">
                    <a16:creationId xmlns:a16="http://schemas.microsoft.com/office/drawing/2014/main" id="{3B94B7B9-4EC9-41D9-893B-6299175AD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721552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14" name="Rectangle 161">
                <a:extLst>
                  <a:ext uri="{FF2B5EF4-FFF2-40B4-BE49-F238E27FC236}">
                    <a16:creationId xmlns:a16="http://schemas.microsoft.com/office/drawing/2014/main" id="{59BF159A-6658-4DA9-85D7-5046A0DB7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65487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15" name="Rectangle 162">
                <a:extLst>
                  <a:ext uri="{FF2B5EF4-FFF2-40B4-BE49-F238E27FC236}">
                    <a16:creationId xmlns:a16="http://schemas.microsoft.com/office/drawing/2014/main" id="{1B63B08D-F7E4-4EA5-BDD9-C34653D4F9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0358" y="605665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16" name="Rectangle 163">
                <a:extLst>
                  <a:ext uri="{FF2B5EF4-FFF2-40B4-BE49-F238E27FC236}">
                    <a16:creationId xmlns:a16="http://schemas.microsoft.com/office/drawing/2014/main" id="{EAF0A1BD-75FE-40FD-A19B-F9197CA03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57232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17" name="Rectangle 164">
                <a:extLst>
                  <a:ext uri="{FF2B5EF4-FFF2-40B4-BE49-F238E27FC236}">
                    <a16:creationId xmlns:a16="http://schemas.microsoft.com/office/drawing/2014/main" id="{39085854-4B75-4DA1-BAD0-B43CD37D0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53899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18" name="Rectangle 165">
                <a:extLst>
                  <a:ext uri="{FF2B5EF4-FFF2-40B4-BE49-F238E27FC236}">
                    <a16:creationId xmlns:a16="http://schemas.microsoft.com/office/drawing/2014/main" id="{5F0C04B0-6467-4809-B104-3F84D87C4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51359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19" name="Rectangle 166">
                <a:extLst>
                  <a:ext uri="{FF2B5EF4-FFF2-40B4-BE49-F238E27FC236}">
                    <a16:creationId xmlns:a16="http://schemas.microsoft.com/office/drawing/2014/main" id="{64565470-68E0-4D77-975F-7B2918FC2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48819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20" name="Rectangle 167">
                <a:extLst>
                  <a:ext uri="{FF2B5EF4-FFF2-40B4-BE49-F238E27FC236}">
                    <a16:creationId xmlns:a16="http://schemas.microsoft.com/office/drawing/2014/main" id="{6398BD2F-3A09-411E-AF77-94D641E41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2895" y="454852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21" name="Rectangle 168">
                <a:extLst>
                  <a:ext uri="{FF2B5EF4-FFF2-40B4-BE49-F238E27FC236}">
                    <a16:creationId xmlns:a16="http://schemas.microsoft.com/office/drawing/2014/main" id="{D5934136-DA23-4E21-BCA3-1A7083799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0334" y="438977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2" name="Rectangle 169">
                <a:extLst>
                  <a:ext uri="{FF2B5EF4-FFF2-40B4-BE49-F238E27FC236}">
                    <a16:creationId xmlns:a16="http://schemas.microsoft.com/office/drawing/2014/main" id="{D239E0EB-C4AE-4EE8-99AF-B08FFE5D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0344" y="389764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3" name="Rectangle 170">
                <a:extLst>
                  <a:ext uri="{FF2B5EF4-FFF2-40B4-BE49-F238E27FC236}">
                    <a16:creationId xmlns:a16="http://schemas.microsoft.com/office/drawing/2014/main" id="{41B7025F-F716-4F5D-8AC2-FF1751CC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32309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24" name="Rectangle 171">
                <a:extLst>
                  <a:ext uri="{FF2B5EF4-FFF2-40B4-BE49-F238E27FC236}">
                    <a16:creationId xmlns:a16="http://schemas.microsoft.com/office/drawing/2014/main" id="{33E1FB13-1C21-45A0-9E50-018DB9E5C8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23101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25" name="Rectangle 172">
                <a:extLst>
                  <a:ext uri="{FF2B5EF4-FFF2-40B4-BE49-F238E27FC236}">
                    <a16:creationId xmlns:a16="http://schemas.microsoft.com/office/drawing/2014/main" id="{398237E9-F825-4331-B7BB-0EB28F4C5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172277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26" name="Rectangle 173">
                <a:extLst>
                  <a:ext uri="{FF2B5EF4-FFF2-40B4-BE49-F238E27FC236}">
                    <a16:creationId xmlns:a16="http://schemas.microsoft.com/office/drawing/2014/main" id="{E1E6CD57-0264-4FBF-871D-60DAB95E9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0358" y="123065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27" name="Rectangle 174">
                <a:extLst>
                  <a:ext uri="{FF2B5EF4-FFF2-40B4-BE49-F238E27FC236}">
                    <a16:creationId xmlns:a16="http://schemas.microsoft.com/office/drawing/2014/main" id="{22139DD2-63B2-4374-B9A5-7909771EC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8972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28" name="Rectangle 175">
                <a:extLst>
                  <a:ext uri="{FF2B5EF4-FFF2-40B4-BE49-F238E27FC236}">
                    <a16:creationId xmlns:a16="http://schemas.microsoft.com/office/drawing/2014/main" id="{BBA5CF6C-F31C-49B0-B357-67C9A793D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5639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29" name="Rectangle 176">
                <a:extLst>
                  <a:ext uri="{FF2B5EF4-FFF2-40B4-BE49-F238E27FC236}">
                    <a16:creationId xmlns:a16="http://schemas.microsoft.com/office/drawing/2014/main" id="{6010CA27-E13C-47C7-87B7-7EA50F2304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3099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30" name="Rectangle 177">
                <a:extLst>
                  <a:ext uri="{FF2B5EF4-FFF2-40B4-BE49-F238E27FC236}">
                    <a16:creationId xmlns:a16="http://schemas.microsoft.com/office/drawing/2014/main" id="{169C07A5-5BD7-4B61-A94C-27F8BC215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7177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31" name="Rectangle 178">
                <a:extLst>
                  <a:ext uri="{FF2B5EF4-FFF2-40B4-BE49-F238E27FC236}">
                    <a16:creationId xmlns:a16="http://schemas.microsoft.com/office/drawing/2014/main" id="{16FFE6ED-3BE7-49DB-9188-55A952FE1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2895" y="-26160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332" name="Rectangle 179">
                <a:extLst>
                  <a:ext uri="{FF2B5EF4-FFF2-40B4-BE49-F238E27FC236}">
                    <a16:creationId xmlns:a16="http://schemas.microsoft.com/office/drawing/2014/main" id="{9771833F-7A55-4F07-9298-C2B4E55FF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0334" y="-43624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3" name="Rectangle 180">
                <a:extLst>
                  <a:ext uri="{FF2B5EF4-FFF2-40B4-BE49-F238E27FC236}">
                    <a16:creationId xmlns:a16="http://schemas.microsoft.com/office/drawing/2014/main" id="{44747E0C-D660-4CED-B99D-24C1702BB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0344" y="-92836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4" name="Rectangle 181">
                <a:extLst>
                  <a:ext uri="{FF2B5EF4-FFF2-40B4-BE49-F238E27FC236}">
                    <a16:creationId xmlns:a16="http://schemas.microsoft.com/office/drawing/2014/main" id="{413B21ED-3931-4BBA-A4ED-199906EE2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6233" y="-15951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</p:grpSp>
        <p:grpSp>
          <p:nvGrpSpPr>
            <p:cNvPr id="1665" name="Group 1664">
              <a:extLst>
                <a:ext uri="{FF2B5EF4-FFF2-40B4-BE49-F238E27FC236}">
                  <a16:creationId xmlns:a16="http://schemas.microsoft.com/office/drawing/2014/main" id="{E326AF95-1851-44AE-9F8A-B81FFB62FF64}"/>
                </a:ext>
              </a:extLst>
            </p:cNvPr>
            <p:cNvGrpSpPr>
              <a:grpSpLocks/>
            </p:cNvGrpSpPr>
            <p:nvPr/>
          </p:nvGrpSpPr>
          <p:grpSpPr>
            <a:xfrm>
              <a:off x="1879829" y="3777676"/>
              <a:ext cx="1080000" cy="1080000"/>
              <a:chOff x="6534222" y="2497138"/>
              <a:chExt cx="2419351" cy="2398350"/>
            </a:xfrm>
          </p:grpSpPr>
          <p:pic>
            <p:nvPicPr>
              <p:cNvPr id="2009" name="Picture 574">
                <a:extLst>
                  <a:ext uri="{FF2B5EF4-FFF2-40B4-BE49-F238E27FC236}">
                    <a16:creationId xmlns:a16="http://schemas.microsoft.com/office/drawing/2014/main" id="{84AF942F-E25C-4097-A86A-6CA5BC4217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16797" y="2497138"/>
                <a:ext cx="2128838" cy="212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10" name="Picture 575">
                <a:extLst>
                  <a:ext uri="{FF2B5EF4-FFF2-40B4-BE49-F238E27FC236}">
                    <a16:creationId xmlns:a16="http://schemas.microsoft.com/office/drawing/2014/main" id="{8BC9F433-86EB-424F-96C1-566ACB14EA2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16797" y="2497138"/>
                <a:ext cx="2128838" cy="212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11" name="Freeform 554">
                <a:extLst>
                  <a:ext uri="{FF2B5EF4-FFF2-40B4-BE49-F238E27FC236}">
                    <a16:creationId xmlns:a16="http://schemas.microsoft.com/office/drawing/2014/main" id="{4779C68E-7B2B-46B6-A36E-BA4DB03F6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97" y="3844926"/>
                <a:ext cx="939800" cy="15875"/>
              </a:xfrm>
              <a:custGeom>
                <a:avLst/>
                <a:gdLst>
                  <a:gd name="T0" fmla="*/ 0 w 592"/>
                  <a:gd name="T1" fmla="*/ 0 h 10"/>
                  <a:gd name="T2" fmla="*/ 0 w 592"/>
                  <a:gd name="T3" fmla="*/ 10 h 10"/>
                  <a:gd name="T4" fmla="*/ 586 w 592"/>
                  <a:gd name="T5" fmla="*/ 10 h 10"/>
                  <a:gd name="T6" fmla="*/ 592 w 592"/>
                  <a:gd name="T7" fmla="*/ 10 h 10"/>
                  <a:gd name="T8" fmla="*/ 592 w 592"/>
                  <a:gd name="T9" fmla="*/ 5 h 10"/>
                  <a:gd name="T10" fmla="*/ 592 w 592"/>
                  <a:gd name="T11" fmla="*/ 0 h 10"/>
                  <a:gd name="T12" fmla="*/ 586 w 592"/>
                  <a:gd name="T13" fmla="*/ 0 h 10"/>
                  <a:gd name="T14" fmla="*/ 0 w 592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2" h="10">
                    <a:moveTo>
                      <a:pt x="0" y="0"/>
                    </a:moveTo>
                    <a:lnTo>
                      <a:pt x="0" y="10"/>
                    </a:lnTo>
                    <a:lnTo>
                      <a:pt x="586" y="10"/>
                    </a:lnTo>
                    <a:lnTo>
                      <a:pt x="592" y="10"/>
                    </a:lnTo>
                    <a:lnTo>
                      <a:pt x="592" y="5"/>
                    </a:lnTo>
                    <a:lnTo>
                      <a:pt x="592" y="0"/>
                    </a:lnTo>
                    <a:lnTo>
                      <a:pt x="58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12" name="Freeform 555">
                <a:extLst>
                  <a:ext uri="{FF2B5EF4-FFF2-40B4-BE49-F238E27FC236}">
                    <a16:creationId xmlns:a16="http://schemas.microsoft.com/office/drawing/2014/main" id="{D99CD9D0-2F45-40CB-BF15-8473739BC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9135" y="2497138"/>
                <a:ext cx="17463" cy="1363663"/>
              </a:xfrm>
              <a:custGeom>
                <a:avLst/>
                <a:gdLst>
                  <a:gd name="T0" fmla="*/ 0 w 11"/>
                  <a:gd name="T1" fmla="*/ 0 h 859"/>
                  <a:gd name="T2" fmla="*/ 0 w 11"/>
                  <a:gd name="T3" fmla="*/ 854 h 859"/>
                  <a:gd name="T4" fmla="*/ 0 w 11"/>
                  <a:gd name="T5" fmla="*/ 859 h 859"/>
                  <a:gd name="T6" fmla="*/ 5 w 11"/>
                  <a:gd name="T7" fmla="*/ 859 h 859"/>
                  <a:gd name="T8" fmla="*/ 11 w 11"/>
                  <a:gd name="T9" fmla="*/ 859 h 859"/>
                  <a:gd name="T10" fmla="*/ 11 w 11"/>
                  <a:gd name="T11" fmla="*/ 854 h 859"/>
                  <a:gd name="T12" fmla="*/ 11 w 11"/>
                  <a:gd name="T13" fmla="*/ 0 h 859"/>
                  <a:gd name="T14" fmla="*/ 0 w 11"/>
                  <a:gd name="T15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859">
                    <a:moveTo>
                      <a:pt x="0" y="0"/>
                    </a:moveTo>
                    <a:lnTo>
                      <a:pt x="0" y="854"/>
                    </a:lnTo>
                    <a:lnTo>
                      <a:pt x="0" y="859"/>
                    </a:lnTo>
                    <a:lnTo>
                      <a:pt x="5" y="859"/>
                    </a:lnTo>
                    <a:lnTo>
                      <a:pt x="11" y="859"/>
                    </a:lnTo>
                    <a:lnTo>
                      <a:pt x="11" y="85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13" name="Freeform 559">
                <a:extLst>
                  <a:ext uri="{FF2B5EF4-FFF2-40B4-BE49-F238E27FC236}">
                    <a16:creationId xmlns:a16="http://schemas.microsoft.com/office/drawing/2014/main" id="{06BC48FE-5F85-47D0-A05F-0A844ADD2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9135" y="3844926"/>
                <a:ext cx="1214438" cy="15875"/>
              </a:xfrm>
              <a:custGeom>
                <a:avLst/>
                <a:gdLst>
                  <a:gd name="T0" fmla="*/ 5 w 765"/>
                  <a:gd name="T1" fmla="*/ 0 h 10"/>
                  <a:gd name="T2" fmla="*/ 0 w 765"/>
                  <a:gd name="T3" fmla="*/ 0 h 10"/>
                  <a:gd name="T4" fmla="*/ 0 w 765"/>
                  <a:gd name="T5" fmla="*/ 5 h 10"/>
                  <a:gd name="T6" fmla="*/ 0 w 765"/>
                  <a:gd name="T7" fmla="*/ 10 h 10"/>
                  <a:gd name="T8" fmla="*/ 5 w 765"/>
                  <a:gd name="T9" fmla="*/ 10 h 10"/>
                  <a:gd name="T10" fmla="*/ 760 w 765"/>
                  <a:gd name="T11" fmla="*/ 10 h 10"/>
                  <a:gd name="T12" fmla="*/ 765 w 765"/>
                  <a:gd name="T13" fmla="*/ 10 h 10"/>
                  <a:gd name="T14" fmla="*/ 765 w 765"/>
                  <a:gd name="T15" fmla="*/ 5 h 10"/>
                  <a:gd name="T16" fmla="*/ 765 w 765"/>
                  <a:gd name="T17" fmla="*/ 0 h 10"/>
                  <a:gd name="T18" fmla="*/ 760 w 765"/>
                  <a:gd name="T19" fmla="*/ 0 h 10"/>
                  <a:gd name="T20" fmla="*/ 5 w 765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5" h="10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760" y="10"/>
                    </a:lnTo>
                    <a:lnTo>
                      <a:pt x="765" y="10"/>
                    </a:lnTo>
                    <a:lnTo>
                      <a:pt x="765" y="5"/>
                    </a:lnTo>
                    <a:lnTo>
                      <a:pt x="765" y="0"/>
                    </a:lnTo>
                    <a:lnTo>
                      <a:pt x="76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14" name="Freeform 560">
                <a:extLst>
                  <a:ext uri="{FF2B5EF4-FFF2-40B4-BE49-F238E27FC236}">
                    <a16:creationId xmlns:a16="http://schemas.microsoft.com/office/drawing/2014/main" id="{DF946EC2-6D8A-4764-A2CF-E92FA1FE3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9135" y="2497138"/>
                <a:ext cx="17463" cy="1363663"/>
              </a:xfrm>
              <a:custGeom>
                <a:avLst/>
                <a:gdLst>
                  <a:gd name="T0" fmla="*/ 0 w 11"/>
                  <a:gd name="T1" fmla="*/ 0 h 859"/>
                  <a:gd name="T2" fmla="*/ 0 w 11"/>
                  <a:gd name="T3" fmla="*/ 854 h 859"/>
                  <a:gd name="T4" fmla="*/ 0 w 11"/>
                  <a:gd name="T5" fmla="*/ 859 h 859"/>
                  <a:gd name="T6" fmla="*/ 5 w 11"/>
                  <a:gd name="T7" fmla="*/ 859 h 859"/>
                  <a:gd name="T8" fmla="*/ 11 w 11"/>
                  <a:gd name="T9" fmla="*/ 859 h 859"/>
                  <a:gd name="T10" fmla="*/ 11 w 11"/>
                  <a:gd name="T11" fmla="*/ 854 h 859"/>
                  <a:gd name="T12" fmla="*/ 11 w 11"/>
                  <a:gd name="T13" fmla="*/ 0 h 859"/>
                  <a:gd name="T14" fmla="*/ 0 w 11"/>
                  <a:gd name="T15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859">
                    <a:moveTo>
                      <a:pt x="0" y="0"/>
                    </a:moveTo>
                    <a:lnTo>
                      <a:pt x="0" y="854"/>
                    </a:lnTo>
                    <a:lnTo>
                      <a:pt x="0" y="859"/>
                    </a:lnTo>
                    <a:lnTo>
                      <a:pt x="5" y="859"/>
                    </a:lnTo>
                    <a:lnTo>
                      <a:pt x="11" y="859"/>
                    </a:lnTo>
                    <a:lnTo>
                      <a:pt x="11" y="85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15" name="Freeform 564">
                <a:extLst>
                  <a:ext uri="{FF2B5EF4-FFF2-40B4-BE49-F238E27FC236}">
                    <a16:creationId xmlns:a16="http://schemas.microsoft.com/office/drawing/2014/main" id="{7CDCC64B-B234-470C-9D94-D7CAD5637F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9135" y="3844926"/>
                <a:ext cx="1214438" cy="15875"/>
              </a:xfrm>
              <a:custGeom>
                <a:avLst/>
                <a:gdLst>
                  <a:gd name="T0" fmla="*/ 5 w 765"/>
                  <a:gd name="T1" fmla="*/ 0 h 10"/>
                  <a:gd name="T2" fmla="*/ 0 w 765"/>
                  <a:gd name="T3" fmla="*/ 0 h 10"/>
                  <a:gd name="T4" fmla="*/ 0 w 765"/>
                  <a:gd name="T5" fmla="*/ 5 h 10"/>
                  <a:gd name="T6" fmla="*/ 0 w 765"/>
                  <a:gd name="T7" fmla="*/ 10 h 10"/>
                  <a:gd name="T8" fmla="*/ 5 w 765"/>
                  <a:gd name="T9" fmla="*/ 10 h 10"/>
                  <a:gd name="T10" fmla="*/ 760 w 765"/>
                  <a:gd name="T11" fmla="*/ 10 h 10"/>
                  <a:gd name="T12" fmla="*/ 765 w 765"/>
                  <a:gd name="T13" fmla="*/ 10 h 10"/>
                  <a:gd name="T14" fmla="*/ 765 w 765"/>
                  <a:gd name="T15" fmla="*/ 5 h 10"/>
                  <a:gd name="T16" fmla="*/ 765 w 765"/>
                  <a:gd name="T17" fmla="*/ 0 h 10"/>
                  <a:gd name="T18" fmla="*/ 760 w 765"/>
                  <a:gd name="T19" fmla="*/ 0 h 10"/>
                  <a:gd name="T20" fmla="*/ 5 w 765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5" h="10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760" y="10"/>
                    </a:lnTo>
                    <a:lnTo>
                      <a:pt x="765" y="10"/>
                    </a:lnTo>
                    <a:lnTo>
                      <a:pt x="765" y="5"/>
                    </a:lnTo>
                    <a:lnTo>
                      <a:pt x="765" y="0"/>
                    </a:lnTo>
                    <a:lnTo>
                      <a:pt x="76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16" name="Freeform 565">
                <a:extLst>
                  <a:ext uri="{FF2B5EF4-FFF2-40B4-BE49-F238E27FC236}">
                    <a16:creationId xmlns:a16="http://schemas.microsoft.com/office/drawing/2014/main" id="{85477468-1D35-48A2-A411-176E7D997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9135" y="3844926"/>
                <a:ext cx="17463" cy="788988"/>
              </a:xfrm>
              <a:custGeom>
                <a:avLst/>
                <a:gdLst>
                  <a:gd name="T0" fmla="*/ 5 w 11"/>
                  <a:gd name="T1" fmla="*/ 0 h 497"/>
                  <a:gd name="T2" fmla="*/ 0 w 11"/>
                  <a:gd name="T3" fmla="*/ 0 h 497"/>
                  <a:gd name="T4" fmla="*/ 0 w 11"/>
                  <a:gd name="T5" fmla="*/ 5 h 497"/>
                  <a:gd name="T6" fmla="*/ 0 w 11"/>
                  <a:gd name="T7" fmla="*/ 492 h 497"/>
                  <a:gd name="T8" fmla="*/ 0 w 11"/>
                  <a:gd name="T9" fmla="*/ 497 h 497"/>
                  <a:gd name="T10" fmla="*/ 5 w 11"/>
                  <a:gd name="T11" fmla="*/ 497 h 497"/>
                  <a:gd name="T12" fmla="*/ 11 w 11"/>
                  <a:gd name="T13" fmla="*/ 497 h 497"/>
                  <a:gd name="T14" fmla="*/ 11 w 11"/>
                  <a:gd name="T15" fmla="*/ 492 h 497"/>
                  <a:gd name="T16" fmla="*/ 11 w 11"/>
                  <a:gd name="T17" fmla="*/ 5 h 497"/>
                  <a:gd name="T18" fmla="*/ 11 w 11"/>
                  <a:gd name="T19" fmla="*/ 0 h 497"/>
                  <a:gd name="T20" fmla="*/ 5 w 11"/>
                  <a:gd name="T21" fmla="*/ 0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497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492"/>
                    </a:lnTo>
                    <a:lnTo>
                      <a:pt x="0" y="497"/>
                    </a:lnTo>
                    <a:lnTo>
                      <a:pt x="5" y="497"/>
                    </a:lnTo>
                    <a:lnTo>
                      <a:pt x="11" y="497"/>
                    </a:lnTo>
                    <a:lnTo>
                      <a:pt x="11" y="492"/>
                    </a:lnTo>
                    <a:lnTo>
                      <a:pt x="11" y="5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17" name="Freeform 569">
                <a:extLst>
                  <a:ext uri="{FF2B5EF4-FFF2-40B4-BE49-F238E27FC236}">
                    <a16:creationId xmlns:a16="http://schemas.microsoft.com/office/drawing/2014/main" id="{648E2C93-735B-452C-8C06-E676370B4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97" y="3844926"/>
                <a:ext cx="939800" cy="15875"/>
              </a:xfrm>
              <a:custGeom>
                <a:avLst/>
                <a:gdLst>
                  <a:gd name="T0" fmla="*/ 0 w 592"/>
                  <a:gd name="T1" fmla="*/ 0 h 10"/>
                  <a:gd name="T2" fmla="*/ 0 w 592"/>
                  <a:gd name="T3" fmla="*/ 10 h 10"/>
                  <a:gd name="T4" fmla="*/ 586 w 592"/>
                  <a:gd name="T5" fmla="*/ 10 h 10"/>
                  <a:gd name="T6" fmla="*/ 592 w 592"/>
                  <a:gd name="T7" fmla="*/ 10 h 10"/>
                  <a:gd name="T8" fmla="*/ 592 w 592"/>
                  <a:gd name="T9" fmla="*/ 5 h 10"/>
                  <a:gd name="T10" fmla="*/ 592 w 592"/>
                  <a:gd name="T11" fmla="*/ 0 h 10"/>
                  <a:gd name="T12" fmla="*/ 586 w 592"/>
                  <a:gd name="T13" fmla="*/ 0 h 10"/>
                  <a:gd name="T14" fmla="*/ 0 w 592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2" h="10">
                    <a:moveTo>
                      <a:pt x="0" y="0"/>
                    </a:moveTo>
                    <a:lnTo>
                      <a:pt x="0" y="10"/>
                    </a:lnTo>
                    <a:lnTo>
                      <a:pt x="586" y="10"/>
                    </a:lnTo>
                    <a:lnTo>
                      <a:pt x="592" y="10"/>
                    </a:lnTo>
                    <a:lnTo>
                      <a:pt x="592" y="5"/>
                    </a:lnTo>
                    <a:lnTo>
                      <a:pt x="592" y="0"/>
                    </a:lnTo>
                    <a:lnTo>
                      <a:pt x="58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18" name="Freeform 570">
                <a:extLst>
                  <a:ext uri="{FF2B5EF4-FFF2-40B4-BE49-F238E27FC236}">
                    <a16:creationId xmlns:a16="http://schemas.microsoft.com/office/drawing/2014/main" id="{BD4E3A6C-49F7-4326-9196-356F31E85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9135" y="3844926"/>
                <a:ext cx="17463" cy="788988"/>
              </a:xfrm>
              <a:custGeom>
                <a:avLst/>
                <a:gdLst>
                  <a:gd name="T0" fmla="*/ 5 w 11"/>
                  <a:gd name="T1" fmla="*/ 0 h 497"/>
                  <a:gd name="T2" fmla="*/ 0 w 11"/>
                  <a:gd name="T3" fmla="*/ 0 h 497"/>
                  <a:gd name="T4" fmla="*/ 0 w 11"/>
                  <a:gd name="T5" fmla="*/ 5 h 497"/>
                  <a:gd name="T6" fmla="*/ 0 w 11"/>
                  <a:gd name="T7" fmla="*/ 492 h 497"/>
                  <a:gd name="T8" fmla="*/ 0 w 11"/>
                  <a:gd name="T9" fmla="*/ 497 h 497"/>
                  <a:gd name="T10" fmla="*/ 5 w 11"/>
                  <a:gd name="T11" fmla="*/ 497 h 497"/>
                  <a:gd name="T12" fmla="*/ 11 w 11"/>
                  <a:gd name="T13" fmla="*/ 497 h 497"/>
                  <a:gd name="T14" fmla="*/ 11 w 11"/>
                  <a:gd name="T15" fmla="*/ 492 h 497"/>
                  <a:gd name="T16" fmla="*/ 11 w 11"/>
                  <a:gd name="T17" fmla="*/ 5 h 497"/>
                  <a:gd name="T18" fmla="*/ 11 w 11"/>
                  <a:gd name="T19" fmla="*/ 0 h 497"/>
                  <a:gd name="T20" fmla="*/ 5 w 11"/>
                  <a:gd name="T21" fmla="*/ 0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497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492"/>
                    </a:lnTo>
                    <a:lnTo>
                      <a:pt x="0" y="497"/>
                    </a:lnTo>
                    <a:lnTo>
                      <a:pt x="5" y="497"/>
                    </a:lnTo>
                    <a:lnTo>
                      <a:pt x="11" y="497"/>
                    </a:lnTo>
                    <a:lnTo>
                      <a:pt x="11" y="492"/>
                    </a:lnTo>
                    <a:lnTo>
                      <a:pt x="11" y="5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19" name="Freeform 576">
                <a:extLst>
                  <a:ext uri="{FF2B5EF4-FFF2-40B4-BE49-F238E27FC236}">
                    <a16:creationId xmlns:a16="http://schemas.microsoft.com/office/drawing/2014/main" id="{73D153CB-34BF-477E-AC98-724558380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97" y="2497138"/>
                <a:ext cx="2128838" cy="2128838"/>
              </a:xfrm>
              <a:custGeom>
                <a:avLst/>
                <a:gdLst>
                  <a:gd name="T0" fmla="*/ 0 w 1341"/>
                  <a:gd name="T1" fmla="*/ 0 h 1341"/>
                  <a:gd name="T2" fmla="*/ 1341 w 1341"/>
                  <a:gd name="T3" fmla="*/ 0 h 1341"/>
                  <a:gd name="T4" fmla="*/ 1341 w 1341"/>
                  <a:gd name="T5" fmla="*/ 1341 h 1341"/>
                  <a:gd name="T6" fmla="*/ 0 w 1341"/>
                  <a:gd name="T7" fmla="*/ 1341 h 1341"/>
                  <a:gd name="T8" fmla="*/ 0 w 1341"/>
                  <a:gd name="T9" fmla="*/ 0 h 1341"/>
                  <a:gd name="T10" fmla="*/ 0 w 1341"/>
                  <a:gd name="T11" fmla="*/ 0 h 1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1" h="1341">
                    <a:moveTo>
                      <a:pt x="0" y="0"/>
                    </a:moveTo>
                    <a:lnTo>
                      <a:pt x="1341" y="0"/>
                    </a:lnTo>
                    <a:lnTo>
                      <a:pt x="1341" y="1341"/>
                    </a:lnTo>
                    <a:lnTo>
                      <a:pt x="0" y="1341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20" name="Rectangle 577">
                <a:extLst>
                  <a:ext uri="{FF2B5EF4-FFF2-40B4-BE49-F238E27FC236}">
                    <a16:creationId xmlns:a16="http://schemas.microsoft.com/office/drawing/2014/main" id="{E6D4CE01-BC61-405B-BD95-EB9760CE2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8572" y="4625976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21" name="Rectangle 578">
                <a:extLst>
                  <a:ext uri="{FF2B5EF4-FFF2-40B4-BE49-F238E27FC236}">
                    <a16:creationId xmlns:a16="http://schemas.microsoft.com/office/drawing/2014/main" id="{36C1BA09-24E5-4D97-976F-4CD95E6C8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3971" y="4733927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22" name="Rectangle 579">
                <a:extLst>
                  <a:ext uri="{FF2B5EF4-FFF2-40B4-BE49-F238E27FC236}">
                    <a16:creationId xmlns:a16="http://schemas.microsoft.com/office/drawing/2014/main" id="{C5A9988D-886A-41D1-A633-1DC186261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8097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23" name="Rectangle 580">
                <a:extLst>
                  <a:ext uri="{FF2B5EF4-FFF2-40B4-BE49-F238E27FC236}">
                    <a16:creationId xmlns:a16="http://schemas.microsoft.com/office/drawing/2014/main" id="{5CD5F049-ED06-4C02-9F39-6EE9CC66E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8572" y="462597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24" name="Rectangle 581">
                <a:extLst>
                  <a:ext uri="{FF2B5EF4-FFF2-40B4-BE49-F238E27FC236}">
                    <a16:creationId xmlns:a16="http://schemas.microsoft.com/office/drawing/2014/main" id="{E1251294-8B11-49D5-BE87-D558326D6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8572" y="462597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25" name="Rectangle 582">
                <a:extLst>
                  <a:ext uri="{FF2B5EF4-FFF2-40B4-BE49-F238E27FC236}">
                    <a16:creationId xmlns:a16="http://schemas.microsoft.com/office/drawing/2014/main" id="{7AB7FF4C-E2C9-4BB0-B61F-81DD431A8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8572" y="462597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26" name="Rectangle 583">
                <a:extLst>
                  <a:ext uri="{FF2B5EF4-FFF2-40B4-BE49-F238E27FC236}">
                    <a16:creationId xmlns:a16="http://schemas.microsoft.com/office/drawing/2014/main" id="{1F7A50E5-B664-4EDE-B269-66D3E9D8A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635" y="4625976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27" name="Rectangle 584">
                <a:extLst>
                  <a:ext uri="{FF2B5EF4-FFF2-40B4-BE49-F238E27FC236}">
                    <a16:creationId xmlns:a16="http://schemas.microsoft.com/office/drawing/2014/main" id="{941B437B-37EE-465B-867B-EA94C5EC6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635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28" name="Rectangle 585">
                <a:extLst>
                  <a:ext uri="{FF2B5EF4-FFF2-40B4-BE49-F238E27FC236}">
                    <a16:creationId xmlns:a16="http://schemas.microsoft.com/office/drawing/2014/main" id="{14D1B26D-B183-423A-A70D-B91EBB8B1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635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29" name="Rectangle 586">
                <a:extLst>
                  <a:ext uri="{FF2B5EF4-FFF2-40B4-BE49-F238E27FC236}">
                    <a16:creationId xmlns:a16="http://schemas.microsoft.com/office/drawing/2014/main" id="{7BD4EF34-F2F3-48B8-8FA3-AE6C6EF0D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635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0" name="Rectangle 587">
                <a:extLst>
                  <a:ext uri="{FF2B5EF4-FFF2-40B4-BE49-F238E27FC236}">
                    <a16:creationId xmlns:a16="http://schemas.microsoft.com/office/drawing/2014/main" id="{C6DC25A2-3A28-4AF0-AC7E-EA2B1FCC3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635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1" name="Rectangle 588">
                <a:extLst>
                  <a:ext uri="{FF2B5EF4-FFF2-40B4-BE49-F238E27FC236}">
                    <a16:creationId xmlns:a16="http://schemas.microsoft.com/office/drawing/2014/main" id="{A9E4BFC3-E296-4687-B635-8910A8762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4760" y="4625976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2" name="Rectangle 589">
                <a:extLst>
                  <a:ext uri="{FF2B5EF4-FFF2-40B4-BE49-F238E27FC236}">
                    <a16:creationId xmlns:a16="http://schemas.microsoft.com/office/drawing/2014/main" id="{E9717F79-13BE-48C9-96A5-E597C9561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5235" y="462597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3" name="Rectangle 590">
                <a:extLst>
                  <a:ext uri="{FF2B5EF4-FFF2-40B4-BE49-F238E27FC236}">
                    <a16:creationId xmlns:a16="http://schemas.microsoft.com/office/drawing/2014/main" id="{256D99C8-367C-416E-8028-902E70BE4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9360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4" name="Rectangle 591">
                <a:extLst>
                  <a:ext uri="{FF2B5EF4-FFF2-40B4-BE49-F238E27FC236}">
                    <a16:creationId xmlns:a16="http://schemas.microsoft.com/office/drawing/2014/main" id="{BB4D778C-5DFF-4987-B67D-FE0E5E3F1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3960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5" name="Rectangle 592">
                <a:extLst>
                  <a:ext uri="{FF2B5EF4-FFF2-40B4-BE49-F238E27FC236}">
                    <a16:creationId xmlns:a16="http://schemas.microsoft.com/office/drawing/2014/main" id="{BF9B633B-E302-4171-97A2-45AF61DA1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48560" y="4625976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6" name="Rectangle 593">
                <a:extLst>
                  <a:ext uri="{FF2B5EF4-FFF2-40B4-BE49-F238E27FC236}">
                    <a16:creationId xmlns:a16="http://schemas.microsoft.com/office/drawing/2014/main" id="{178AB379-50BA-4A91-BA67-7EDE838804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40622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7" name="Rectangle 594">
                <a:extLst>
                  <a:ext uri="{FF2B5EF4-FFF2-40B4-BE49-F238E27FC236}">
                    <a16:creationId xmlns:a16="http://schemas.microsoft.com/office/drawing/2014/main" id="{3A08CDEF-E7F9-4C6B-A808-3E96CFC13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6810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8" name="Rectangle 595">
                <a:extLst>
                  <a:ext uri="{FF2B5EF4-FFF2-40B4-BE49-F238E27FC236}">
                    <a16:creationId xmlns:a16="http://schemas.microsoft.com/office/drawing/2014/main" id="{64ACFB14-95F0-4648-849D-5BEFD596A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9347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39" name="Rectangle 596">
                <a:extLst>
                  <a:ext uri="{FF2B5EF4-FFF2-40B4-BE49-F238E27FC236}">
                    <a16:creationId xmlns:a16="http://schemas.microsoft.com/office/drawing/2014/main" id="{3175DA17-00DA-46E9-9B15-E1B9B87A9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3472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0" name="Rectangle 597">
                <a:extLst>
                  <a:ext uri="{FF2B5EF4-FFF2-40B4-BE49-F238E27FC236}">
                    <a16:creationId xmlns:a16="http://schemas.microsoft.com/office/drawing/2014/main" id="{E21AA4CC-27B8-4FA8-8BA3-B55D2F054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8072" y="4625976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1" name="Rectangle 598">
                <a:extLst>
                  <a:ext uri="{FF2B5EF4-FFF2-40B4-BE49-F238E27FC236}">
                    <a16:creationId xmlns:a16="http://schemas.microsoft.com/office/drawing/2014/main" id="{B2634327-6ECB-4E5F-9D56-0F7613DC5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8097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2" name="Rectangle 599">
                <a:extLst>
                  <a:ext uri="{FF2B5EF4-FFF2-40B4-BE49-F238E27FC236}">
                    <a16:creationId xmlns:a16="http://schemas.microsoft.com/office/drawing/2014/main" id="{19C81B19-19E1-4A43-A1AC-AF234C1B1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8097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3" name="Rectangle 600">
                <a:extLst>
                  <a:ext uri="{FF2B5EF4-FFF2-40B4-BE49-F238E27FC236}">
                    <a16:creationId xmlns:a16="http://schemas.microsoft.com/office/drawing/2014/main" id="{AD8160F8-A2F1-45A4-8541-E67C3F77E3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6035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4" name="Rectangle 601">
                <a:extLst>
                  <a:ext uri="{FF2B5EF4-FFF2-40B4-BE49-F238E27FC236}">
                    <a16:creationId xmlns:a16="http://schemas.microsoft.com/office/drawing/2014/main" id="{6CC579CE-C2F7-4734-B411-70F0D5218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6035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5" name="Rectangle 602">
                <a:extLst>
                  <a:ext uri="{FF2B5EF4-FFF2-40B4-BE49-F238E27FC236}">
                    <a16:creationId xmlns:a16="http://schemas.microsoft.com/office/drawing/2014/main" id="{B984853D-6DC9-4128-B6C2-C80527D59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8097" y="4625976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6" name="Rectangle 603">
                <a:extLst>
                  <a:ext uri="{FF2B5EF4-FFF2-40B4-BE49-F238E27FC236}">
                    <a16:creationId xmlns:a16="http://schemas.microsoft.com/office/drawing/2014/main" id="{69F545F2-AFCD-4599-9103-CD0941429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6035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7" name="Rectangle 604">
                <a:extLst>
                  <a:ext uri="{FF2B5EF4-FFF2-40B4-BE49-F238E27FC236}">
                    <a16:creationId xmlns:a16="http://schemas.microsoft.com/office/drawing/2014/main" id="{8D57B98E-D504-4516-A00E-2BF361833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3972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8" name="Rectangle 605">
                <a:extLst>
                  <a:ext uri="{FF2B5EF4-FFF2-40B4-BE49-F238E27FC236}">
                    <a16:creationId xmlns:a16="http://schemas.microsoft.com/office/drawing/2014/main" id="{9AF132E7-4667-49D6-949A-33B62401A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3972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49" name="Rectangle 606">
                <a:extLst>
                  <a:ext uri="{FF2B5EF4-FFF2-40B4-BE49-F238E27FC236}">
                    <a16:creationId xmlns:a16="http://schemas.microsoft.com/office/drawing/2014/main" id="{FD6A15AE-B101-46EC-A0A4-3F48F62E1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3972" y="462597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0" name="Rectangle 608">
                <a:extLst>
                  <a:ext uri="{FF2B5EF4-FFF2-40B4-BE49-F238E27FC236}">
                    <a16:creationId xmlns:a16="http://schemas.microsoft.com/office/drawing/2014/main" id="{3D711037-CF23-4E18-8047-AB15A964C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6034" y="4625975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1" name="Rectangle 609">
                <a:extLst>
                  <a:ext uri="{FF2B5EF4-FFF2-40B4-BE49-F238E27FC236}">
                    <a16:creationId xmlns:a16="http://schemas.microsoft.com/office/drawing/2014/main" id="{C418A62F-D33A-42A5-A1CA-3F84D3403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9372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2" name="Rectangle 610">
                <a:extLst>
                  <a:ext uri="{FF2B5EF4-FFF2-40B4-BE49-F238E27FC236}">
                    <a16:creationId xmlns:a16="http://schemas.microsoft.com/office/drawing/2014/main" id="{83696206-683C-46C8-9450-FF0290AC5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5247" y="46259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3" name="Rectangle 611">
                <a:extLst>
                  <a:ext uri="{FF2B5EF4-FFF2-40B4-BE49-F238E27FC236}">
                    <a16:creationId xmlns:a16="http://schemas.microsoft.com/office/drawing/2014/main" id="{BD809542-928F-4583-BB26-CA18FD2AAD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2709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4" name="Rectangle 612">
                <a:extLst>
                  <a:ext uri="{FF2B5EF4-FFF2-40B4-BE49-F238E27FC236}">
                    <a16:creationId xmlns:a16="http://schemas.microsoft.com/office/drawing/2014/main" id="{0EF94EE7-50B1-4D2F-9CE5-082861271D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8584" y="4625975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5" name="Rectangle 613">
                <a:extLst>
                  <a:ext uri="{FF2B5EF4-FFF2-40B4-BE49-F238E27FC236}">
                    <a16:creationId xmlns:a16="http://schemas.microsoft.com/office/drawing/2014/main" id="{F788F301-FC1D-4954-8063-C72AABC14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3984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6" name="Rectangle 614">
                <a:extLst>
                  <a:ext uri="{FF2B5EF4-FFF2-40B4-BE49-F238E27FC236}">
                    <a16:creationId xmlns:a16="http://schemas.microsoft.com/office/drawing/2014/main" id="{6676D24A-132E-4B6E-8B1A-5FCADD978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89859" y="46259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7" name="Rectangle 615">
                <a:extLst>
                  <a:ext uri="{FF2B5EF4-FFF2-40B4-BE49-F238E27FC236}">
                    <a16:creationId xmlns:a16="http://schemas.microsoft.com/office/drawing/2014/main" id="{8F353877-A3FD-46D6-9063-279D94BA8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7322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8" name="Rectangle 616">
                <a:extLst>
                  <a:ext uri="{FF2B5EF4-FFF2-40B4-BE49-F238E27FC236}">
                    <a16:creationId xmlns:a16="http://schemas.microsoft.com/office/drawing/2014/main" id="{E9179930-EFB9-4D23-AADF-BB3FDAE0F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32722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59" name="Rectangle 617">
                <a:extLst>
                  <a:ext uri="{FF2B5EF4-FFF2-40B4-BE49-F238E27FC236}">
                    <a16:creationId xmlns:a16="http://schemas.microsoft.com/office/drawing/2014/main" id="{900094DD-D6B7-451E-BD3F-F6DC6110D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0659" y="4625975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0" name="Rectangle 618">
                <a:extLst>
                  <a:ext uri="{FF2B5EF4-FFF2-40B4-BE49-F238E27FC236}">
                    <a16:creationId xmlns:a16="http://schemas.microsoft.com/office/drawing/2014/main" id="{AA850FD1-B7B8-456A-844E-0F82CC2C2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1947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1" name="Rectangle 619">
                <a:extLst>
                  <a:ext uri="{FF2B5EF4-FFF2-40B4-BE49-F238E27FC236}">
                    <a16:creationId xmlns:a16="http://schemas.microsoft.com/office/drawing/2014/main" id="{DE484B8C-BC4B-4EDF-8104-EC3AABEBD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74022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2" name="Rectangle 620">
                <a:extLst>
                  <a:ext uri="{FF2B5EF4-FFF2-40B4-BE49-F238E27FC236}">
                    <a16:creationId xmlns:a16="http://schemas.microsoft.com/office/drawing/2014/main" id="{CA207D7E-4D8D-4731-A3C2-25CCF8446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9109" y="46259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3" name="Rectangle 621">
                <a:extLst>
                  <a:ext uri="{FF2B5EF4-FFF2-40B4-BE49-F238E27FC236}">
                    <a16:creationId xmlns:a16="http://schemas.microsoft.com/office/drawing/2014/main" id="{A555FDF5-07FD-4A2C-B972-77C2B72BC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9909" y="4625975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4" name="Rectangle 622">
                <a:extLst>
                  <a:ext uri="{FF2B5EF4-FFF2-40B4-BE49-F238E27FC236}">
                    <a16:creationId xmlns:a16="http://schemas.microsoft.com/office/drawing/2014/main" id="{C18900AF-93D3-489F-9F81-FD1088A37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9122" y="46259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5" name="Rectangle 623">
                <a:extLst>
                  <a:ext uri="{FF2B5EF4-FFF2-40B4-BE49-F238E27FC236}">
                    <a16:creationId xmlns:a16="http://schemas.microsoft.com/office/drawing/2014/main" id="{C25AFAA2-AB73-4FD5-B03C-819E46738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2459" y="46259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6" name="Rectangle 624">
                <a:extLst>
                  <a:ext uri="{FF2B5EF4-FFF2-40B4-BE49-F238E27FC236}">
                    <a16:creationId xmlns:a16="http://schemas.microsoft.com/office/drawing/2014/main" id="{1442D13B-CFF4-444F-B30E-5D2912C12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05797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7" name="Rectangle 625">
                <a:extLst>
                  <a:ext uri="{FF2B5EF4-FFF2-40B4-BE49-F238E27FC236}">
                    <a16:creationId xmlns:a16="http://schemas.microsoft.com/office/drawing/2014/main" id="{0B6C8267-FDF9-4BC7-8595-1A3951540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31197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8" name="Rectangle 626">
                <a:extLst>
                  <a:ext uri="{FF2B5EF4-FFF2-40B4-BE49-F238E27FC236}">
                    <a16:creationId xmlns:a16="http://schemas.microsoft.com/office/drawing/2014/main" id="{DF95EF75-857B-4733-81B9-8504F2D07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7072" y="4625975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69" name="Rectangle 627">
                <a:extLst>
                  <a:ext uri="{FF2B5EF4-FFF2-40B4-BE49-F238E27FC236}">
                    <a16:creationId xmlns:a16="http://schemas.microsoft.com/office/drawing/2014/main" id="{DC05FCCE-2DD2-485F-8BAC-FE2A522F8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7072" y="4733924"/>
                <a:ext cx="151464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70" name="Rectangle 628">
                <a:extLst>
                  <a:ext uri="{FF2B5EF4-FFF2-40B4-BE49-F238E27FC236}">
                    <a16:creationId xmlns:a16="http://schemas.microsoft.com/office/drawing/2014/main" id="{862D5791-5D76-4914-8FD5-DFBC366F5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85" y="4684714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71" name="Rectangle 629">
                <a:extLst>
                  <a:ext uri="{FF2B5EF4-FFF2-40B4-BE49-F238E27FC236}">
                    <a16:creationId xmlns:a16="http://schemas.microsoft.com/office/drawing/2014/main" id="{7759792A-7CA6-4DE8-8509-CA71D0240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3759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72" name="Rectangle 630">
                <a:extLst>
                  <a:ext uri="{FF2B5EF4-FFF2-40B4-BE49-F238E27FC236}">
                    <a16:creationId xmlns:a16="http://schemas.microsoft.com/office/drawing/2014/main" id="{01A11BCE-30C2-45C8-830B-0F91F432D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7897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73" name="Rectangle 631">
                <a:extLst>
                  <a:ext uri="{FF2B5EF4-FFF2-40B4-BE49-F238E27FC236}">
                    <a16:creationId xmlns:a16="http://schemas.microsoft.com/office/drawing/2014/main" id="{DA7C6E4C-6A32-4384-85D7-EC7AF2901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4572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74" name="Rectangle 632">
                <a:extLst>
                  <a:ext uri="{FF2B5EF4-FFF2-40B4-BE49-F238E27FC236}">
                    <a16:creationId xmlns:a16="http://schemas.microsoft.com/office/drawing/2014/main" id="{B5D0DA35-BCAB-4D56-A178-0B91D907E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96322" y="4625975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75" name="Rectangle 633">
                <a:extLst>
                  <a:ext uri="{FF2B5EF4-FFF2-40B4-BE49-F238E27FC236}">
                    <a16:creationId xmlns:a16="http://schemas.microsoft.com/office/drawing/2014/main" id="{55B4FBCF-6732-4657-A5CF-1A2429FC0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7122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76" name="Rectangle 634">
                <a:extLst>
                  <a:ext uri="{FF2B5EF4-FFF2-40B4-BE49-F238E27FC236}">
                    <a16:creationId xmlns:a16="http://schemas.microsoft.com/office/drawing/2014/main" id="{69B7FE4C-7E03-4309-9AD7-2302D89AD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0459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77" name="Rectangle 635">
                <a:extLst>
                  <a:ext uri="{FF2B5EF4-FFF2-40B4-BE49-F238E27FC236}">
                    <a16:creationId xmlns:a16="http://schemas.microsoft.com/office/drawing/2014/main" id="{E3457A85-C0D0-4862-80F2-71022950E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5859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78" name="Rectangle 636">
                <a:extLst>
                  <a:ext uri="{FF2B5EF4-FFF2-40B4-BE49-F238E27FC236}">
                    <a16:creationId xmlns:a16="http://schemas.microsoft.com/office/drawing/2014/main" id="{ED85E8A9-9BEC-43CD-89EF-53ECD8101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9672" y="46259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79" name="Rectangle 637">
                <a:extLst>
                  <a:ext uri="{FF2B5EF4-FFF2-40B4-BE49-F238E27FC236}">
                    <a16:creationId xmlns:a16="http://schemas.microsoft.com/office/drawing/2014/main" id="{B0E5A13F-E37C-4F85-BB1B-DC283513C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7134" y="4625975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80" name="Rectangle 638">
                <a:extLst>
                  <a:ext uri="{FF2B5EF4-FFF2-40B4-BE49-F238E27FC236}">
                    <a16:creationId xmlns:a16="http://schemas.microsoft.com/office/drawing/2014/main" id="{BB32F741-40A7-43F5-98AB-07D71D4EB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7134" y="4733924"/>
                <a:ext cx="151464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81" name="Rectangle 639">
                <a:extLst>
                  <a:ext uri="{FF2B5EF4-FFF2-40B4-BE49-F238E27FC236}">
                    <a16:creationId xmlns:a16="http://schemas.microsoft.com/office/drawing/2014/main" id="{9AE8D433-FD82-4758-BC5E-7045B1742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7147" y="4684714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82" name="Rectangle 640">
                <a:extLst>
                  <a:ext uri="{FF2B5EF4-FFF2-40B4-BE49-F238E27FC236}">
                    <a16:creationId xmlns:a16="http://schemas.microsoft.com/office/drawing/2014/main" id="{A32D92E0-9E2C-49AC-B2C2-CC481BE15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96359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83" name="Rectangle 641">
                <a:extLst>
                  <a:ext uri="{FF2B5EF4-FFF2-40B4-BE49-F238E27FC236}">
                    <a16:creationId xmlns:a16="http://schemas.microsoft.com/office/drawing/2014/main" id="{497E44EA-A1A5-487F-9904-C1E8219D8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88434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84" name="Rectangle 642">
                <a:extLst>
                  <a:ext uri="{FF2B5EF4-FFF2-40B4-BE49-F238E27FC236}">
                    <a16:creationId xmlns:a16="http://schemas.microsoft.com/office/drawing/2014/main" id="{44417769-E9FA-42A6-AB76-0E69CE8AB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5584" y="46259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85" name="Rectangle 643">
                <a:extLst>
                  <a:ext uri="{FF2B5EF4-FFF2-40B4-BE49-F238E27FC236}">
                    <a16:creationId xmlns:a16="http://schemas.microsoft.com/office/drawing/2014/main" id="{6FE2DA11-1478-47F4-B688-AA3E5F3E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78922" y="4625975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86" name="Rectangle 644">
                <a:extLst>
                  <a:ext uri="{FF2B5EF4-FFF2-40B4-BE49-F238E27FC236}">
                    <a16:creationId xmlns:a16="http://schemas.microsoft.com/office/drawing/2014/main" id="{DAC225D6-ED94-4897-A7AD-605DA91BF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9722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87" name="Rectangle 645">
                <a:extLst>
                  <a:ext uri="{FF2B5EF4-FFF2-40B4-BE49-F238E27FC236}">
                    <a16:creationId xmlns:a16="http://schemas.microsoft.com/office/drawing/2014/main" id="{2AC7F77E-A305-4A67-86E5-642257982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63059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88" name="Rectangle 646">
                <a:extLst>
                  <a:ext uri="{FF2B5EF4-FFF2-40B4-BE49-F238E27FC236}">
                    <a16:creationId xmlns:a16="http://schemas.microsoft.com/office/drawing/2014/main" id="{BBF90A64-48A3-462F-B0B1-41B379304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86872" y="46259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89" name="Rectangle 647">
                <a:extLst>
                  <a:ext uri="{FF2B5EF4-FFF2-40B4-BE49-F238E27FC236}">
                    <a16:creationId xmlns:a16="http://schemas.microsoft.com/office/drawing/2014/main" id="{8D017985-3004-41FB-8461-1B87B66F5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2272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90" name="Rectangle 648">
                <a:extLst>
                  <a:ext uri="{FF2B5EF4-FFF2-40B4-BE49-F238E27FC236}">
                    <a16:creationId xmlns:a16="http://schemas.microsoft.com/office/drawing/2014/main" id="{91373218-148B-4DBF-A4BC-645CDAE3C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9734" y="4625975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91" name="Rectangle 649">
                <a:extLst>
                  <a:ext uri="{FF2B5EF4-FFF2-40B4-BE49-F238E27FC236}">
                    <a16:creationId xmlns:a16="http://schemas.microsoft.com/office/drawing/2014/main" id="{05777E7E-35B5-47E2-84B2-8B2562A04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9734" y="4733924"/>
                <a:ext cx="151464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92" name="Rectangle 650">
                <a:extLst>
                  <a:ext uri="{FF2B5EF4-FFF2-40B4-BE49-F238E27FC236}">
                    <a16:creationId xmlns:a16="http://schemas.microsoft.com/office/drawing/2014/main" id="{F0360769-4729-40E5-A532-634767842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29747" y="4684714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93" name="Rectangle 651">
                <a:extLst>
                  <a:ext uri="{FF2B5EF4-FFF2-40B4-BE49-F238E27FC236}">
                    <a16:creationId xmlns:a16="http://schemas.microsoft.com/office/drawing/2014/main" id="{F3CFA64D-3F3A-4163-BCFF-CEC7AA2C9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78959" y="46259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94" name="Rectangle 653">
                <a:extLst>
                  <a:ext uri="{FF2B5EF4-FFF2-40B4-BE49-F238E27FC236}">
                    <a16:creationId xmlns:a16="http://schemas.microsoft.com/office/drawing/2014/main" id="{4FF4FB69-255F-4328-94F4-D0BEE0D3F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8059" y="4368800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95" name="Rectangle 654">
                <a:extLst>
                  <a:ext uri="{FF2B5EF4-FFF2-40B4-BE49-F238E27FC236}">
                    <a16:creationId xmlns:a16="http://schemas.microsoft.com/office/drawing/2014/main" id="{C33A3B2F-346D-429C-83CE-1EE47E656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4710" y="4327526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96" name="Rectangle 655">
                <a:extLst>
                  <a:ext uri="{FF2B5EF4-FFF2-40B4-BE49-F238E27FC236}">
                    <a16:creationId xmlns:a16="http://schemas.microsoft.com/office/drawing/2014/main" id="{37818578-2350-41AC-8AA1-626B8D400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76738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97" name="Rectangle 656">
                <a:extLst>
                  <a:ext uri="{FF2B5EF4-FFF2-40B4-BE49-F238E27FC236}">
                    <a16:creationId xmlns:a16="http://schemas.microsoft.com/office/drawing/2014/main" id="{CE321D0B-F642-4742-93D9-DF4B88A94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846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98" name="Rectangle 657">
                <a:extLst>
                  <a:ext uri="{FF2B5EF4-FFF2-40B4-BE49-F238E27FC236}">
                    <a16:creationId xmlns:a16="http://schemas.microsoft.com/office/drawing/2014/main" id="{31DB9D21-94D5-4F03-9E78-9536AE27E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846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99" name="Rectangle 658">
                <a:extLst>
                  <a:ext uri="{FF2B5EF4-FFF2-40B4-BE49-F238E27FC236}">
                    <a16:creationId xmlns:a16="http://schemas.microsoft.com/office/drawing/2014/main" id="{4229BFCB-7AA7-45DD-98FE-417D00730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846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0" name="Rectangle 659">
                <a:extLst>
                  <a:ext uri="{FF2B5EF4-FFF2-40B4-BE49-F238E27FC236}">
                    <a16:creationId xmlns:a16="http://schemas.microsoft.com/office/drawing/2014/main" id="{44592293-476E-491A-B168-076888B66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3934" y="4376738"/>
                <a:ext cx="42863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1" name="Rectangle 660">
                <a:extLst>
                  <a:ext uri="{FF2B5EF4-FFF2-40B4-BE49-F238E27FC236}">
                    <a16:creationId xmlns:a16="http://schemas.microsoft.com/office/drawing/2014/main" id="{5560F3D5-079B-4A67-AFAD-5E7E51DB6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92613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2" name="Rectangle 661">
                <a:extLst>
                  <a:ext uri="{FF2B5EF4-FFF2-40B4-BE49-F238E27FC236}">
                    <a16:creationId xmlns:a16="http://schemas.microsoft.com/office/drawing/2014/main" id="{A1776D7D-5C33-4573-8324-94675FDAF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92613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3" name="Rectangle 662">
                <a:extLst>
                  <a:ext uri="{FF2B5EF4-FFF2-40B4-BE49-F238E27FC236}">
                    <a16:creationId xmlns:a16="http://schemas.microsoft.com/office/drawing/2014/main" id="{DB54E0DE-2234-4C47-A51C-2559FE5EE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92613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4" name="Rectangle 663">
                <a:extLst>
                  <a:ext uri="{FF2B5EF4-FFF2-40B4-BE49-F238E27FC236}">
                    <a16:creationId xmlns:a16="http://schemas.microsoft.com/office/drawing/2014/main" id="{92A2C53F-4651-470C-8C95-F24BE5DED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92613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5" name="Rectangle 664">
                <a:extLst>
                  <a:ext uri="{FF2B5EF4-FFF2-40B4-BE49-F238E27FC236}">
                    <a16:creationId xmlns:a16="http://schemas.microsoft.com/office/drawing/2014/main" id="{7A62676F-FFBC-47CA-819E-5FFDFEEEF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8059" y="4392613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6" name="Rectangle 665">
                <a:extLst>
                  <a:ext uri="{FF2B5EF4-FFF2-40B4-BE49-F238E27FC236}">
                    <a16:creationId xmlns:a16="http://schemas.microsoft.com/office/drawing/2014/main" id="{AA4E565F-CE5F-43E3-80FB-582D8AA7A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4180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7" name="Rectangle 666">
                <a:extLst>
                  <a:ext uri="{FF2B5EF4-FFF2-40B4-BE49-F238E27FC236}">
                    <a16:creationId xmlns:a16="http://schemas.microsoft.com/office/drawing/2014/main" id="{3B44C5B3-3E27-4533-8B42-0847DB2E2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4354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8" name="Rectangle 667">
                <a:extLst>
                  <a:ext uri="{FF2B5EF4-FFF2-40B4-BE49-F238E27FC236}">
                    <a16:creationId xmlns:a16="http://schemas.microsoft.com/office/drawing/2014/main" id="{55E95F58-7962-45D0-A1DD-A09AA2F8C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4592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09" name="Rectangle 668">
                <a:extLst>
                  <a:ext uri="{FF2B5EF4-FFF2-40B4-BE49-F238E27FC236}">
                    <a16:creationId xmlns:a16="http://schemas.microsoft.com/office/drawing/2014/main" id="{C85382A7-C832-46A5-ACA5-9020AEC51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3934" y="4468813"/>
                <a:ext cx="42863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10" name="Rectangle 669">
                <a:extLst>
                  <a:ext uri="{FF2B5EF4-FFF2-40B4-BE49-F238E27FC236}">
                    <a16:creationId xmlns:a16="http://schemas.microsoft.com/office/drawing/2014/main" id="{41DC4524-077D-4736-8918-970847E03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492625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11" name="Rectangle 670">
                <a:extLst>
                  <a:ext uri="{FF2B5EF4-FFF2-40B4-BE49-F238E27FC236}">
                    <a16:creationId xmlns:a16="http://schemas.microsoft.com/office/drawing/2014/main" id="{E29E208F-B374-4A9F-BB99-1AA484FD6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51802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12" name="Rectangle 671">
                <a:extLst>
                  <a:ext uri="{FF2B5EF4-FFF2-40B4-BE49-F238E27FC236}">
                    <a16:creationId xmlns:a16="http://schemas.microsoft.com/office/drawing/2014/main" id="{B459D5AD-74DE-4084-9732-81F28E689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53390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13" name="Rectangle 672">
                <a:extLst>
                  <a:ext uri="{FF2B5EF4-FFF2-40B4-BE49-F238E27FC236}">
                    <a16:creationId xmlns:a16="http://schemas.microsoft.com/office/drawing/2014/main" id="{D9EE2019-2D05-435A-9C72-D41EC6082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55136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14" name="Rectangle 673">
                <a:extLst>
                  <a:ext uri="{FF2B5EF4-FFF2-40B4-BE49-F238E27FC236}">
                    <a16:creationId xmlns:a16="http://schemas.microsoft.com/office/drawing/2014/main" id="{7D28A9CF-7FA7-4242-B9EB-E8903C47A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8059" y="4559300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15" name="Rectangle 674">
                <a:extLst>
                  <a:ext uri="{FF2B5EF4-FFF2-40B4-BE49-F238E27FC236}">
                    <a16:creationId xmlns:a16="http://schemas.microsoft.com/office/drawing/2014/main" id="{6B5A5606-A9F2-49C4-BC74-027A7C8B4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4222" y="4543426"/>
                <a:ext cx="197748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16" name="Rectangle 675">
                <a:extLst>
                  <a:ext uri="{FF2B5EF4-FFF2-40B4-BE49-F238E27FC236}">
                    <a16:creationId xmlns:a16="http://schemas.microsoft.com/office/drawing/2014/main" id="{7D462694-4639-49C6-A015-16228F396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5508" y="4492625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17" name="Rectangle 676">
                <a:extLst>
                  <a:ext uri="{FF2B5EF4-FFF2-40B4-BE49-F238E27FC236}">
                    <a16:creationId xmlns:a16="http://schemas.microsoft.com/office/drawing/2014/main" id="{E30905CF-E874-4F73-A27A-4349F5C99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76738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18" name="Rectangle 677">
                <a:extLst>
                  <a:ext uri="{FF2B5EF4-FFF2-40B4-BE49-F238E27FC236}">
                    <a16:creationId xmlns:a16="http://schemas.microsoft.com/office/drawing/2014/main" id="{E45CD7AB-5672-4614-959A-C76B2E621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76738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19" name="Rectangle 678">
                <a:extLst>
                  <a:ext uri="{FF2B5EF4-FFF2-40B4-BE49-F238E27FC236}">
                    <a16:creationId xmlns:a16="http://schemas.microsoft.com/office/drawing/2014/main" id="{56D80D4E-CA6F-4699-A88D-E36C1B2B6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6880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0" name="Rectangle 679">
                <a:extLst>
                  <a:ext uri="{FF2B5EF4-FFF2-40B4-BE49-F238E27FC236}">
                    <a16:creationId xmlns:a16="http://schemas.microsoft.com/office/drawing/2014/main" id="{A870F717-B4EB-42CA-AD41-FF17D0C40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6880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1" name="Rectangle 680">
                <a:extLst>
                  <a:ext uri="{FF2B5EF4-FFF2-40B4-BE49-F238E27FC236}">
                    <a16:creationId xmlns:a16="http://schemas.microsoft.com/office/drawing/2014/main" id="{A773BC0E-6FB3-4C98-950B-A78D9A6CF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3934" y="4359275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2" name="Rectangle 681">
                <a:extLst>
                  <a:ext uri="{FF2B5EF4-FFF2-40B4-BE49-F238E27FC236}">
                    <a16:creationId xmlns:a16="http://schemas.microsoft.com/office/drawing/2014/main" id="{59D6F4F8-881E-42BA-B197-C4BD12E61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6880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3" name="Rectangle 682">
                <a:extLst>
                  <a:ext uri="{FF2B5EF4-FFF2-40B4-BE49-F238E27FC236}">
                    <a16:creationId xmlns:a16="http://schemas.microsoft.com/office/drawing/2014/main" id="{60B295E2-0623-45CB-86F0-DE189FEAF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59275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4" name="Rectangle 683">
                <a:extLst>
                  <a:ext uri="{FF2B5EF4-FFF2-40B4-BE49-F238E27FC236}">
                    <a16:creationId xmlns:a16="http://schemas.microsoft.com/office/drawing/2014/main" id="{E1044972-F3B4-49C7-94F1-9A1A76D06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59275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5" name="Rectangle 684">
                <a:extLst>
                  <a:ext uri="{FF2B5EF4-FFF2-40B4-BE49-F238E27FC236}">
                    <a16:creationId xmlns:a16="http://schemas.microsoft.com/office/drawing/2014/main" id="{92BF1152-16DF-4827-9068-E5F0976CA5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59275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6" name="Rectangle 685">
                <a:extLst>
                  <a:ext uri="{FF2B5EF4-FFF2-40B4-BE49-F238E27FC236}">
                    <a16:creationId xmlns:a16="http://schemas.microsoft.com/office/drawing/2014/main" id="{3E38BE91-BC21-44C7-8E0D-D5443546D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8059" y="4351338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7" name="Rectangle 686">
                <a:extLst>
                  <a:ext uri="{FF2B5EF4-FFF2-40B4-BE49-F238E27FC236}">
                    <a16:creationId xmlns:a16="http://schemas.microsoft.com/office/drawing/2014/main" id="{7550A406-037E-475E-A2B1-C696062DB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3546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8" name="Rectangle 687">
                <a:extLst>
                  <a:ext uri="{FF2B5EF4-FFF2-40B4-BE49-F238E27FC236}">
                    <a16:creationId xmlns:a16="http://schemas.microsoft.com/office/drawing/2014/main" id="{69DA4FDC-A0B7-4D82-9AF6-1822EDA4D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1800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29" name="Rectangle 688">
                <a:extLst>
                  <a:ext uri="{FF2B5EF4-FFF2-40B4-BE49-F238E27FC236}">
                    <a16:creationId xmlns:a16="http://schemas.microsoft.com/office/drawing/2014/main" id="{7AD86154-F712-4AB0-9CB8-2C07E51A5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30212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30" name="Rectangle 689">
                <a:extLst>
                  <a:ext uri="{FF2B5EF4-FFF2-40B4-BE49-F238E27FC236}">
                    <a16:creationId xmlns:a16="http://schemas.microsoft.com/office/drawing/2014/main" id="{1C26D85E-E990-4DC4-A061-2C5DA3B97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3934" y="4268788"/>
                <a:ext cx="42863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31" name="Rectangle 690">
                <a:extLst>
                  <a:ext uri="{FF2B5EF4-FFF2-40B4-BE49-F238E27FC236}">
                    <a16:creationId xmlns:a16="http://schemas.microsoft.com/office/drawing/2014/main" id="{9DC64532-08F3-4F90-9111-A424F03E7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2608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32" name="Rectangle 691">
                <a:extLst>
                  <a:ext uri="{FF2B5EF4-FFF2-40B4-BE49-F238E27FC236}">
                    <a16:creationId xmlns:a16="http://schemas.microsoft.com/office/drawing/2014/main" id="{3A6421FE-45EB-48A1-8BD5-A056C4D30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243388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33" name="Rectangle 692">
                <a:extLst>
                  <a:ext uri="{FF2B5EF4-FFF2-40B4-BE49-F238E27FC236}">
                    <a16:creationId xmlns:a16="http://schemas.microsoft.com/office/drawing/2014/main" id="{0307C9E2-6B41-4F2C-B5FA-F7BEAC2FE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227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34" name="Rectangle 693">
                <a:extLst>
                  <a:ext uri="{FF2B5EF4-FFF2-40B4-BE49-F238E27FC236}">
                    <a16:creationId xmlns:a16="http://schemas.microsoft.com/office/drawing/2014/main" id="{5E819A1C-4BC1-413B-BE8D-BDC8310C3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202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35" name="Rectangle 694">
                <a:extLst>
                  <a:ext uri="{FF2B5EF4-FFF2-40B4-BE49-F238E27FC236}">
                    <a16:creationId xmlns:a16="http://schemas.microsoft.com/office/drawing/2014/main" id="{79E4E88D-1151-4994-908D-7A316D6E9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8059" y="4176713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36" name="Rectangle 695">
                <a:extLst>
                  <a:ext uri="{FF2B5EF4-FFF2-40B4-BE49-F238E27FC236}">
                    <a16:creationId xmlns:a16="http://schemas.microsoft.com/office/drawing/2014/main" id="{44D3769F-2E48-40AB-A591-9EDA742D4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5497" y="4160838"/>
                <a:ext cx="151464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37" name="Rectangle 696">
                <a:extLst>
                  <a:ext uri="{FF2B5EF4-FFF2-40B4-BE49-F238E27FC236}">
                    <a16:creationId xmlns:a16="http://schemas.microsoft.com/office/drawing/2014/main" id="{8111FDE2-8DCA-4DA5-8C8E-73EEE9502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5508" y="4110038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38" name="Rectangle 697">
                <a:extLst>
                  <a:ext uri="{FF2B5EF4-FFF2-40B4-BE49-F238E27FC236}">
                    <a16:creationId xmlns:a16="http://schemas.microsoft.com/office/drawing/2014/main" id="{011A865A-231A-4093-BC26-1B3174F28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4052888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39" name="Rectangle 698">
                <a:extLst>
                  <a:ext uri="{FF2B5EF4-FFF2-40B4-BE49-F238E27FC236}">
                    <a16:creationId xmlns:a16="http://schemas.microsoft.com/office/drawing/2014/main" id="{108E6313-5B3C-4AE9-A060-1330BF503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9608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40" name="Rectangle 699">
                <a:extLst>
                  <a:ext uri="{FF2B5EF4-FFF2-40B4-BE49-F238E27FC236}">
                    <a16:creationId xmlns:a16="http://schemas.microsoft.com/office/drawing/2014/main" id="{E8A19628-B11A-4BAD-8657-4E314C4E1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894138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41" name="Rectangle 700">
                <a:extLst>
                  <a:ext uri="{FF2B5EF4-FFF2-40B4-BE49-F238E27FC236}">
                    <a16:creationId xmlns:a16="http://schemas.microsoft.com/office/drawing/2014/main" id="{14740E07-E925-4253-8BB0-B1D402CE7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3934" y="3827463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42" name="Rectangle 701">
                <a:extLst>
                  <a:ext uri="{FF2B5EF4-FFF2-40B4-BE49-F238E27FC236}">
                    <a16:creationId xmlns:a16="http://schemas.microsoft.com/office/drawing/2014/main" id="{0F79130D-56A6-4213-A12A-FEB042B1C4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79412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43" name="Rectangle 702">
                <a:extLst>
                  <a:ext uri="{FF2B5EF4-FFF2-40B4-BE49-F238E27FC236}">
                    <a16:creationId xmlns:a16="http://schemas.microsoft.com/office/drawing/2014/main" id="{D1998F4D-D877-4162-9FC9-19C0BAEDE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7607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44" name="Rectangle 703">
                <a:extLst>
                  <a:ext uri="{FF2B5EF4-FFF2-40B4-BE49-F238E27FC236}">
                    <a16:creationId xmlns:a16="http://schemas.microsoft.com/office/drawing/2014/main" id="{1A975080-35F7-474E-BDC7-3587B6151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7274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45" name="Rectangle 704">
                <a:extLst>
                  <a:ext uri="{FF2B5EF4-FFF2-40B4-BE49-F238E27FC236}">
                    <a16:creationId xmlns:a16="http://schemas.microsoft.com/office/drawing/2014/main" id="{F1F68CA8-57C3-44C9-8639-2459D9B47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703638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46" name="Rectangle 705">
                <a:extLst>
                  <a:ext uri="{FF2B5EF4-FFF2-40B4-BE49-F238E27FC236}">
                    <a16:creationId xmlns:a16="http://schemas.microsoft.com/office/drawing/2014/main" id="{E5BE5048-D07D-46B6-AFAC-0855496484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8059" y="3670300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47" name="Rectangle 706">
                <a:extLst>
                  <a:ext uri="{FF2B5EF4-FFF2-40B4-BE49-F238E27FC236}">
                    <a16:creationId xmlns:a16="http://schemas.microsoft.com/office/drawing/2014/main" id="{36CCD7CD-8DA8-4A3D-947D-D981747F7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5497" y="3652837"/>
                <a:ext cx="151464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48" name="Rectangle 707">
                <a:extLst>
                  <a:ext uri="{FF2B5EF4-FFF2-40B4-BE49-F238E27FC236}">
                    <a16:creationId xmlns:a16="http://schemas.microsoft.com/office/drawing/2014/main" id="{8FEF7C14-96CF-4DE2-9CC8-4C1AA7D8F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5508" y="3603624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49" name="Rectangle 708">
                <a:extLst>
                  <a:ext uri="{FF2B5EF4-FFF2-40B4-BE49-F238E27FC236}">
                    <a16:creationId xmlns:a16="http://schemas.microsoft.com/office/drawing/2014/main" id="{1923D3E2-16FC-45AC-881A-695322BCE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5194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50" name="Rectangle 709">
                <a:extLst>
                  <a:ext uri="{FF2B5EF4-FFF2-40B4-BE49-F238E27FC236}">
                    <a16:creationId xmlns:a16="http://schemas.microsoft.com/office/drawing/2014/main" id="{28B36A3D-5436-41B7-8329-2BF3E2BEC7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436938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51" name="Rectangle 710">
                <a:extLst>
                  <a:ext uri="{FF2B5EF4-FFF2-40B4-BE49-F238E27FC236}">
                    <a16:creationId xmlns:a16="http://schemas.microsoft.com/office/drawing/2014/main" id="{80814272-0558-4D06-9B64-2BA1D0CD8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37026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52" name="Rectangle 711">
                <a:extLst>
                  <a:ext uri="{FF2B5EF4-FFF2-40B4-BE49-F238E27FC236}">
                    <a16:creationId xmlns:a16="http://schemas.microsoft.com/office/drawing/2014/main" id="{846AF240-CCE6-4EE5-9B6E-6E4E68B84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3934" y="3321050"/>
                <a:ext cx="42863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53" name="Rectangle 712">
                <a:extLst>
                  <a:ext uri="{FF2B5EF4-FFF2-40B4-BE49-F238E27FC236}">
                    <a16:creationId xmlns:a16="http://schemas.microsoft.com/office/drawing/2014/main" id="{A2694AB1-59E5-4281-BD0F-20BB296BA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287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54" name="Rectangle 713">
                <a:extLst>
                  <a:ext uri="{FF2B5EF4-FFF2-40B4-BE49-F238E27FC236}">
                    <a16:creationId xmlns:a16="http://schemas.microsoft.com/office/drawing/2014/main" id="{7D46E422-5937-447D-A839-E2AB38ACB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2543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55" name="Rectangle 714">
                <a:extLst>
                  <a:ext uri="{FF2B5EF4-FFF2-40B4-BE49-F238E27FC236}">
                    <a16:creationId xmlns:a16="http://schemas.microsoft.com/office/drawing/2014/main" id="{8F03BC0A-B3CE-43E6-B749-8BD8D0758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2289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56" name="Rectangle 715">
                <a:extLst>
                  <a:ext uri="{FF2B5EF4-FFF2-40B4-BE49-F238E27FC236}">
                    <a16:creationId xmlns:a16="http://schemas.microsoft.com/office/drawing/2014/main" id="{E4579954-78F9-43E2-800E-6F6AF7E60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203575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57" name="Rectangle 716">
                <a:extLst>
                  <a:ext uri="{FF2B5EF4-FFF2-40B4-BE49-F238E27FC236}">
                    <a16:creationId xmlns:a16="http://schemas.microsoft.com/office/drawing/2014/main" id="{8AD61076-BBD6-4FF9-839C-0ABC8BD08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8059" y="3170238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58" name="Rectangle 717">
                <a:extLst>
                  <a:ext uri="{FF2B5EF4-FFF2-40B4-BE49-F238E27FC236}">
                    <a16:creationId xmlns:a16="http://schemas.microsoft.com/office/drawing/2014/main" id="{F1CCB2D0-03F7-4F94-A230-2B6489AD3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5497" y="3154363"/>
                <a:ext cx="151464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59" name="Rectangle 718">
                <a:extLst>
                  <a:ext uri="{FF2B5EF4-FFF2-40B4-BE49-F238E27FC236}">
                    <a16:creationId xmlns:a16="http://schemas.microsoft.com/office/drawing/2014/main" id="{877E6F31-EA3E-4F59-9780-8963D4B65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5508" y="3105150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60" name="Rectangle 719">
                <a:extLst>
                  <a:ext uri="{FF2B5EF4-FFF2-40B4-BE49-F238E27FC236}">
                    <a16:creationId xmlns:a16="http://schemas.microsoft.com/office/drawing/2014/main" id="{15176E41-E964-441C-9B97-690E83ADF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30384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61" name="Rectangle 720">
                <a:extLst>
                  <a:ext uri="{FF2B5EF4-FFF2-40B4-BE49-F238E27FC236}">
                    <a16:creationId xmlns:a16="http://schemas.microsoft.com/office/drawing/2014/main" id="{D4A91839-501F-4269-9B1E-67BA7FD16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294640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62" name="Rectangle 721">
                <a:extLst>
                  <a:ext uri="{FF2B5EF4-FFF2-40B4-BE49-F238E27FC236}">
                    <a16:creationId xmlns:a16="http://schemas.microsoft.com/office/drawing/2014/main" id="{768E741A-D348-439D-8F84-C4F1EE9DC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288766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63" name="Rectangle 722">
                <a:extLst>
                  <a:ext uri="{FF2B5EF4-FFF2-40B4-BE49-F238E27FC236}">
                    <a16:creationId xmlns:a16="http://schemas.microsoft.com/office/drawing/2014/main" id="{42E713B5-F91C-49BE-8ED7-C21E1F2F2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3934" y="2838450"/>
                <a:ext cx="42863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64" name="Rectangle 723">
                <a:extLst>
                  <a:ext uri="{FF2B5EF4-FFF2-40B4-BE49-F238E27FC236}">
                    <a16:creationId xmlns:a16="http://schemas.microsoft.com/office/drawing/2014/main" id="{EFA0824F-6BBD-4C8E-9E3E-517118661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2805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65" name="Rectangle 724">
                <a:extLst>
                  <a:ext uri="{FF2B5EF4-FFF2-40B4-BE49-F238E27FC236}">
                    <a16:creationId xmlns:a16="http://schemas.microsoft.com/office/drawing/2014/main" id="{BA6B0EC7-1AEA-494C-A25F-4F88A3306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27717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66" name="Rectangle 725">
                <a:extLst>
                  <a:ext uri="{FF2B5EF4-FFF2-40B4-BE49-F238E27FC236}">
                    <a16:creationId xmlns:a16="http://schemas.microsoft.com/office/drawing/2014/main" id="{5C416FC7-4656-417E-B178-FDA250FEB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27463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67" name="Rectangle 726">
                <a:extLst>
                  <a:ext uri="{FF2B5EF4-FFF2-40B4-BE49-F238E27FC236}">
                    <a16:creationId xmlns:a16="http://schemas.microsoft.com/office/drawing/2014/main" id="{CFFEECF7-F955-4074-908A-D05E84D3A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2720975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68" name="Rectangle 727">
                <a:extLst>
                  <a:ext uri="{FF2B5EF4-FFF2-40B4-BE49-F238E27FC236}">
                    <a16:creationId xmlns:a16="http://schemas.microsoft.com/office/drawing/2014/main" id="{626C7507-6AB1-42DC-B69E-A942014CE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8059" y="2687638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169" name="Rectangle 728">
                <a:extLst>
                  <a:ext uri="{FF2B5EF4-FFF2-40B4-BE49-F238E27FC236}">
                    <a16:creationId xmlns:a16="http://schemas.microsoft.com/office/drawing/2014/main" id="{CEFB5803-2468-4E10-925D-7267E1410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5497" y="2671762"/>
                <a:ext cx="151464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70" name="Rectangle 729">
                <a:extLst>
                  <a:ext uri="{FF2B5EF4-FFF2-40B4-BE49-F238E27FC236}">
                    <a16:creationId xmlns:a16="http://schemas.microsoft.com/office/drawing/2014/main" id="{52D5DA1C-B32B-4EA7-BBBE-8950A612A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5508" y="2622550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71" name="Rectangle 730">
                <a:extLst>
                  <a:ext uri="{FF2B5EF4-FFF2-40B4-BE49-F238E27FC236}">
                    <a16:creationId xmlns:a16="http://schemas.microsoft.com/office/drawing/2014/main" id="{B6EA5901-DE2F-41D7-8ABE-B8B690EA98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397" y="25558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</p:grpSp>
        <p:grpSp>
          <p:nvGrpSpPr>
            <p:cNvPr id="1666" name="Group 1665">
              <a:extLst>
                <a:ext uri="{FF2B5EF4-FFF2-40B4-BE49-F238E27FC236}">
                  <a16:creationId xmlns:a16="http://schemas.microsoft.com/office/drawing/2014/main" id="{97319815-5B7E-4A0F-A74E-D944344F8885}"/>
                </a:ext>
              </a:extLst>
            </p:cNvPr>
            <p:cNvGrpSpPr>
              <a:grpSpLocks/>
            </p:cNvGrpSpPr>
            <p:nvPr/>
          </p:nvGrpSpPr>
          <p:grpSpPr>
            <a:xfrm>
              <a:off x="769611" y="5111448"/>
              <a:ext cx="1080000" cy="1080000"/>
              <a:chOff x="6601826" y="5378898"/>
              <a:chExt cx="2420937" cy="2398350"/>
            </a:xfrm>
          </p:grpSpPr>
          <p:pic>
            <p:nvPicPr>
              <p:cNvPr id="1846" name="Picture 757">
                <a:extLst>
                  <a:ext uri="{FF2B5EF4-FFF2-40B4-BE49-F238E27FC236}">
                    <a16:creationId xmlns:a16="http://schemas.microsoft.com/office/drawing/2014/main" id="{9138F20A-64C1-410C-B740-F25CCF9FA6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84401" y="5378898"/>
                <a:ext cx="2128838" cy="212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7" name="Picture 758">
                <a:extLst>
                  <a:ext uri="{FF2B5EF4-FFF2-40B4-BE49-F238E27FC236}">
                    <a16:creationId xmlns:a16="http://schemas.microsoft.com/office/drawing/2014/main" id="{5CCE40F4-9BD0-4F4A-A948-DC04589D2B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84401" y="5378898"/>
                <a:ext cx="2128838" cy="212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8" name="Freeform 737">
                <a:extLst>
                  <a:ext uri="{FF2B5EF4-FFF2-40B4-BE49-F238E27FC236}">
                    <a16:creationId xmlns:a16="http://schemas.microsoft.com/office/drawing/2014/main" id="{58F3B9D9-EC83-4A4A-BCC9-A1F32D864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6263" y="6552061"/>
                <a:ext cx="1206500" cy="15875"/>
              </a:xfrm>
              <a:custGeom>
                <a:avLst/>
                <a:gdLst>
                  <a:gd name="T0" fmla="*/ 5 w 760"/>
                  <a:gd name="T1" fmla="*/ 0 h 10"/>
                  <a:gd name="T2" fmla="*/ 0 w 760"/>
                  <a:gd name="T3" fmla="*/ 0 h 10"/>
                  <a:gd name="T4" fmla="*/ 0 w 760"/>
                  <a:gd name="T5" fmla="*/ 5 h 10"/>
                  <a:gd name="T6" fmla="*/ 0 w 760"/>
                  <a:gd name="T7" fmla="*/ 10 h 10"/>
                  <a:gd name="T8" fmla="*/ 5 w 760"/>
                  <a:gd name="T9" fmla="*/ 10 h 10"/>
                  <a:gd name="T10" fmla="*/ 754 w 760"/>
                  <a:gd name="T11" fmla="*/ 10 h 10"/>
                  <a:gd name="T12" fmla="*/ 760 w 760"/>
                  <a:gd name="T13" fmla="*/ 10 h 10"/>
                  <a:gd name="T14" fmla="*/ 760 w 760"/>
                  <a:gd name="T15" fmla="*/ 5 h 10"/>
                  <a:gd name="T16" fmla="*/ 760 w 760"/>
                  <a:gd name="T17" fmla="*/ 0 h 10"/>
                  <a:gd name="T18" fmla="*/ 754 w 760"/>
                  <a:gd name="T19" fmla="*/ 0 h 10"/>
                  <a:gd name="T20" fmla="*/ 5 w 760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0" h="10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754" y="10"/>
                    </a:lnTo>
                    <a:lnTo>
                      <a:pt x="760" y="10"/>
                    </a:lnTo>
                    <a:lnTo>
                      <a:pt x="760" y="5"/>
                    </a:lnTo>
                    <a:lnTo>
                      <a:pt x="760" y="0"/>
                    </a:lnTo>
                    <a:lnTo>
                      <a:pt x="75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49" name="Freeform 738">
                <a:extLst>
                  <a:ext uri="{FF2B5EF4-FFF2-40B4-BE49-F238E27FC236}">
                    <a16:creationId xmlns:a16="http://schemas.microsoft.com/office/drawing/2014/main" id="{5EA921D4-BAFA-49E6-AB28-AA19F9903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6263" y="6552061"/>
                <a:ext cx="15875" cy="963613"/>
              </a:xfrm>
              <a:custGeom>
                <a:avLst/>
                <a:gdLst>
                  <a:gd name="T0" fmla="*/ 5 w 10"/>
                  <a:gd name="T1" fmla="*/ 0 h 607"/>
                  <a:gd name="T2" fmla="*/ 0 w 10"/>
                  <a:gd name="T3" fmla="*/ 0 h 607"/>
                  <a:gd name="T4" fmla="*/ 0 w 10"/>
                  <a:gd name="T5" fmla="*/ 5 h 607"/>
                  <a:gd name="T6" fmla="*/ 0 w 10"/>
                  <a:gd name="T7" fmla="*/ 602 h 607"/>
                  <a:gd name="T8" fmla="*/ 0 w 10"/>
                  <a:gd name="T9" fmla="*/ 607 h 607"/>
                  <a:gd name="T10" fmla="*/ 5 w 10"/>
                  <a:gd name="T11" fmla="*/ 607 h 607"/>
                  <a:gd name="T12" fmla="*/ 10 w 10"/>
                  <a:gd name="T13" fmla="*/ 607 h 607"/>
                  <a:gd name="T14" fmla="*/ 10 w 10"/>
                  <a:gd name="T15" fmla="*/ 602 h 607"/>
                  <a:gd name="T16" fmla="*/ 10 w 10"/>
                  <a:gd name="T17" fmla="*/ 5 h 607"/>
                  <a:gd name="T18" fmla="*/ 10 w 10"/>
                  <a:gd name="T19" fmla="*/ 0 h 607"/>
                  <a:gd name="T20" fmla="*/ 5 w 10"/>
                  <a:gd name="T21" fmla="*/ 0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607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602"/>
                    </a:lnTo>
                    <a:lnTo>
                      <a:pt x="0" y="607"/>
                    </a:lnTo>
                    <a:lnTo>
                      <a:pt x="5" y="607"/>
                    </a:lnTo>
                    <a:lnTo>
                      <a:pt x="10" y="607"/>
                    </a:lnTo>
                    <a:lnTo>
                      <a:pt x="10" y="602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50" name="Freeform 742">
                <a:extLst>
                  <a:ext uri="{FF2B5EF4-FFF2-40B4-BE49-F238E27FC236}">
                    <a16:creationId xmlns:a16="http://schemas.microsoft.com/office/drawing/2014/main" id="{4A407E59-E9A9-4ADF-A38A-FD3504BBA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6263" y="6552061"/>
                <a:ext cx="1206500" cy="15875"/>
              </a:xfrm>
              <a:custGeom>
                <a:avLst/>
                <a:gdLst>
                  <a:gd name="T0" fmla="*/ 5 w 760"/>
                  <a:gd name="T1" fmla="*/ 0 h 10"/>
                  <a:gd name="T2" fmla="*/ 0 w 760"/>
                  <a:gd name="T3" fmla="*/ 0 h 10"/>
                  <a:gd name="T4" fmla="*/ 0 w 760"/>
                  <a:gd name="T5" fmla="*/ 5 h 10"/>
                  <a:gd name="T6" fmla="*/ 0 w 760"/>
                  <a:gd name="T7" fmla="*/ 10 h 10"/>
                  <a:gd name="T8" fmla="*/ 5 w 760"/>
                  <a:gd name="T9" fmla="*/ 10 h 10"/>
                  <a:gd name="T10" fmla="*/ 754 w 760"/>
                  <a:gd name="T11" fmla="*/ 10 h 10"/>
                  <a:gd name="T12" fmla="*/ 760 w 760"/>
                  <a:gd name="T13" fmla="*/ 10 h 10"/>
                  <a:gd name="T14" fmla="*/ 760 w 760"/>
                  <a:gd name="T15" fmla="*/ 5 h 10"/>
                  <a:gd name="T16" fmla="*/ 760 w 760"/>
                  <a:gd name="T17" fmla="*/ 0 h 10"/>
                  <a:gd name="T18" fmla="*/ 754 w 760"/>
                  <a:gd name="T19" fmla="*/ 0 h 10"/>
                  <a:gd name="T20" fmla="*/ 5 w 760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0" h="10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754" y="10"/>
                    </a:lnTo>
                    <a:lnTo>
                      <a:pt x="760" y="10"/>
                    </a:lnTo>
                    <a:lnTo>
                      <a:pt x="760" y="5"/>
                    </a:lnTo>
                    <a:lnTo>
                      <a:pt x="760" y="0"/>
                    </a:lnTo>
                    <a:lnTo>
                      <a:pt x="75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51" name="Freeform 743">
                <a:extLst>
                  <a:ext uri="{FF2B5EF4-FFF2-40B4-BE49-F238E27FC236}">
                    <a16:creationId xmlns:a16="http://schemas.microsoft.com/office/drawing/2014/main" id="{08A2FF99-020C-4226-8D9B-4CC0B7B5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6263" y="5378898"/>
                <a:ext cx="15875" cy="1189038"/>
              </a:xfrm>
              <a:custGeom>
                <a:avLst/>
                <a:gdLst>
                  <a:gd name="T0" fmla="*/ 0 w 10"/>
                  <a:gd name="T1" fmla="*/ 0 h 749"/>
                  <a:gd name="T2" fmla="*/ 0 w 10"/>
                  <a:gd name="T3" fmla="*/ 744 h 749"/>
                  <a:gd name="T4" fmla="*/ 0 w 10"/>
                  <a:gd name="T5" fmla="*/ 749 h 749"/>
                  <a:gd name="T6" fmla="*/ 5 w 10"/>
                  <a:gd name="T7" fmla="*/ 749 h 749"/>
                  <a:gd name="T8" fmla="*/ 10 w 10"/>
                  <a:gd name="T9" fmla="*/ 749 h 749"/>
                  <a:gd name="T10" fmla="*/ 10 w 10"/>
                  <a:gd name="T11" fmla="*/ 744 h 749"/>
                  <a:gd name="T12" fmla="*/ 10 w 10"/>
                  <a:gd name="T13" fmla="*/ 0 h 749"/>
                  <a:gd name="T14" fmla="*/ 0 w 10"/>
                  <a:gd name="T15" fmla="*/ 0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49">
                    <a:moveTo>
                      <a:pt x="0" y="0"/>
                    </a:moveTo>
                    <a:lnTo>
                      <a:pt x="0" y="744"/>
                    </a:lnTo>
                    <a:lnTo>
                      <a:pt x="0" y="749"/>
                    </a:lnTo>
                    <a:lnTo>
                      <a:pt x="5" y="749"/>
                    </a:lnTo>
                    <a:lnTo>
                      <a:pt x="10" y="749"/>
                    </a:lnTo>
                    <a:lnTo>
                      <a:pt x="10" y="74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52" name="Freeform 747">
                <a:extLst>
                  <a:ext uri="{FF2B5EF4-FFF2-40B4-BE49-F238E27FC236}">
                    <a16:creationId xmlns:a16="http://schemas.microsoft.com/office/drawing/2014/main" id="{57D716DF-06AF-4DB0-A692-D80517DD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401" y="6552061"/>
                <a:ext cx="947738" cy="15875"/>
              </a:xfrm>
              <a:custGeom>
                <a:avLst/>
                <a:gdLst>
                  <a:gd name="T0" fmla="*/ 0 w 597"/>
                  <a:gd name="T1" fmla="*/ 0 h 10"/>
                  <a:gd name="T2" fmla="*/ 0 w 597"/>
                  <a:gd name="T3" fmla="*/ 10 h 10"/>
                  <a:gd name="T4" fmla="*/ 592 w 597"/>
                  <a:gd name="T5" fmla="*/ 10 h 10"/>
                  <a:gd name="T6" fmla="*/ 597 w 597"/>
                  <a:gd name="T7" fmla="*/ 10 h 10"/>
                  <a:gd name="T8" fmla="*/ 597 w 597"/>
                  <a:gd name="T9" fmla="*/ 5 h 10"/>
                  <a:gd name="T10" fmla="*/ 597 w 597"/>
                  <a:gd name="T11" fmla="*/ 0 h 10"/>
                  <a:gd name="T12" fmla="*/ 592 w 597"/>
                  <a:gd name="T13" fmla="*/ 0 h 10"/>
                  <a:gd name="T14" fmla="*/ 0 w 597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7" h="10">
                    <a:moveTo>
                      <a:pt x="0" y="0"/>
                    </a:moveTo>
                    <a:lnTo>
                      <a:pt x="0" y="10"/>
                    </a:lnTo>
                    <a:lnTo>
                      <a:pt x="592" y="10"/>
                    </a:lnTo>
                    <a:lnTo>
                      <a:pt x="597" y="10"/>
                    </a:lnTo>
                    <a:lnTo>
                      <a:pt x="597" y="5"/>
                    </a:lnTo>
                    <a:lnTo>
                      <a:pt x="597" y="0"/>
                    </a:lnTo>
                    <a:lnTo>
                      <a:pt x="59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53" name="Freeform 748">
                <a:extLst>
                  <a:ext uri="{FF2B5EF4-FFF2-40B4-BE49-F238E27FC236}">
                    <a16:creationId xmlns:a16="http://schemas.microsoft.com/office/drawing/2014/main" id="{6B5422D6-7675-490A-9675-1C531C4B1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6263" y="5378898"/>
                <a:ext cx="15875" cy="1189038"/>
              </a:xfrm>
              <a:custGeom>
                <a:avLst/>
                <a:gdLst>
                  <a:gd name="T0" fmla="*/ 0 w 10"/>
                  <a:gd name="T1" fmla="*/ 0 h 749"/>
                  <a:gd name="T2" fmla="*/ 0 w 10"/>
                  <a:gd name="T3" fmla="*/ 744 h 749"/>
                  <a:gd name="T4" fmla="*/ 0 w 10"/>
                  <a:gd name="T5" fmla="*/ 749 h 749"/>
                  <a:gd name="T6" fmla="*/ 5 w 10"/>
                  <a:gd name="T7" fmla="*/ 749 h 749"/>
                  <a:gd name="T8" fmla="*/ 10 w 10"/>
                  <a:gd name="T9" fmla="*/ 749 h 749"/>
                  <a:gd name="T10" fmla="*/ 10 w 10"/>
                  <a:gd name="T11" fmla="*/ 744 h 749"/>
                  <a:gd name="T12" fmla="*/ 10 w 10"/>
                  <a:gd name="T13" fmla="*/ 0 h 749"/>
                  <a:gd name="T14" fmla="*/ 0 w 10"/>
                  <a:gd name="T15" fmla="*/ 0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49">
                    <a:moveTo>
                      <a:pt x="0" y="0"/>
                    </a:moveTo>
                    <a:lnTo>
                      <a:pt x="0" y="744"/>
                    </a:lnTo>
                    <a:lnTo>
                      <a:pt x="0" y="749"/>
                    </a:lnTo>
                    <a:lnTo>
                      <a:pt x="5" y="749"/>
                    </a:lnTo>
                    <a:lnTo>
                      <a:pt x="10" y="749"/>
                    </a:lnTo>
                    <a:lnTo>
                      <a:pt x="10" y="74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54" name="Freeform 752">
                <a:extLst>
                  <a:ext uri="{FF2B5EF4-FFF2-40B4-BE49-F238E27FC236}">
                    <a16:creationId xmlns:a16="http://schemas.microsoft.com/office/drawing/2014/main" id="{AFD73771-186A-4462-B2D2-4298D49B4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401" y="6552061"/>
                <a:ext cx="947738" cy="15875"/>
              </a:xfrm>
              <a:custGeom>
                <a:avLst/>
                <a:gdLst>
                  <a:gd name="T0" fmla="*/ 0 w 597"/>
                  <a:gd name="T1" fmla="*/ 0 h 10"/>
                  <a:gd name="T2" fmla="*/ 0 w 597"/>
                  <a:gd name="T3" fmla="*/ 10 h 10"/>
                  <a:gd name="T4" fmla="*/ 592 w 597"/>
                  <a:gd name="T5" fmla="*/ 10 h 10"/>
                  <a:gd name="T6" fmla="*/ 597 w 597"/>
                  <a:gd name="T7" fmla="*/ 10 h 10"/>
                  <a:gd name="T8" fmla="*/ 597 w 597"/>
                  <a:gd name="T9" fmla="*/ 5 h 10"/>
                  <a:gd name="T10" fmla="*/ 597 w 597"/>
                  <a:gd name="T11" fmla="*/ 0 h 10"/>
                  <a:gd name="T12" fmla="*/ 592 w 597"/>
                  <a:gd name="T13" fmla="*/ 0 h 10"/>
                  <a:gd name="T14" fmla="*/ 0 w 597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7" h="10">
                    <a:moveTo>
                      <a:pt x="0" y="0"/>
                    </a:moveTo>
                    <a:lnTo>
                      <a:pt x="0" y="10"/>
                    </a:lnTo>
                    <a:lnTo>
                      <a:pt x="592" y="10"/>
                    </a:lnTo>
                    <a:lnTo>
                      <a:pt x="597" y="10"/>
                    </a:lnTo>
                    <a:lnTo>
                      <a:pt x="597" y="5"/>
                    </a:lnTo>
                    <a:lnTo>
                      <a:pt x="597" y="0"/>
                    </a:lnTo>
                    <a:lnTo>
                      <a:pt x="59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55" name="Freeform 753">
                <a:extLst>
                  <a:ext uri="{FF2B5EF4-FFF2-40B4-BE49-F238E27FC236}">
                    <a16:creationId xmlns:a16="http://schemas.microsoft.com/office/drawing/2014/main" id="{EA84897E-860A-47F4-BECF-3A57BE006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6263" y="6552061"/>
                <a:ext cx="15875" cy="963613"/>
              </a:xfrm>
              <a:custGeom>
                <a:avLst/>
                <a:gdLst>
                  <a:gd name="T0" fmla="*/ 5 w 10"/>
                  <a:gd name="T1" fmla="*/ 0 h 607"/>
                  <a:gd name="T2" fmla="*/ 0 w 10"/>
                  <a:gd name="T3" fmla="*/ 0 h 607"/>
                  <a:gd name="T4" fmla="*/ 0 w 10"/>
                  <a:gd name="T5" fmla="*/ 5 h 607"/>
                  <a:gd name="T6" fmla="*/ 0 w 10"/>
                  <a:gd name="T7" fmla="*/ 602 h 607"/>
                  <a:gd name="T8" fmla="*/ 0 w 10"/>
                  <a:gd name="T9" fmla="*/ 607 h 607"/>
                  <a:gd name="T10" fmla="*/ 5 w 10"/>
                  <a:gd name="T11" fmla="*/ 607 h 607"/>
                  <a:gd name="T12" fmla="*/ 10 w 10"/>
                  <a:gd name="T13" fmla="*/ 607 h 607"/>
                  <a:gd name="T14" fmla="*/ 10 w 10"/>
                  <a:gd name="T15" fmla="*/ 602 h 607"/>
                  <a:gd name="T16" fmla="*/ 10 w 10"/>
                  <a:gd name="T17" fmla="*/ 5 h 607"/>
                  <a:gd name="T18" fmla="*/ 10 w 10"/>
                  <a:gd name="T19" fmla="*/ 0 h 607"/>
                  <a:gd name="T20" fmla="*/ 5 w 10"/>
                  <a:gd name="T21" fmla="*/ 0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607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602"/>
                    </a:lnTo>
                    <a:lnTo>
                      <a:pt x="0" y="607"/>
                    </a:lnTo>
                    <a:lnTo>
                      <a:pt x="5" y="607"/>
                    </a:lnTo>
                    <a:lnTo>
                      <a:pt x="10" y="607"/>
                    </a:lnTo>
                    <a:lnTo>
                      <a:pt x="10" y="602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56" name="Freeform 759">
                <a:extLst>
                  <a:ext uri="{FF2B5EF4-FFF2-40B4-BE49-F238E27FC236}">
                    <a16:creationId xmlns:a16="http://schemas.microsoft.com/office/drawing/2014/main" id="{9B7EF3EC-7E54-494C-AF89-CDEBBBEF5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4401" y="5378898"/>
                <a:ext cx="2128838" cy="2128838"/>
              </a:xfrm>
              <a:custGeom>
                <a:avLst/>
                <a:gdLst>
                  <a:gd name="T0" fmla="*/ 0 w 1341"/>
                  <a:gd name="T1" fmla="*/ 0 h 1341"/>
                  <a:gd name="T2" fmla="*/ 1341 w 1341"/>
                  <a:gd name="T3" fmla="*/ 0 h 1341"/>
                  <a:gd name="T4" fmla="*/ 1341 w 1341"/>
                  <a:gd name="T5" fmla="*/ 1341 h 1341"/>
                  <a:gd name="T6" fmla="*/ 0 w 1341"/>
                  <a:gd name="T7" fmla="*/ 1341 h 1341"/>
                  <a:gd name="T8" fmla="*/ 0 w 1341"/>
                  <a:gd name="T9" fmla="*/ 0 h 1341"/>
                  <a:gd name="T10" fmla="*/ 0 w 1341"/>
                  <a:gd name="T11" fmla="*/ 0 h 1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1" h="1341">
                    <a:moveTo>
                      <a:pt x="0" y="0"/>
                    </a:moveTo>
                    <a:lnTo>
                      <a:pt x="1341" y="0"/>
                    </a:lnTo>
                    <a:lnTo>
                      <a:pt x="1341" y="1341"/>
                    </a:lnTo>
                    <a:lnTo>
                      <a:pt x="0" y="1341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57" name="Rectangle 760">
                <a:extLst>
                  <a:ext uri="{FF2B5EF4-FFF2-40B4-BE49-F238E27FC236}">
                    <a16:creationId xmlns:a16="http://schemas.microsoft.com/office/drawing/2014/main" id="{6942CEFF-69B5-42DE-9769-D9CC76E1F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7763" y="7507736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58" name="Rectangle 761">
                <a:extLst>
                  <a:ext uri="{FF2B5EF4-FFF2-40B4-BE49-F238E27FC236}">
                    <a16:creationId xmlns:a16="http://schemas.microsoft.com/office/drawing/2014/main" id="{9AA94670-2379-4A03-9A9B-70A7C3389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3163" y="7615687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59" name="Rectangle 762">
                <a:extLst>
                  <a:ext uri="{FF2B5EF4-FFF2-40B4-BE49-F238E27FC236}">
                    <a16:creationId xmlns:a16="http://schemas.microsoft.com/office/drawing/2014/main" id="{E3CADF8F-CBB9-4139-B8ED-C3B666DE6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570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0" name="Rectangle 763">
                <a:extLst>
                  <a:ext uri="{FF2B5EF4-FFF2-40B4-BE49-F238E27FC236}">
                    <a16:creationId xmlns:a16="http://schemas.microsoft.com/office/drawing/2014/main" id="{D265F823-8AF8-40D6-97DB-C4F51E8FE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7763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1" name="Rectangle 764">
                <a:extLst>
                  <a:ext uri="{FF2B5EF4-FFF2-40B4-BE49-F238E27FC236}">
                    <a16:creationId xmlns:a16="http://schemas.microsoft.com/office/drawing/2014/main" id="{3848FB68-BC9C-4553-91A4-26F7A9D41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7763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2" name="Rectangle 765">
                <a:extLst>
                  <a:ext uri="{FF2B5EF4-FFF2-40B4-BE49-F238E27FC236}">
                    <a16:creationId xmlns:a16="http://schemas.microsoft.com/office/drawing/2014/main" id="{8E309E92-2661-427A-9ED5-CAB82991C3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7763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3" name="Rectangle 766">
                <a:extLst>
                  <a:ext uri="{FF2B5EF4-FFF2-40B4-BE49-F238E27FC236}">
                    <a16:creationId xmlns:a16="http://schemas.microsoft.com/office/drawing/2014/main" id="{9D408C6A-12F8-4F18-B737-79DD0DF61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9826" y="7507736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4" name="Rectangle 767">
                <a:extLst>
                  <a:ext uri="{FF2B5EF4-FFF2-40B4-BE49-F238E27FC236}">
                    <a16:creationId xmlns:a16="http://schemas.microsoft.com/office/drawing/2014/main" id="{4F120641-EC2E-4E6E-9A67-B77105C56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982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5" name="Rectangle 768">
                <a:extLst>
                  <a:ext uri="{FF2B5EF4-FFF2-40B4-BE49-F238E27FC236}">
                    <a16:creationId xmlns:a16="http://schemas.microsoft.com/office/drawing/2014/main" id="{3C5E0120-6909-436F-8FB3-DCF973A56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982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6" name="Rectangle 769">
                <a:extLst>
                  <a:ext uri="{FF2B5EF4-FFF2-40B4-BE49-F238E27FC236}">
                    <a16:creationId xmlns:a16="http://schemas.microsoft.com/office/drawing/2014/main" id="{CECE77E3-A809-48D7-AB46-4886EBD24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982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7" name="Rectangle 770">
                <a:extLst>
                  <a:ext uri="{FF2B5EF4-FFF2-40B4-BE49-F238E27FC236}">
                    <a16:creationId xmlns:a16="http://schemas.microsoft.com/office/drawing/2014/main" id="{6CD19301-9530-46F7-9E9D-A3F89A915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982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8" name="Rectangle 771">
                <a:extLst>
                  <a:ext uri="{FF2B5EF4-FFF2-40B4-BE49-F238E27FC236}">
                    <a16:creationId xmlns:a16="http://schemas.microsoft.com/office/drawing/2014/main" id="{6769D2A4-EA2B-4384-857B-C68B96499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2363" y="7507736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69" name="Rectangle 772">
                <a:extLst>
                  <a:ext uri="{FF2B5EF4-FFF2-40B4-BE49-F238E27FC236}">
                    <a16:creationId xmlns:a16="http://schemas.microsoft.com/office/drawing/2014/main" id="{21B0A8BF-5695-470E-877C-8981BF1B2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442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0" name="Rectangle 773">
                <a:extLst>
                  <a:ext uri="{FF2B5EF4-FFF2-40B4-BE49-F238E27FC236}">
                    <a16:creationId xmlns:a16="http://schemas.microsoft.com/office/drawing/2014/main" id="{8AFB806C-37DC-441A-807A-64964790A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6963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1" name="Rectangle 774">
                <a:extLst>
                  <a:ext uri="{FF2B5EF4-FFF2-40B4-BE49-F238E27FC236}">
                    <a16:creationId xmlns:a16="http://schemas.microsoft.com/office/drawing/2014/main" id="{60B99C5F-0042-4F5A-8E8A-80F7A5EEB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315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2" name="Rectangle 775">
                <a:extLst>
                  <a:ext uri="{FF2B5EF4-FFF2-40B4-BE49-F238E27FC236}">
                    <a16:creationId xmlns:a16="http://schemas.microsoft.com/office/drawing/2014/main" id="{5798AED8-FE74-40D9-98BC-888EBA3CA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7751" y="7507736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3" name="Rectangle 776">
                <a:extLst>
                  <a:ext uri="{FF2B5EF4-FFF2-40B4-BE49-F238E27FC236}">
                    <a16:creationId xmlns:a16="http://schemas.microsoft.com/office/drawing/2014/main" id="{7FD14D5F-3356-43B8-940A-EA0D39037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9813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4" name="Rectangle 777">
                <a:extLst>
                  <a:ext uri="{FF2B5EF4-FFF2-40B4-BE49-F238E27FC236}">
                    <a16:creationId xmlns:a16="http://schemas.microsoft.com/office/drawing/2014/main" id="{10202D08-B773-4D4F-8F27-9871E3684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4413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5" name="Rectangle 778">
                <a:extLst>
                  <a:ext uri="{FF2B5EF4-FFF2-40B4-BE49-F238E27FC236}">
                    <a16:creationId xmlns:a16="http://schemas.microsoft.com/office/drawing/2014/main" id="{CFC0E161-F667-45A1-9E2B-9B0C8ACB0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8538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6" name="Rectangle 779">
                <a:extLst>
                  <a:ext uri="{FF2B5EF4-FFF2-40B4-BE49-F238E27FC236}">
                    <a16:creationId xmlns:a16="http://schemas.microsoft.com/office/drawing/2014/main" id="{129CDCBE-806B-41BE-83DE-C6A88059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107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7" name="Rectangle 780">
                <a:extLst>
                  <a:ext uri="{FF2B5EF4-FFF2-40B4-BE49-F238E27FC236}">
                    <a16:creationId xmlns:a16="http://schemas.microsoft.com/office/drawing/2014/main" id="{0CB01C97-EE03-4F47-9156-368893AB8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5676" y="7507736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8" name="Rectangle 781">
                <a:extLst>
                  <a:ext uri="{FF2B5EF4-FFF2-40B4-BE49-F238E27FC236}">
                    <a16:creationId xmlns:a16="http://schemas.microsoft.com/office/drawing/2014/main" id="{E01FDBB9-6509-45B0-A59E-9B71CBD22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570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79" name="Rectangle 782">
                <a:extLst>
                  <a:ext uri="{FF2B5EF4-FFF2-40B4-BE49-F238E27FC236}">
                    <a16:creationId xmlns:a16="http://schemas.microsoft.com/office/drawing/2014/main" id="{3C91A62E-14AC-462F-9549-69EFFE211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570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0" name="Rectangle 783">
                <a:extLst>
                  <a:ext uri="{FF2B5EF4-FFF2-40B4-BE49-F238E27FC236}">
                    <a16:creationId xmlns:a16="http://schemas.microsoft.com/office/drawing/2014/main" id="{95847C21-FDEC-4626-A2DA-99981C7EF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3638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1" name="Rectangle 784">
                <a:extLst>
                  <a:ext uri="{FF2B5EF4-FFF2-40B4-BE49-F238E27FC236}">
                    <a16:creationId xmlns:a16="http://schemas.microsoft.com/office/drawing/2014/main" id="{56D52E97-847C-4E3D-BFBA-998CA6D53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3638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2" name="Rectangle 785">
                <a:extLst>
                  <a:ext uri="{FF2B5EF4-FFF2-40B4-BE49-F238E27FC236}">
                    <a16:creationId xmlns:a16="http://schemas.microsoft.com/office/drawing/2014/main" id="{43B9C68E-663F-4C06-AC63-678902A91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5701" y="7507736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3" name="Rectangle 786">
                <a:extLst>
                  <a:ext uri="{FF2B5EF4-FFF2-40B4-BE49-F238E27FC236}">
                    <a16:creationId xmlns:a16="http://schemas.microsoft.com/office/drawing/2014/main" id="{2E0FB66C-301B-4CD4-9C2D-BC291BBE7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3638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4" name="Rectangle 787">
                <a:extLst>
                  <a:ext uri="{FF2B5EF4-FFF2-40B4-BE49-F238E27FC236}">
                    <a16:creationId xmlns:a16="http://schemas.microsoft.com/office/drawing/2014/main" id="{6828F674-3DA9-4AB4-9D5D-A878CE78E1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3163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5" name="Rectangle 788">
                <a:extLst>
                  <a:ext uri="{FF2B5EF4-FFF2-40B4-BE49-F238E27FC236}">
                    <a16:creationId xmlns:a16="http://schemas.microsoft.com/office/drawing/2014/main" id="{4E312327-D0FB-489E-975A-35E7F92BA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3163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6" name="Rectangle 789">
                <a:extLst>
                  <a:ext uri="{FF2B5EF4-FFF2-40B4-BE49-F238E27FC236}">
                    <a16:creationId xmlns:a16="http://schemas.microsoft.com/office/drawing/2014/main" id="{9712CBF8-830F-4B2B-85CF-C6C429994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3163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7" name="Rectangle 790">
                <a:extLst>
                  <a:ext uri="{FF2B5EF4-FFF2-40B4-BE49-F238E27FC236}">
                    <a16:creationId xmlns:a16="http://schemas.microsoft.com/office/drawing/2014/main" id="{275FAE00-B42A-46E7-B084-04FFAD8AF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3638" y="7507736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8" name="Rectangle 791">
                <a:extLst>
                  <a:ext uri="{FF2B5EF4-FFF2-40B4-BE49-F238E27FC236}">
                    <a16:creationId xmlns:a16="http://schemas.microsoft.com/office/drawing/2014/main" id="{27B53F90-2B92-4C7F-A21C-E23B319E5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6976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89" name="Rectangle 792">
                <a:extLst>
                  <a:ext uri="{FF2B5EF4-FFF2-40B4-BE49-F238E27FC236}">
                    <a16:creationId xmlns:a16="http://schemas.microsoft.com/office/drawing/2014/main" id="{E27ACD13-2ED5-4825-85FB-BD4E717B7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84438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0" name="Rectangle 793">
                <a:extLst>
                  <a:ext uri="{FF2B5EF4-FFF2-40B4-BE49-F238E27FC236}">
                    <a16:creationId xmlns:a16="http://schemas.microsoft.com/office/drawing/2014/main" id="{A017A907-5A83-4FC4-A1D3-469404328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0313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1" name="Rectangle 794">
                <a:extLst>
                  <a:ext uri="{FF2B5EF4-FFF2-40B4-BE49-F238E27FC236}">
                    <a16:creationId xmlns:a16="http://schemas.microsoft.com/office/drawing/2014/main" id="{D3C956A5-8860-46A7-9730-F35DEA112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7776" y="7507736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2" name="Rectangle 795">
                <a:extLst>
                  <a:ext uri="{FF2B5EF4-FFF2-40B4-BE49-F238E27FC236}">
                    <a16:creationId xmlns:a16="http://schemas.microsoft.com/office/drawing/2014/main" id="{5FF76CE8-FB87-4180-B410-6860D69F6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1588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3" name="Rectangle 796">
                <a:extLst>
                  <a:ext uri="{FF2B5EF4-FFF2-40B4-BE49-F238E27FC236}">
                    <a16:creationId xmlns:a16="http://schemas.microsoft.com/office/drawing/2014/main" id="{AB1EB427-5B7E-4401-95ED-914DD7163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905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4" name="Rectangle 797">
                <a:extLst>
                  <a:ext uri="{FF2B5EF4-FFF2-40B4-BE49-F238E27FC236}">
                    <a16:creationId xmlns:a16="http://schemas.microsoft.com/office/drawing/2014/main" id="{5049900A-471F-40D9-AAC1-533B954B5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4926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5" name="Rectangle 798">
                <a:extLst>
                  <a:ext uri="{FF2B5EF4-FFF2-40B4-BE49-F238E27FC236}">
                    <a16:creationId xmlns:a16="http://schemas.microsoft.com/office/drawing/2014/main" id="{548982BE-9C28-48B3-AE51-67FF193D6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032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6" name="Rectangle 799">
                <a:extLst>
                  <a:ext uri="{FF2B5EF4-FFF2-40B4-BE49-F238E27FC236}">
                    <a16:creationId xmlns:a16="http://schemas.microsoft.com/office/drawing/2014/main" id="{952375BD-5FD7-442F-8923-B58CF2CC2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8263" y="7507736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7" name="Rectangle 800">
                <a:extLst>
                  <a:ext uri="{FF2B5EF4-FFF2-40B4-BE49-F238E27FC236}">
                    <a16:creationId xmlns:a16="http://schemas.microsoft.com/office/drawing/2014/main" id="{E41916B9-C785-4569-AE0B-C4BEE14342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9551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8" name="Rectangle 801">
                <a:extLst>
                  <a:ext uri="{FF2B5EF4-FFF2-40B4-BE49-F238E27FC236}">
                    <a16:creationId xmlns:a16="http://schemas.microsoft.com/office/drawing/2014/main" id="{E175D5F0-075F-4246-823B-F94E4F44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4162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99" name="Rectangle 802">
                <a:extLst>
                  <a:ext uri="{FF2B5EF4-FFF2-40B4-BE49-F238E27FC236}">
                    <a16:creationId xmlns:a16="http://schemas.microsoft.com/office/drawing/2014/main" id="{482C9B6A-1206-45B7-AFC4-A38F11AA1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830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00" name="Rectangle 803">
                <a:extLst>
                  <a:ext uri="{FF2B5EF4-FFF2-40B4-BE49-F238E27FC236}">
                    <a16:creationId xmlns:a16="http://schemas.microsoft.com/office/drawing/2014/main" id="{3C6F187E-544F-4035-B27C-3410F2678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7513" y="7507736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01" name="Rectangle 804">
                <a:extLst>
                  <a:ext uri="{FF2B5EF4-FFF2-40B4-BE49-F238E27FC236}">
                    <a16:creationId xmlns:a16="http://schemas.microsoft.com/office/drawing/2014/main" id="{6772382B-EBD0-4DD9-BEF0-F5D7B2734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08313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02" name="Rectangle 805">
                <a:extLst>
                  <a:ext uri="{FF2B5EF4-FFF2-40B4-BE49-F238E27FC236}">
                    <a16:creationId xmlns:a16="http://schemas.microsoft.com/office/drawing/2014/main" id="{0A028D58-1CD5-4285-A1DC-1FE9ADB7F0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165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03" name="Rectangle 806">
                <a:extLst>
                  <a:ext uri="{FF2B5EF4-FFF2-40B4-BE49-F238E27FC236}">
                    <a16:creationId xmlns:a16="http://schemas.microsoft.com/office/drawing/2014/main" id="{9D2C208F-AC60-4FF5-9C5E-E067DED64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4988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04" name="Rectangle 807">
                <a:extLst>
                  <a:ext uri="{FF2B5EF4-FFF2-40B4-BE49-F238E27FC236}">
                    <a16:creationId xmlns:a16="http://schemas.microsoft.com/office/drawing/2014/main" id="{57D4913F-EE5C-4678-A36C-B44249735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0388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05" name="Rectangle 809">
                <a:extLst>
                  <a:ext uri="{FF2B5EF4-FFF2-40B4-BE49-F238E27FC236}">
                    <a16:creationId xmlns:a16="http://schemas.microsoft.com/office/drawing/2014/main" id="{259309CA-B8ED-42C0-9D41-CC0B73DE0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16264" y="7507736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06" name="Rectangle 810">
                <a:extLst>
                  <a:ext uri="{FF2B5EF4-FFF2-40B4-BE49-F238E27FC236}">
                    <a16:creationId xmlns:a16="http://schemas.microsoft.com/office/drawing/2014/main" id="{F1CEB0CA-B3E2-4655-B505-A1AAFF4E3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16264" y="7615687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7" name="Rectangle 811">
                <a:extLst>
                  <a:ext uri="{FF2B5EF4-FFF2-40B4-BE49-F238E27FC236}">
                    <a16:creationId xmlns:a16="http://schemas.microsoft.com/office/drawing/2014/main" id="{E5E0ECB1-31E2-4377-A9FB-7768325BC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6275" y="7566474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8" name="Rectangle 812">
                <a:extLst>
                  <a:ext uri="{FF2B5EF4-FFF2-40B4-BE49-F238E27FC236}">
                    <a16:creationId xmlns:a16="http://schemas.microsoft.com/office/drawing/2014/main" id="{F8478F58-280D-44D5-86F7-DE66C88CC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295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09" name="Rectangle 813">
                <a:extLst>
                  <a:ext uri="{FF2B5EF4-FFF2-40B4-BE49-F238E27FC236}">
                    <a16:creationId xmlns:a16="http://schemas.microsoft.com/office/drawing/2014/main" id="{F7144079-CAC7-4EDA-AB3E-C35A4F10A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550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10" name="Rectangle 814">
                <a:extLst>
                  <a:ext uri="{FF2B5EF4-FFF2-40B4-BE49-F238E27FC236}">
                    <a16:creationId xmlns:a16="http://schemas.microsoft.com/office/drawing/2014/main" id="{E8328E3F-E65F-4D02-B90A-3B4A2DD9B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217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11" name="Rectangle 815">
                <a:extLst>
                  <a:ext uri="{FF2B5EF4-FFF2-40B4-BE49-F238E27FC236}">
                    <a16:creationId xmlns:a16="http://schemas.microsoft.com/office/drawing/2014/main" id="{39D4DB08-81F9-46DB-B2D3-9BB95C5F3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5514" y="7507736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12" name="Rectangle 816">
                <a:extLst>
                  <a:ext uri="{FF2B5EF4-FFF2-40B4-BE49-F238E27FC236}">
                    <a16:creationId xmlns:a16="http://schemas.microsoft.com/office/drawing/2014/main" id="{B47DADA0-7298-45FB-B360-2B558C08B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4726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13" name="Rectangle 817">
                <a:extLst>
                  <a:ext uri="{FF2B5EF4-FFF2-40B4-BE49-F238E27FC236}">
                    <a16:creationId xmlns:a16="http://schemas.microsoft.com/office/drawing/2014/main" id="{5AEF63F3-6CDE-410A-A100-00CF55007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8064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14" name="Rectangle 818">
                <a:extLst>
                  <a:ext uri="{FF2B5EF4-FFF2-40B4-BE49-F238E27FC236}">
                    <a16:creationId xmlns:a16="http://schemas.microsoft.com/office/drawing/2014/main" id="{8F13A5BF-7F73-40D2-AD9E-3BD1EBE41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73464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15" name="Rectangle 819">
                <a:extLst>
                  <a:ext uri="{FF2B5EF4-FFF2-40B4-BE49-F238E27FC236}">
                    <a16:creationId xmlns:a16="http://schemas.microsoft.com/office/drawing/2014/main" id="{BE8DE49F-799F-4092-B696-1C5EA87AD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8864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16" name="Rectangle 820">
                <a:extLst>
                  <a:ext uri="{FF2B5EF4-FFF2-40B4-BE49-F238E27FC236}">
                    <a16:creationId xmlns:a16="http://schemas.microsoft.com/office/drawing/2014/main" id="{BB3198DD-70D2-4163-9091-D5F7320AA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4739" y="7507736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17" name="Rectangle 821">
                <a:extLst>
                  <a:ext uri="{FF2B5EF4-FFF2-40B4-BE49-F238E27FC236}">
                    <a16:creationId xmlns:a16="http://schemas.microsoft.com/office/drawing/2014/main" id="{757CA952-52E3-4FEF-9793-7FD8F0D05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4738" y="7615687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8" name="Rectangle 822">
                <a:extLst>
                  <a:ext uri="{FF2B5EF4-FFF2-40B4-BE49-F238E27FC236}">
                    <a16:creationId xmlns:a16="http://schemas.microsoft.com/office/drawing/2014/main" id="{743B5302-484F-4062-801E-58E75267D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14751" y="7566474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9" name="Rectangle 823">
                <a:extLst>
                  <a:ext uri="{FF2B5EF4-FFF2-40B4-BE49-F238E27FC236}">
                    <a16:creationId xmlns:a16="http://schemas.microsoft.com/office/drawing/2014/main" id="{3E085310-05B4-4A5D-9FFF-BD2A33AEA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5551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20" name="Rectangle 824">
                <a:extLst>
                  <a:ext uri="{FF2B5EF4-FFF2-40B4-BE49-F238E27FC236}">
                    <a16:creationId xmlns:a16="http://schemas.microsoft.com/office/drawing/2014/main" id="{87313977-B658-41B6-8F05-281C7C38C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56039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21" name="Rectangle 825">
                <a:extLst>
                  <a:ext uri="{FF2B5EF4-FFF2-40B4-BE49-F238E27FC236}">
                    <a16:creationId xmlns:a16="http://schemas.microsoft.com/office/drawing/2014/main" id="{2D7D869C-49EA-411E-9382-AA56FD208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4776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22" name="Rectangle 826">
                <a:extLst>
                  <a:ext uri="{FF2B5EF4-FFF2-40B4-BE49-F238E27FC236}">
                    <a16:creationId xmlns:a16="http://schemas.microsoft.com/office/drawing/2014/main" id="{157E858B-9193-4D9A-8F33-4107DD466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8114" y="7507736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23" name="Rectangle 827">
                <a:extLst>
                  <a:ext uri="{FF2B5EF4-FFF2-40B4-BE49-F238E27FC236}">
                    <a16:creationId xmlns:a16="http://schemas.microsoft.com/office/drawing/2014/main" id="{1534A7E4-730B-429B-98D8-C8AB61AB3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97326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24" name="Rectangle 828">
                <a:extLst>
                  <a:ext uri="{FF2B5EF4-FFF2-40B4-BE49-F238E27FC236}">
                    <a16:creationId xmlns:a16="http://schemas.microsoft.com/office/drawing/2014/main" id="{6119ECF4-C15E-4B69-A3F1-F58D2D281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0664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25" name="Rectangle 829">
                <a:extLst>
                  <a:ext uri="{FF2B5EF4-FFF2-40B4-BE49-F238E27FC236}">
                    <a16:creationId xmlns:a16="http://schemas.microsoft.com/office/drawing/2014/main" id="{01D1B231-BEBA-40A6-B1F4-41BFF2B55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56064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26" name="Rectangle 830">
                <a:extLst>
                  <a:ext uri="{FF2B5EF4-FFF2-40B4-BE49-F238E27FC236}">
                    <a16:creationId xmlns:a16="http://schemas.microsoft.com/office/drawing/2014/main" id="{48A2DA46-3264-4104-AE9C-055EB7614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81464" y="7507736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27" name="Rectangle 831">
                <a:extLst>
                  <a:ext uri="{FF2B5EF4-FFF2-40B4-BE49-F238E27FC236}">
                    <a16:creationId xmlns:a16="http://schemas.microsoft.com/office/drawing/2014/main" id="{D933A712-1EA9-4956-9F00-0D0DD1882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7339" y="7507736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28" name="Rectangle 832">
                <a:extLst>
                  <a:ext uri="{FF2B5EF4-FFF2-40B4-BE49-F238E27FC236}">
                    <a16:creationId xmlns:a16="http://schemas.microsoft.com/office/drawing/2014/main" id="{290D8756-FA4D-4DC8-8D27-1D6FB11FE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7340" y="7615687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9" name="Rectangle 833">
                <a:extLst>
                  <a:ext uri="{FF2B5EF4-FFF2-40B4-BE49-F238E27FC236}">
                    <a16:creationId xmlns:a16="http://schemas.microsoft.com/office/drawing/2014/main" id="{140041D5-9EE6-456B-93CB-CDEC2BA1D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7351" y="7566474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0" name="Rectangle 834">
                <a:extLst>
                  <a:ext uri="{FF2B5EF4-FFF2-40B4-BE49-F238E27FC236}">
                    <a16:creationId xmlns:a16="http://schemas.microsoft.com/office/drawing/2014/main" id="{5E8BEAAD-D241-4466-9006-BDA102EFB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6564" y="7507736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31" name="Rectangle 836">
                <a:extLst>
                  <a:ext uri="{FF2B5EF4-FFF2-40B4-BE49-F238E27FC236}">
                    <a16:creationId xmlns:a16="http://schemas.microsoft.com/office/drawing/2014/main" id="{314042F3-7AA3-4763-8197-BA0E6FFF5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251" y="7250561"/>
                <a:ext cx="57150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32" name="Rectangle 837">
                <a:extLst>
                  <a:ext uri="{FF2B5EF4-FFF2-40B4-BE49-F238E27FC236}">
                    <a16:creationId xmlns:a16="http://schemas.microsoft.com/office/drawing/2014/main" id="{81DA33A2-0DE9-4FD1-A0A7-C6D96836B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3900" y="7209286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3" name="Rectangle 838">
                <a:extLst>
                  <a:ext uri="{FF2B5EF4-FFF2-40B4-BE49-F238E27FC236}">
                    <a16:creationId xmlns:a16="http://schemas.microsoft.com/office/drawing/2014/main" id="{7C60797A-A911-4021-9DFC-BFCA20C8E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5849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34" name="Rectangle 839">
                <a:extLst>
                  <a:ext uri="{FF2B5EF4-FFF2-40B4-BE49-F238E27FC236}">
                    <a16:creationId xmlns:a16="http://schemas.microsoft.com/office/drawing/2014/main" id="{D066AFA0-0DF9-4880-A435-180C34638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664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35" name="Rectangle 840">
                <a:extLst>
                  <a:ext uri="{FF2B5EF4-FFF2-40B4-BE49-F238E27FC236}">
                    <a16:creationId xmlns:a16="http://schemas.microsoft.com/office/drawing/2014/main" id="{2C6E6A62-238B-4495-A8D3-4562C943A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664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36" name="Rectangle 841">
                <a:extLst>
                  <a:ext uri="{FF2B5EF4-FFF2-40B4-BE49-F238E27FC236}">
                    <a16:creationId xmlns:a16="http://schemas.microsoft.com/office/drawing/2014/main" id="{9CBAD723-7B21-45D4-8C6E-382AE675F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664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37" name="Rectangle 842">
                <a:extLst>
                  <a:ext uri="{FF2B5EF4-FFF2-40B4-BE49-F238E27FC236}">
                    <a16:creationId xmlns:a16="http://schemas.microsoft.com/office/drawing/2014/main" id="{ED0AFCF5-4E0B-46C9-A860-9FA07129E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3126" y="7258499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38" name="Rectangle 843">
                <a:extLst>
                  <a:ext uri="{FF2B5EF4-FFF2-40B4-BE49-F238E27FC236}">
                    <a16:creationId xmlns:a16="http://schemas.microsoft.com/office/drawing/2014/main" id="{C28AF22C-A1EB-4CDB-90BE-50CC16859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74374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39" name="Rectangle 844">
                <a:extLst>
                  <a:ext uri="{FF2B5EF4-FFF2-40B4-BE49-F238E27FC236}">
                    <a16:creationId xmlns:a16="http://schemas.microsoft.com/office/drawing/2014/main" id="{FBEC12BD-ACFD-4004-A2A3-B9A791F31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74374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0" name="Rectangle 845">
                <a:extLst>
                  <a:ext uri="{FF2B5EF4-FFF2-40B4-BE49-F238E27FC236}">
                    <a16:creationId xmlns:a16="http://schemas.microsoft.com/office/drawing/2014/main" id="{469BA4D6-E103-489D-8A21-C88C466F6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74374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1" name="Rectangle 846">
                <a:extLst>
                  <a:ext uri="{FF2B5EF4-FFF2-40B4-BE49-F238E27FC236}">
                    <a16:creationId xmlns:a16="http://schemas.microsoft.com/office/drawing/2014/main" id="{30BBFC31-2159-4BB5-949B-F49D1F0101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74374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2" name="Rectangle 847">
                <a:extLst>
                  <a:ext uri="{FF2B5EF4-FFF2-40B4-BE49-F238E27FC236}">
                    <a16:creationId xmlns:a16="http://schemas.microsoft.com/office/drawing/2014/main" id="{34C20295-4C24-4D00-ABA9-7E44FAFCB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251" y="7274374"/>
                <a:ext cx="57150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3" name="Rectangle 848">
                <a:extLst>
                  <a:ext uri="{FF2B5EF4-FFF2-40B4-BE49-F238E27FC236}">
                    <a16:creationId xmlns:a16="http://schemas.microsoft.com/office/drawing/2014/main" id="{3270695E-4044-4CC5-88D0-172C26455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9977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4" name="Rectangle 849">
                <a:extLst>
                  <a:ext uri="{FF2B5EF4-FFF2-40B4-BE49-F238E27FC236}">
                    <a16:creationId xmlns:a16="http://schemas.microsoft.com/office/drawing/2014/main" id="{BA975DB6-E030-4E9A-AFDB-09978235C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3172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5" name="Rectangle 850">
                <a:extLst>
                  <a:ext uri="{FF2B5EF4-FFF2-40B4-BE49-F238E27FC236}">
                    <a16:creationId xmlns:a16="http://schemas.microsoft.com/office/drawing/2014/main" id="{2C703FDB-0016-44A6-BAB0-DBF1C1340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34104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6" name="Rectangle 851">
                <a:extLst>
                  <a:ext uri="{FF2B5EF4-FFF2-40B4-BE49-F238E27FC236}">
                    <a16:creationId xmlns:a16="http://schemas.microsoft.com/office/drawing/2014/main" id="{EA43953C-733E-467B-B1C4-70F8980DA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3126" y="7348986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7" name="Rectangle 852">
                <a:extLst>
                  <a:ext uri="{FF2B5EF4-FFF2-40B4-BE49-F238E27FC236}">
                    <a16:creationId xmlns:a16="http://schemas.microsoft.com/office/drawing/2014/main" id="{72B4CB5A-6703-4D78-8CD3-91BD135B1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37438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8" name="Rectangle 853">
                <a:extLst>
                  <a:ext uri="{FF2B5EF4-FFF2-40B4-BE49-F238E27FC236}">
                    <a16:creationId xmlns:a16="http://schemas.microsoft.com/office/drawing/2014/main" id="{1AA1C535-D2CF-4CC5-87B4-293B1052D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39978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49" name="Rectangle 854">
                <a:extLst>
                  <a:ext uri="{FF2B5EF4-FFF2-40B4-BE49-F238E27FC236}">
                    <a16:creationId xmlns:a16="http://schemas.microsoft.com/office/drawing/2014/main" id="{BC4CC7AD-E69B-4512-A6C4-F13A7F8C1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415661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50" name="Rectangle 855">
                <a:extLst>
                  <a:ext uri="{FF2B5EF4-FFF2-40B4-BE49-F238E27FC236}">
                    <a16:creationId xmlns:a16="http://schemas.microsoft.com/office/drawing/2014/main" id="{34B3468B-630E-4544-8C88-E2653A553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43312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51" name="Rectangle 856">
                <a:extLst>
                  <a:ext uri="{FF2B5EF4-FFF2-40B4-BE49-F238E27FC236}">
                    <a16:creationId xmlns:a16="http://schemas.microsoft.com/office/drawing/2014/main" id="{F5350603-822E-4016-9F15-35F41DDB6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251" y="7441061"/>
                <a:ext cx="57150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52" name="Rectangle 857">
                <a:extLst>
                  <a:ext uri="{FF2B5EF4-FFF2-40B4-BE49-F238E27FC236}">
                    <a16:creationId xmlns:a16="http://schemas.microsoft.com/office/drawing/2014/main" id="{A4B9595E-9D5B-4F18-94E4-D2C973220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01826" y="7425186"/>
                <a:ext cx="197748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3" name="Rectangle 858">
                <a:extLst>
                  <a:ext uri="{FF2B5EF4-FFF2-40B4-BE49-F238E27FC236}">
                    <a16:creationId xmlns:a16="http://schemas.microsoft.com/office/drawing/2014/main" id="{33E5B2F2-DD0E-48E1-A8E6-443FC9FE3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3115" y="7374385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4" name="Rectangle 859">
                <a:extLst>
                  <a:ext uri="{FF2B5EF4-FFF2-40B4-BE49-F238E27FC236}">
                    <a16:creationId xmlns:a16="http://schemas.microsoft.com/office/drawing/2014/main" id="{DF5A310F-0B87-4829-BBB3-0D22F3EA0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5849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55" name="Rectangle 860">
                <a:extLst>
                  <a:ext uri="{FF2B5EF4-FFF2-40B4-BE49-F238E27FC236}">
                    <a16:creationId xmlns:a16="http://schemas.microsoft.com/office/drawing/2014/main" id="{9C8AA5BC-AE24-4C17-BFDD-BEB0ADCE7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5849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56" name="Rectangle 861">
                <a:extLst>
                  <a:ext uri="{FF2B5EF4-FFF2-40B4-BE49-F238E27FC236}">
                    <a16:creationId xmlns:a16="http://schemas.microsoft.com/office/drawing/2014/main" id="{975ABCA9-9A99-40F6-8479-91BD0902F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50561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57" name="Rectangle 862">
                <a:extLst>
                  <a:ext uri="{FF2B5EF4-FFF2-40B4-BE49-F238E27FC236}">
                    <a16:creationId xmlns:a16="http://schemas.microsoft.com/office/drawing/2014/main" id="{E08818B1-1686-43F2-BFF6-D12BF6748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50561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58" name="Rectangle 863">
                <a:extLst>
                  <a:ext uri="{FF2B5EF4-FFF2-40B4-BE49-F238E27FC236}">
                    <a16:creationId xmlns:a16="http://schemas.microsoft.com/office/drawing/2014/main" id="{C835EBD2-BD85-4775-A192-B32F533E3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3126" y="7241036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59" name="Rectangle 864">
                <a:extLst>
                  <a:ext uri="{FF2B5EF4-FFF2-40B4-BE49-F238E27FC236}">
                    <a16:creationId xmlns:a16="http://schemas.microsoft.com/office/drawing/2014/main" id="{56DE0FD2-1658-4858-BA20-EA03DE706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50561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0" name="Rectangle 865">
                <a:extLst>
                  <a:ext uri="{FF2B5EF4-FFF2-40B4-BE49-F238E27FC236}">
                    <a16:creationId xmlns:a16="http://schemas.microsoft.com/office/drawing/2014/main" id="{56EC73AA-1580-4CF9-AA64-98051E943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41036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1" name="Rectangle 866">
                <a:extLst>
                  <a:ext uri="{FF2B5EF4-FFF2-40B4-BE49-F238E27FC236}">
                    <a16:creationId xmlns:a16="http://schemas.microsoft.com/office/drawing/2014/main" id="{7347DE38-C662-480D-98B8-126917C89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41036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2" name="Rectangle 867">
                <a:extLst>
                  <a:ext uri="{FF2B5EF4-FFF2-40B4-BE49-F238E27FC236}">
                    <a16:creationId xmlns:a16="http://schemas.microsoft.com/office/drawing/2014/main" id="{F9BB9E63-AA05-4D88-B07A-018334865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41036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3" name="Rectangle 868">
                <a:extLst>
                  <a:ext uri="{FF2B5EF4-FFF2-40B4-BE49-F238E27FC236}">
                    <a16:creationId xmlns:a16="http://schemas.microsoft.com/office/drawing/2014/main" id="{370B1990-0DBD-4183-8B92-14F923840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251" y="7233099"/>
                <a:ext cx="57150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4" name="Rectangle 869">
                <a:extLst>
                  <a:ext uri="{FF2B5EF4-FFF2-40B4-BE49-F238E27FC236}">
                    <a16:creationId xmlns:a16="http://schemas.microsoft.com/office/drawing/2014/main" id="{2728A5AF-A2E5-424D-B8B0-1430D2DDD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21722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5" name="Rectangle 870">
                <a:extLst>
                  <a:ext uri="{FF2B5EF4-FFF2-40B4-BE49-F238E27FC236}">
                    <a16:creationId xmlns:a16="http://schemas.microsoft.com/office/drawing/2014/main" id="{98F75ECC-D6CE-4DF8-867E-A9B7BCC69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199761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6" name="Rectangle 871">
                <a:extLst>
                  <a:ext uri="{FF2B5EF4-FFF2-40B4-BE49-F238E27FC236}">
                    <a16:creationId xmlns:a16="http://schemas.microsoft.com/office/drawing/2014/main" id="{993F8029-73A6-4243-ACD9-2E2DEE0E1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18388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7" name="Rectangle 872">
                <a:extLst>
                  <a:ext uri="{FF2B5EF4-FFF2-40B4-BE49-F238E27FC236}">
                    <a16:creationId xmlns:a16="http://schemas.microsoft.com/office/drawing/2014/main" id="{9E29A12D-5E04-4D12-A505-9A33B0E61C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3126" y="7150549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8" name="Rectangle 873">
                <a:extLst>
                  <a:ext uri="{FF2B5EF4-FFF2-40B4-BE49-F238E27FC236}">
                    <a16:creationId xmlns:a16="http://schemas.microsoft.com/office/drawing/2014/main" id="{B29DEB0D-0F2D-4F79-A80E-41F72A68E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141024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69" name="Rectangle 874">
                <a:extLst>
                  <a:ext uri="{FF2B5EF4-FFF2-40B4-BE49-F238E27FC236}">
                    <a16:creationId xmlns:a16="http://schemas.microsoft.com/office/drawing/2014/main" id="{E12DE8C1-DA1A-405F-B3F0-ED3307327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12514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70" name="Rectangle 875">
                <a:extLst>
                  <a:ext uri="{FF2B5EF4-FFF2-40B4-BE49-F238E27FC236}">
                    <a16:creationId xmlns:a16="http://schemas.microsoft.com/office/drawing/2014/main" id="{B69C3087-94F6-4A2F-B225-7CCC6E480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10927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71" name="Rectangle 876">
                <a:extLst>
                  <a:ext uri="{FF2B5EF4-FFF2-40B4-BE49-F238E27FC236}">
                    <a16:creationId xmlns:a16="http://schemas.microsoft.com/office/drawing/2014/main" id="{D1150F11-63E7-488A-A26C-FE4005B8A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708387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72" name="Rectangle 877">
                <a:extLst>
                  <a:ext uri="{FF2B5EF4-FFF2-40B4-BE49-F238E27FC236}">
                    <a16:creationId xmlns:a16="http://schemas.microsoft.com/office/drawing/2014/main" id="{7260C81D-42C0-429E-AFAF-5D6EEA11C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251" y="7058474"/>
                <a:ext cx="57150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73" name="Rectangle 878">
                <a:extLst>
                  <a:ext uri="{FF2B5EF4-FFF2-40B4-BE49-F238E27FC236}">
                    <a16:creationId xmlns:a16="http://schemas.microsoft.com/office/drawing/2014/main" id="{2E64A642-69EE-46B5-AA34-5D935494C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3102" y="7042598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74" name="Rectangle 879">
                <a:extLst>
                  <a:ext uri="{FF2B5EF4-FFF2-40B4-BE49-F238E27FC236}">
                    <a16:creationId xmlns:a16="http://schemas.microsoft.com/office/drawing/2014/main" id="{E5E3DF90-0820-4387-BD91-0A6CE5EDD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3115" y="6991798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75" name="Rectangle 880">
                <a:extLst>
                  <a:ext uri="{FF2B5EF4-FFF2-40B4-BE49-F238E27FC236}">
                    <a16:creationId xmlns:a16="http://schemas.microsoft.com/office/drawing/2014/main" id="{79DBD975-8B45-4182-93E0-95C8957FA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93464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76" name="Rectangle 881">
                <a:extLst>
                  <a:ext uri="{FF2B5EF4-FFF2-40B4-BE49-F238E27FC236}">
                    <a16:creationId xmlns:a16="http://schemas.microsoft.com/office/drawing/2014/main" id="{2D03DA19-46EF-4511-83F1-A73D54CEBD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84257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77" name="Rectangle 882">
                <a:extLst>
                  <a:ext uri="{FF2B5EF4-FFF2-40B4-BE49-F238E27FC236}">
                    <a16:creationId xmlns:a16="http://schemas.microsoft.com/office/drawing/2014/main" id="{DB297369-7D7C-4D20-9301-EB57CD176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77589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78" name="Rectangle 883">
                <a:extLst>
                  <a:ext uri="{FF2B5EF4-FFF2-40B4-BE49-F238E27FC236}">
                    <a16:creationId xmlns:a16="http://schemas.microsoft.com/office/drawing/2014/main" id="{48742D05-C32C-4D42-97B7-1ACFD58A1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3126" y="6709224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79" name="Rectangle 884">
                <a:extLst>
                  <a:ext uri="{FF2B5EF4-FFF2-40B4-BE49-F238E27FC236}">
                    <a16:creationId xmlns:a16="http://schemas.microsoft.com/office/drawing/2014/main" id="{C5D0712B-DC21-45D4-93DC-2CC1206BE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67588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80" name="Rectangle 885">
                <a:extLst>
                  <a:ext uri="{FF2B5EF4-FFF2-40B4-BE49-F238E27FC236}">
                    <a16:creationId xmlns:a16="http://schemas.microsoft.com/office/drawing/2014/main" id="{F99B37A9-D6FD-4D3D-8BAD-BB997D99D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64254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81" name="Rectangle 886">
                <a:extLst>
                  <a:ext uri="{FF2B5EF4-FFF2-40B4-BE49-F238E27FC236}">
                    <a16:creationId xmlns:a16="http://schemas.microsoft.com/office/drawing/2014/main" id="{CF568BAF-32C5-4D8D-B015-903BAD1B1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609211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82" name="Rectangle 887">
                <a:extLst>
                  <a:ext uri="{FF2B5EF4-FFF2-40B4-BE49-F238E27FC236}">
                    <a16:creationId xmlns:a16="http://schemas.microsoft.com/office/drawing/2014/main" id="{EFED3546-F59B-4E78-BD49-B087D4C501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58539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83" name="Rectangle 888">
                <a:extLst>
                  <a:ext uri="{FF2B5EF4-FFF2-40B4-BE49-F238E27FC236}">
                    <a16:creationId xmlns:a16="http://schemas.microsoft.com/office/drawing/2014/main" id="{7FC73CFA-5668-4FFB-8515-423AE98DA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251" y="6552061"/>
                <a:ext cx="57150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84" name="Rectangle 889">
                <a:extLst>
                  <a:ext uri="{FF2B5EF4-FFF2-40B4-BE49-F238E27FC236}">
                    <a16:creationId xmlns:a16="http://schemas.microsoft.com/office/drawing/2014/main" id="{6A80E8CB-6A95-4AE2-97D5-538BA0121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3102" y="6534599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85" name="Rectangle 890">
                <a:extLst>
                  <a:ext uri="{FF2B5EF4-FFF2-40B4-BE49-F238E27FC236}">
                    <a16:creationId xmlns:a16="http://schemas.microsoft.com/office/drawing/2014/main" id="{F45D31EE-9E39-4C04-96CB-C1C426BB9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3115" y="6485387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86" name="Rectangle 891">
                <a:extLst>
                  <a:ext uri="{FF2B5EF4-FFF2-40B4-BE49-F238E27FC236}">
                    <a16:creationId xmlns:a16="http://schemas.microsoft.com/office/drawing/2014/main" id="{C15FC6FA-C11D-424C-A8C5-37E4D9B1C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40124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87" name="Rectangle 892">
                <a:extLst>
                  <a:ext uri="{FF2B5EF4-FFF2-40B4-BE49-F238E27FC236}">
                    <a16:creationId xmlns:a16="http://schemas.microsoft.com/office/drawing/2014/main" id="{59BC91B6-351C-4B95-9BDA-115368760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318699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88" name="Rectangle 893">
                <a:extLst>
                  <a:ext uri="{FF2B5EF4-FFF2-40B4-BE49-F238E27FC236}">
                    <a16:creationId xmlns:a16="http://schemas.microsoft.com/office/drawing/2014/main" id="{77E05B82-9C06-4066-A514-C0498190F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25202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89" name="Rectangle 894">
                <a:extLst>
                  <a:ext uri="{FF2B5EF4-FFF2-40B4-BE49-F238E27FC236}">
                    <a16:creationId xmlns:a16="http://schemas.microsoft.com/office/drawing/2014/main" id="{2B93B692-E255-4F03-BBEF-636F9B1A0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3126" y="6202811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90" name="Rectangle 895">
                <a:extLst>
                  <a:ext uri="{FF2B5EF4-FFF2-40B4-BE49-F238E27FC236}">
                    <a16:creationId xmlns:a16="http://schemas.microsoft.com/office/drawing/2014/main" id="{CC2CBF03-19A3-450E-9AC4-54A59D69A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16947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91" name="Rectangle 896">
                <a:extLst>
                  <a:ext uri="{FF2B5EF4-FFF2-40B4-BE49-F238E27FC236}">
                    <a16:creationId xmlns:a16="http://schemas.microsoft.com/office/drawing/2014/main" id="{4FC1F86A-748A-48D7-B9BF-E71D530FC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1361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92" name="Rectangle 897">
                <a:extLst>
                  <a:ext uri="{FF2B5EF4-FFF2-40B4-BE49-F238E27FC236}">
                    <a16:creationId xmlns:a16="http://schemas.microsoft.com/office/drawing/2014/main" id="{C7CDD744-1686-4614-81C6-6BD91ADBD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1107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93" name="Rectangle 898">
                <a:extLst>
                  <a:ext uri="{FF2B5EF4-FFF2-40B4-BE49-F238E27FC236}">
                    <a16:creationId xmlns:a16="http://schemas.microsoft.com/office/drawing/2014/main" id="{82060C90-93F4-42FF-BF17-7F4894638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60853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94" name="Rectangle 899">
                <a:extLst>
                  <a:ext uri="{FF2B5EF4-FFF2-40B4-BE49-F238E27FC236}">
                    <a16:creationId xmlns:a16="http://schemas.microsoft.com/office/drawing/2014/main" id="{5F727AF8-C775-4574-A0CA-F9A12FE1A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251" y="6051999"/>
                <a:ext cx="57150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95" name="Rectangle 900">
                <a:extLst>
                  <a:ext uri="{FF2B5EF4-FFF2-40B4-BE49-F238E27FC236}">
                    <a16:creationId xmlns:a16="http://schemas.microsoft.com/office/drawing/2014/main" id="{1E050932-3139-4ABB-873C-DC731A1B8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3102" y="6036125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6" name="Rectangle 901">
                <a:extLst>
                  <a:ext uri="{FF2B5EF4-FFF2-40B4-BE49-F238E27FC236}">
                    <a16:creationId xmlns:a16="http://schemas.microsoft.com/office/drawing/2014/main" id="{26D660DF-E531-4684-B755-8D611CCB4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3115" y="5985325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7" name="Rectangle 902">
                <a:extLst>
                  <a:ext uri="{FF2B5EF4-FFF2-40B4-BE49-F238E27FC236}">
                    <a16:creationId xmlns:a16="http://schemas.microsoft.com/office/drawing/2014/main" id="{96631B4E-7081-49FF-A293-C9102715D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5918649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98" name="Rectangle 903">
                <a:extLst>
                  <a:ext uri="{FF2B5EF4-FFF2-40B4-BE49-F238E27FC236}">
                    <a16:creationId xmlns:a16="http://schemas.microsoft.com/office/drawing/2014/main" id="{DEEC686D-F098-4D94-B9F1-4043F408B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5828161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999" name="Rectangle 904">
                <a:extLst>
                  <a:ext uri="{FF2B5EF4-FFF2-40B4-BE49-F238E27FC236}">
                    <a16:creationId xmlns:a16="http://schemas.microsoft.com/office/drawing/2014/main" id="{B0CACBC2-A158-4C50-838E-09CD67AEC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576942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00" name="Rectangle 905">
                <a:extLst>
                  <a:ext uri="{FF2B5EF4-FFF2-40B4-BE49-F238E27FC236}">
                    <a16:creationId xmlns:a16="http://schemas.microsoft.com/office/drawing/2014/main" id="{30385662-0490-4E48-8F7A-541178A21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3126" y="5720211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01" name="Rectangle 906">
                <a:extLst>
                  <a:ext uri="{FF2B5EF4-FFF2-40B4-BE49-F238E27FC236}">
                    <a16:creationId xmlns:a16="http://schemas.microsoft.com/office/drawing/2014/main" id="{63966348-9861-4145-9964-A82FFBC05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5686874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02" name="Rectangle 907">
                <a:extLst>
                  <a:ext uri="{FF2B5EF4-FFF2-40B4-BE49-F238E27FC236}">
                    <a16:creationId xmlns:a16="http://schemas.microsoft.com/office/drawing/2014/main" id="{CDBB3304-FC87-4563-992D-E09837EE1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56535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03" name="Rectangle 908">
                <a:extLst>
                  <a:ext uri="{FF2B5EF4-FFF2-40B4-BE49-F238E27FC236}">
                    <a16:creationId xmlns:a16="http://schemas.microsoft.com/office/drawing/2014/main" id="{C69388C0-BE06-48B1-BA1B-E96CFEBA2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56281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04" name="Rectangle 909">
                <a:extLst>
                  <a:ext uri="{FF2B5EF4-FFF2-40B4-BE49-F238E27FC236}">
                    <a16:creationId xmlns:a16="http://schemas.microsoft.com/office/drawing/2014/main" id="{11515B64-BF75-462A-B7B3-C5870E448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5602736"/>
                <a:ext cx="23813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05" name="Rectangle 910">
                <a:extLst>
                  <a:ext uri="{FF2B5EF4-FFF2-40B4-BE49-F238E27FC236}">
                    <a16:creationId xmlns:a16="http://schemas.microsoft.com/office/drawing/2014/main" id="{4049967A-515E-4A06-B35F-42BE7A7CD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7251" y="5569399"/>
                <a:ext cx="57150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006" name="Rectangle 911">
                <a:extLst>
                  <a:ext uri="{FF2B5EF4-FFF2-40B4-BE49-F238E27FC236}">
                    <a16:creationId xmlns:a16="http://schemas.microsoft.com/office/drawing/2014/main" id="{F80E4EB5-9135-4535-B6DF-5B5C7C300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3102" y="5553525"/>
                <a:ext cx="151465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07" name="Rectangle 912">
                <a:extLst>
                  <a:ext uri="{FF2B5EF4-FFF2-40B4-BE49-F238E27FC236}">
                    <a16:creationId xmlns:a16="http://schemas.microsoft.com/office/drawing/2014/main" id="{67CF6362-CAF9-4660-A04F-7989D66EB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3115" y="5504310"/>
                <a:ext cx="75732" cy="1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08" name="Rectangle 913">
                <a:extLst>
                  <a:ext uri="{FF2B5EF4-FFF2-40B4-BE49-F238E27FC236}">
                    <a16:creationId xmlns:a16="http://schemas.microsoft.com/office/drawing/2014/main" id="{EFF774E0-0C2B-454D-80B3-F315BE0BE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0589" y="5437636"/>
                <a:ext cx="23813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</p:grpSp>
        <p:grpSp>
          <p:nvGrpSpPr>
            <p:cNvPr id="1667" name="Group 1666">
              <a:extLst>
                <a:ext uri="{FF2B5EF4-FFF2-40B4-BE49-F238E27FC236}">
                  <a16:creationId xmlns:a16="http://schemas.microsoft.com/office/drawing/2014/main" id="{2382D6FC-4FB1-41C4-A096-7D370BFFFBDC}"/>
                </a:ext>
              </a:extLst>
            </p:cNvPr>
            <p:cNvGrpSpPr>
              <a:grpSpLocks/>
            </p:cNvGrpSpPr>
            <p:nvPr/>
          </p:nvGrpSpPr>
          <p:grpSpPr>
            <a:xfrm>
              <a:off x="1900265" y="5126862"/>
              <a:ext cx="1080000" cy="1080000"/>
              <a:chOff x="7066034" y="8518111"/>
              <a:chExt cx="2378075" cy="2400046"/>
            </a:xfrm>
          </p:grpSpPr>
          <p:pic>
            <p:nvPicPr>
              <p:cNvPr id="1684" name="Picture 1123">
                <a:extLst>
                  <a:ext uri="{FF2B5EF4-FFF2-40B4-BE49-F238E27FC236}">
                    <a16:creationId xmlns:a16="http://schemas.microsoft.com/office/drawing/2014/main" id="{07A48621-5C32-4055-98B1-E12074C377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07334" y="8518111"/>
                <a:ext cx="2128838" cy="2130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85" name="Picture 1124">
                <a:extLst>
                  <a:ext uri="{FF2B5EF4-FFF2-40B4-BE49-F238E27FC236}">
                    <a16:creationId xmlns:a16="http://schemas.microsoft.com/office/drawing/2014/main" id="{6CBCA6AD-14C9-4A18-83BC-E31D8CBD04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07334" y="8518111"/>
                <a:ext cx="2128838" cy="2130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86" name="Freeform 1103">
                <a:extLst>
                  <a:ext uri="{FF2B5EF4-FFF2-40B4-BE49-F238E27FC236}">
                    <a16:creationId xmlns:a16="http://schemas.microsoft.com/office/drawing/2014/main" id="{F8D91C38-EF7B-4E88-B534-AD529776A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9196" y="9691274"/>
                <a:ext cx="1204913" cy="17463"/>
              </a:xfrm>
              <a:custGeom>
                <a:avLst/>
                <a:gdLst>
                  <a:gd name="T0" fmla="*/ 5 w 759"/>
                  <a:gd name="T1" fmla="*/ 0 h 11"/>
                  <a:gd name="T2" fmla="*/ 0 w 759"/>
                  <a:gd name="T3" fmla="*/ 0 h 11"/>
                  <a:gd name="T4" fmla="*/ 0 w 759"/>
                  <a:gd name="T5" fmla="*/ 5 h 11"/>
                  <a:gd name="T6" fmla="*/ 0 w 759"/>
                  <a:gd name="T7" fmla="*/ 11 h 11"/>
                  <a:gd name="T8" fmla="*/ 5 w 759"/>
                  <a:gd name="T9" fmla="*/ 11 h 11"/>
                  <a:gd name="T10" fmla="*/ 754 w 759"/>
                  <a:gd name="T11" fmla="*/ 11 h 11"/>
                  <a:gd name="T12" fmla="*/ 759 w 759"/>
                  <a:gd name="T13" fmla="*/ 11 h 11"/>
                  <a:gd name="T14" fmla="*/ 759 w 759"/>
                  <a:gd name="T15" fmla="*/ 5 h 11"/>
                  <a:gd name="T16" fmla="*/ 759 w 759"/>
                  <a:gd name="T17" fmla="*/ 0 h 11"/>
                  <a:gd name="T18" fmla="*/ 754 w 759"/>
                  <a:gd name="T19" fmla="*/ 0 h 11"/>
                  <a:gd name="T20" fmla="*/ 5 w 759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9" h="11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5" y="11"/>
                    </a:lnTo>
                    <a:lnTo>
                      <a:pt x="754" y="11"/>
                    </a:lnTo>
                    <a:lnTo>
                      <a:pt x="759" y="11"/>
                    </a:lnTo>
                    <a:lnTo>
                      <a:pt x="759" y="5"/>
                    </a:lnTo>
                    <a:lnTo>
                      <a:pt x="759" y="0"/>
                    </a:lnTo>
                    <a:lnTo>
                      <a:pt x="75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87" name="Freeform 1104">
                <a:extLst>
                  <a:ext uri="{FF2B5EF4-FFF2-40B4-BE49-F238E27FC236}">
                    <a16:creationId xmlns:a16="http://schemas.microsoft.com/office/drawing/2014/main" id="{C2CCA6A6-AA77-4C4F-8A67-E283FC47D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9196" y="9691274"/>
                <a:ext cx="15875" cy="965200"/>
              </a:xfrm>
              <a:custGeom>
                <a:avLst/>
                <a:gdLst>
                  <a:gd name="T0" fmla="*/ 5 w 10"/>
                  <a:gd name="T1" fmla="*/ 0 h 608"/>
                  <a:gd name="T2" fmla="*/ 0 w 10"/>
                  <a:gd name="T3" fmla="*/ 0 h 608"/>
                  <a:gd name="T4" fmla="*/ 0 w 10"/>
                  <a:gd name="T5" fmla="*/ 5 h 608"/>
                  <a:gd name="T6" fmla="*/ 0 w 10"/>
                  <a:gd name="T7" fmla="*/ 603 h 608"/>
                  <a:gd name="T8" fmla="*/ 0 w 10"/>
                  <a:gd name="T9" fmla="*/ 608 h 608"/>
                  <a:gd name="T10" fmla="*/ 5 w 10"/>
                  <a:gd name="T11" fmla="*/ 608 h 608"/>
                  <a:gd name="T12" fmla="*/ 10 w 10"/>
                  <a:gd name="T13" fmla="*/ 608 h 608"/>
                  <a:gd name="T14" fmla="*/ 10 w 10"/>
                  <a:gd name="T15" fmla="*/ 603 h 608"/>
                  <a:gd name="T16" fmla="*/ 10 w 10"/>
                  <a:gd name="T17" fmla="*/ 5 h 608"/>
                  <a:gd name="T18" fmla="*/ 10 w 10"/>
                  <a:gd name="T19" fmla="*/ 0 h 608"/>
                  <a:gd name="T20" fmla="*/ 5 w 10"/>
                  <a:gd name="T21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608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603"/>
                    </a:lnTo>
                    <a:lnTo>
                      <a:pt x="0" y="608"/>
                    </a:lnTo>
                    <a:lnTo>
                      <a:pt x="5" y="608"/>
                    </a:lnTo>
                    <a:lnTo>
                      <a:pt x="10" y="608"/>
                    </a:lnTo>
                    <a:lnTo>
                      <a:pt x="10" y="603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88" name="Freeform 1108">
                <a:extLst>
                  <a:ext uri="{FF2B5EF4-FFF2-40B4-BE49-F238E27FC236}">
                    <a16:creationId xmlns:a16="http://schemas.microsoft.com/office/drawing/2014/main" id="{E21AFF04-8EC5-4EF1-9C38-78BE05A4C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9196" y="9691274"/>
                <a:ext cx="1204913" cy="17463"/>
              </a:xfrm>
              <a:custGeom>
                <a:avLst/>
                <a:gdLst>
                  <a:gd name="T0" fmla="*/ 5 w 759"/>
                  <a:gd name="T1" fmla="*/ 0 h 11"/>
                  <a:gd name="T2" fmla="*/ 0 w 759"/>
                  <a:gd name="T3" fmla="*/ 0 h 11"/>
                  <a:gd name="T4" fmla="*/ 0 w 759"/>
                  <a:gd name="T5" fmla="*/ 5 h 11"/>
                  <a:gd name="T6" fmla="*/ 0 w 759"/>
                  <a:gd name="T7" fmla="*/ 11 h 11"/>
                  <a:gd name="T8" fmla="*/ 5 w 759"/>
                  <a:gd name="T9" fmla="*/ 11 h 11"/>
                  <a:gd name="T10" fmla="*/ 754 w 759"/>
                  <a:gd name="T11" fmla="*/ 11 h 11"/>
                  <a:gd name="T12" fmla="*/ 759 w 759"/>
                  <a:gd name="T13" fmla="*/ 11 h 11"/>
                  <a:gd name="T14" fmla="*/ 759 w 759"/>
                  <a:gd name="T15" fmla="*/ 5 h 11"/>
                  <a:gd name="T16" fmla="*/ 759 w 759"/>
                  <a:gd name="T17" fmla="*/ 0 h 11"/>
                  <a:gd name="T18" fmla="*/ 754 w 759"/>
                  <a:gd name="T19" fmla="*/ 0 h 11"/>
                  <a:gd name="T20" fmla="*/ 5 w 759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9" h="11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5" y="11"/>
                    </a:lnTo>
                    <a:lnTo>
                      <a:pt x="754" y="11"/>
                    </a:lnTo>
                    <a:lnTo>
                      <a:pt x="759" y="11"/>
                    </a:lnTo>
                    <a:lnTo>
                      <a:pt x="759" y="5"/>
                    </a:lnTo>
                    <a:lnTo>
                      <a:pt x="759" y="0"/>
                    </a:lnTo>
                    <a:lnTo>
                      <a:pt x="75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89" name="Freeform 1109">
                <a:extLst>
                  <a:ext uri="{FF2B5EF4-FFF2-40B4-BE49-F238E27FC236}">
                    <a16:creationId xmlns:a16="http://schemas.microsoft.com/office/drawing/2014/main" id="{78840A08-FF22-4BFE-989A-143181643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9196" y="8518111"/>
                <a:ext cx="15875" cy="1190625"/>
              </a:xfrm>
              <a:custGeom>
                <a:avLst/>
                <a:gdLst>
                  <a:gd name="T0" fmla="*/ 0 w 10"/>
                  <a:gd name="T1" fmla="*/ 0 h 750"/>
                  <a:gd name="T2" fmla="*/ 0 w 10"/>
                  <a:gd name="T3" fmla="*/ 744 h 750"/>
                  <a:gd name="T4" fmla="*/ 0 w 10"/>
                  <a:gd name="T5" fmla="*/ 750 h 750"/>
                  <a:gd name="T6" fmla="*/ 5 w 10"/>
                  <a:gd name="T7" fmla="*/ 750 h 750"/>
                  <a:gd name="T8" fmla="*/ 10 w 10"/>
                  <a:gd name="T9" fmla="*/ 750 h 750"/>
                  <a:gd name="T10" fmla="*/ 10 w 10"/>
                  <a:gd name="T11" fmla="*/ 744 h 750"/>
                  <a:gd name="T12" fmla="*/ 10 w 10"/>
                  <a:gd name="T13" fmla="*/ 0 h 750"/>
                  <a:gd name="T14" fmla="*/ 0 w 10"/>
                  <a:gd name="T15" fmla="*/ 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50">
                    <a:moveTo>
                      <a:pt x="0" y="0"/>
                    </a:moveTo>
                    <a:lnTo>
                      <a:pt x="0" y="744"/>
                    </a:lnTo>
                    <a:lnTo>
                      <a:pt x="0" y="750"/>
                    </a:lnTo>
                    <a:lnTo>
                      <a:pt x="5" y="750"/>
                    </a:lnTo>
                    <a:lnTo>
                      <a:pt x="10" y="750"/>
                    </a:lnTo>
                    <a:lnTo>
                      <a:pt x="10" y="74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90" name="Freeform 1113">
                <a:extLst>
                  <a:ext uri="{FF2B5EF4-FFF2-40B4-BE49-F238E27FC236}">
                    <a16:creationId xmlns:a16="http://schemas.microsoft.com/office/drawing/2014/main" id="{9D637A89-315C-495C-92D9-5E9B843D8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7334" y="9691274"/>
                <a:ext cx="947738" cy="17463"/>
              </a:xfrm>
              <a:custGeom>
                <a:avLst/>
                <a:gdLst>
                  <a:gd name="T0" fmla="*/ 0 w 597"/>
                  <a:gd name="T1" fmla="*/ 0 h 11"/>
                  <a:gd name="T2" fmla="*/ 0 w 597"/>
                  <a:gd name="T3" fmla="*/ 11 h 11"/>
                  <a:gd name="T4" fmla="*/ 592 w 597"/>
                  <a:gd name="T5" fmla="*/ 11 h 11"/>
                  <a:gd name="T6" fmla="*/ 597 w 597"/>
                  <a:gd name="T7" fmla="*/ 11 h 11"/>
                  <a:gd name="T8" fmla="*/ 597 w 597"/>
                  <a:gd name="T9" fmla="*/ 5 h 11"/>
                  <a:gd name="T10" fmla="*/ 597 w 597"/>
                  <a:gd name="T11" fmla="*/ 0 h 11"/>
                  <a:gd name="T12" fmla="*/ 592 w 597"/>
                  <a:gd name="T13" fmla="*/ 0 h 11"/>
                  <a:gd name="T14" fmla="*/ 0 w 597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7" h="11">
                    <a:moveTo>
                      <a:pt x="0" y="0"/>
                    </a:moveTo>
                    <a:lnTo>
                      <a:pt x="0" y="11"/>
                    </a:lnTo>
                    <a:lnTo>
                      <a:pt x="592" y="11"/>
                    </a:lnTo>
                    <a:lnTo>
                      <a:pt x="597" y="11"/>
                    </a:lnTo>
                    <a:lnTo>
                      <a:pt x="597" y="5"/>
                    </a:lnTo>
                    <a:lnTo>
                      <a:pt x="597" y="0"/>
                    </a:lnTo>
                    <a:lnTo>
                      <a:pt x="59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91" name="Freeform 1114">
                <a:extLst>
                  <a:ext uri="{FF2B5EF4-FFF2-40B4-BE49-F238E27FC236}">
                    <a16:creationId xmlns:a16="http://schemas.microsoft.com/office/drawing/2014/main" id="{C8260066-A4B0-4089-AA4A-8ABF0F03C5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9196" y="8518111"/>
                <a:ext cx="15875" cy="1190625"/>
              </a:xfrm>
              <a:custGeom>
                <a:avLst/>
                <a:gdLst>
                  <a:gd name="T0" fmla="*/ 0 w 10"/>
                  <a:gd name="T1" fmla="*/ 0 h 750"/>
                  <a:gd name="T2" fmla="*/ 0 w 10"/>
                  <a:gd name="T3" fmla="*/ 744 h 750"/>
                  <a:gd name="T4" fmla="*/ 0 w 10"/>
                  <a:gd name="T5" fmla="*/ 750 h 750"/>
                  <a:gd name="T6" fmla="*/ 5 w 10"/>
                  <a:gd name="T7" fmla="*/ 750 h 750"/>
                  <a:gd name="T8" fmla="*/ 10 w 10"/>
                  <a:gd name="T9" fmla="*/ 750 h 750"/>
                  <a:gd name="T10" fmla="*/ 10 w 10"/>
                  <a:gd name="T11" fmla="*/ 744 h 750"/>
                  <a:gd name="T12" fmla="*/ 10 w 10"/>
                  <a:gd name="T13" fmla="*/ 0 h 750"/>
                  <a:gd name="T14" fmla="*/ 0 w 10"/>
                  <a:gd name="T15" fmla="*/ 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50">
                    <a:moveTo>
                      <a:pt x="0" y="0"/>
                    </a:moveTo>
                    <a:lnTo>
                      <a:pt x="0" y="744"/>
                    </a:lnTo>
                    <a:lnTo>
                      <a:pt x="0" y="750"/>
                    </a:lnTo>
                    <a:lnTo>
                      <a:pt x="5" y="750"/>
                    </a:lnTo>
                    <a:lnTo>
                      <a:pt x="10" y="750"/>
                    </a:lnTo>
                    <a:lnTo>
                      <a:pt x="10" y="74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92" name="Freeform 1118">
                <a:extLst>
                  <a:ext uri="{FF2B5EF4-FFF2-40B4-BE49-F238E27FC236}">
                    <a16:creationId xmlns:a16="http://schemas.microsoft.com/office/drawing/2014/main" id="{DE8A5C3C-FED3-432E-A7D3-D014F670F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7334" y="9691274"/>
                <a:ext cx="947738" cy="17463"/>
              </a:xfrm>
              <a:custGeom>
                <a:avLst/>
                <a:gdLst>
                  <a:gd name="T0" fmla="*/ 0 w 597"/>
                  <a:gd name="T1" fmla="*/ 0 h 11"/>
                  <a:gd name="T2" fmla="*/ 0 w 597"/>
                  <a:gd name="T3" fmla="*/ 11 h 11"/>
                  <a:gd name="T4" fmla="*/ 592 w 597"/>
                  <a:gd name="T5" fmla="*/ 11 h 11"/>
                  <a:gd name="T6" fmla="*/ 597 w 597"/>
                  <a:gd name="T7" fmla="*/ 11 h 11"/>
                  <a:gd name="T8" fmla="*/ 597 w 597"/>
                  <a:gd name="T9" fmla="*/ 5 h 11"/>
                  <a:gd name="T10" fmla="*/ 597 w 597"/>
                  <a:gd name="T11" fmla="*/ 0 h 11"/>
                  <a:gd name="T12" fmla="*/ 592 w 597"/>
                  <a:gd name="T13" fmla="*/ 0 h 11"/>
                  <a:gd name="T14" fmla="*/ 0 w 597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7" h="11">
                    <a:moveTo>
                      <a:pt x="0" y="0"/>
                    </a:moveTo>
                    <a:lnTo>
                      <a:pt x="0" y="11"/>
                    </a:lnTo>
                    <a:lnTo>
                      <a:pt x="592" y="11"/>
                    </a:lnTo>
                    <a:lnTo>
                      <a:pt x="597" y="11"/>
                    </a:lnTo>
                    <a:lnTo>
                      <a:pt x="597" y="5"/>
                    </a:lnTo>
                    <a:lnTo>
                      <a:pt x="597" y="0"/>
                    </a:lnTo>
                    <a:lnTo>
                      <a:pt x="59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93" name="Freeform 1119">
                <a:extLst>
                  <a:ext uri="{FF2B5EF4-FFF2-40B4-BE49-F238E27FC236}">
                    <a16:creationId xmlns:a16="http://schemas.microsoft.com/office/drawing/2014/main" id="{62E36A2D-F465-4CEE-A4B3-6CF3DFF29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9196" y="9691274"/>
                <a:ext cx="15875" cy="965200"/>
              </a:xfrm>
              <a:custGeom>
                <a:avLst/>
                <a:gdLst>
                  <a:gd name="T0" fmla="*/ 5 w 10"/>
                  <a:gd name="T1" fmla="*/ 0 h 608"/>
                  <a:gd name="T2" fmla="*/ 0 w 10"/>
                  <a:gd name="T3" fmla="*/ 0 h 608"/>
                  <a:gd name="T4" fmla="*/ 0 w 10"/>
                  <a:gd name="T5" fmla="*/ 5 h 608"/>
                  <a:gd name="T6" fmla="*/ 0 w 10"/>
                  <a:gd name="T7" fmla="*/ 603 h 608"/>
                  <a:gd name="T8" fmla="*/ 0 w 10"/>
                  <a:gd name="T9" fmla="*/ 608 h 608"/>
                  <a:gd name="T10" fmla="*/ 5 w 10"/>
                  <a:gd name="T11" fmla="*/ 608 h 608"/>
                  <a:gd name="T12" fmla="*/ 10 w 10"/>
                  <a:gd name="T13" fmla="*/ 608 h 608"/>
                  <a:gd name="T14" fmla="*/ 10 w 10"/>
                  <a:gd name="T15" fmla="*/ 603 h 608"/>
                  <a:gd name="T16" fmla="*/ 10 w 10"/>
                  <a:gd name="T17" fmla="*/ 5 h 608"/>
                  <a:gd name="T18" fmla="*/ 10 w 10"/>
                  <a:gd name="T19" fmla="*/ 0 h 608"/>
                  <a:gd name="T20" fmla="*/ 5 w 10"/>
                  <a:gd name="T21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608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603"/>
                    </a:lnTo>
                    <a:lnTo>
                      <a:pt x="0" y="608"/>
                    </a:lnTo>
                    <a:lnTo>
                      <a:pt x="5" y="608"/>
                    </a:lnTo>
                    <a:lnTo>
                      <a:pt x="10" y="608"/>
                    </a:lnTo>
                    <a:lnTo>
                      <a:pt x="10" y="603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94" name="Freeform 1125">
                <a:extLst>
                  <a:ext uri="{FF2B5EF4-FFF2-40B4-BE49-F238E27FC236}">
                    <a16:creationId xmlns:a16="http://schemas.microsoft.com/office/drawing/2014/main" id="{A8C3B1CD-F1ED-456C-AD19-A90A5F34E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7334" y="8518111"/>
                <a:ext cx="2128838" cy="2130425"/>
              </a:xfrm>
              <a:custGeom>
                <a:avLst/>
                <a:gdLst>
                  <a:gd name="T0" fmla="*/ 0 w 1341"/>
                  <a:gd name="T1" fmla="*/ 0 h 1342"/>
                  <a:gd name="T2" fmla="*/ 1341 w 1341"/>
                  <a:gd name="T3" fmla="*/ 0 h 1342"/>
                  <a:gd name="T4" fmla="*/ 1341 w 1341"/>
                  <a:gd name="T5" fmla="*/ 1342 h 1342"/>
                  <a:gd name="T6" fmla="*/ 0 w 1341"/>
                  <a:gd name="T7" fmla="*/ 1342 h 1342"/>
                  <a:gd name="T8" fmla="*/ 0 w 1341"/>
                  <a:gd name="T9" fmla="*/ 0 h 1342"/>
                  <a:gd name="T10" fmla="*/ 0 w 1341"/>
                  <a:gd name="T11" fmla="*/ 0 h 1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1" h="1342">
                    <a:moveTo>
                      <a:pt x="0" y="0"/>
                    </a:moveTo>
                    <a:lnTo>
                      <a:pt x="1341" y="0"/>
                    </a:lnTo>
                    <a:lnTo>
                      <a:pt x="1341" y="1342"/>
                    </a:lnTo>
                    <a:lnTo>
                      <a:pt x="0" y="1342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95" name="Rectangle 1126">
                <a:extLst>
                  <a:ext uri="{FF2B5EF4-FFF2-40B4-BE49-F238E27FC236}">
                    <a16:creationId xmlns:a16="http://schemas.microsoft.com/office/drawing/2014/main" id="{5612FEF9-C8F4-4A2A-BAD8-E1C896BE0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9109" y="10648536"/>
                <a:ext cx="17463" cy="571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96" name="Rectangle 1127">
                <a:extLst>
                  <a:ext uri="{FF2B5EF4-FFF2-40B4-BE49-F238E27FC236}">
                    <a16:creationId xmlns:a16="http://schemas.microsoft.com/office/drawing/2014/main" id="{527471A3-7A04-46AE-BB4A-66AEFCFB4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4509" y="10756487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97" name="Rectangle 1128">
                <a:extLst>
                  <a:ext uri="{FF2B5EF4-FFF2-40B4-BE49-F238E27FC236}">
                    <a16:creationId xmlns:a16="http://schemas.microsoft.com/office/drawing/2014/main" id="{E7C96D21-CB6A-458E-AAB6-05C7F256F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48634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98" name="Rectangle 1129">
                <a:extLst>
                  <a:ext uri="{FF2B5EF4-FFF2-40B4-BE49-F238E27FC236}">
                    <a16:creationId xmlns:a16="http://schemas.microsoft.com/office/drawing/2014/main" id="{CAC64BF5-6852-4236-BE99-80104BCAF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9109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699" name="Rectangle 1130">
                <a:extLst>
                  <a:ext uri="{FF2B5EF4-FFF2-40B4-BE49-F238E27FC236}">
                    <a16:creationId xmlns:a16="http://schemas.microsoft.com/office/drawing/2014/main" id="{21A36408-5F56-42A9-B333-75333CBFD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9109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0" name="Rectangle 1131">
                <a:extLst>
                  <a:ext uri="{FF2B5EF4-FFF2-40B4-BE49-F238E27FC236}">
                    <a16:creationId xmlns:a16="http://schemas.microsoft.com/office/drawing/2014/main" id="{5F3524DC-A946-47E8-B8F8-03BC8FD7B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9109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1" name="Rectangle 1132">
                <a:extLst>
                  <a:ext uri="{FF2B5EF4-FFF2-40B4-BE49-F238E27FC236}">
                    <a16:creationId xmlns:a16="http://schemas.microsoft.com/office/drawing/2014/main" id="{48F680EB-02EE-4F48-BE11-9B4E8448B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1171" y="10648536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2" name="Rectangle 1133">
                <a:extLst>
                  <a:ext uri="{FF2B5EF4-FFF2-40B4-BE49-F238E27FC236}">
                    <a16:creationId xmlns:a16="http://schemas.microsoft.com/office/drawing/2014/main" id="{84610874-3B5A-41AC-8AA2-D92D3F9BF3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1171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3" name="Rectangle 1134">
                <a:extLst>
                  <a:ext uri="{FF2B5EF4-FFF2-40B4-BE49-F238E27FC236}">
                    <a16:creationId xmlns:a16="http://schemas.microsoft.com/office/drawing/2014/main" id="{68AB5223-C05F-4C37-B57C-972C7AF6C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1171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4" name="Rectangle 1135">
                <a:extLst>
                  <a:ext uri="{FF2B5EF4-FFF2-40B4-BE49-F238E27FC236}">
                    <a16:creationId xmlns:a16="http://schemas.microsoft.com/office/drawing/2014/main" id="{75A6DF9F-A9BB-4714-A8A1-81378EA93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1171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5" name="Rectangle 1136">
                <a:extLst>
                  <a:ext uri="{FF2B5EF4-FFF2-40B4-BE49-F238E27FC236}">
                    <a16:creationId xmlns:a16="http://schemas.microsoft.com/office/drawing/2014/main" id="{3A8613B8-0224-4484-8B74-F93E19935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1171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6" name="Rectangle 1137">
                <a:extLst>
                  <a:ext uri="{FF2B5EF4-FFF2-40B4-BE49-F238E27FC236}">
                    <a16:creationId xmlns:a16="http://schemas.microsoft.com/office/drawing/2014/main" id="{FE18F0E8-74C7-48E6-BC15-BA6807B25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5296" y="10648536"/>
                <a:ext cx="15875" cy="571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7" name="Rectangle 1138">
                <a:extLst>
                  <a:ext uri="{FF2B5EF4-FFF2-40B4-BE49-F238E27FC236}">
                    <a16:creationId xmlns:a16="http://schemas.microsoft.com/office/drawing/2014/main" id="{56F91C38-A04D-4728-8932-8930757B4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5771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8" name="Rectangle 1139">
                <a:extLst>
                  <a:ext uri="{FF2B5EF4-FFF2-40B4-BE49-F238E27FC236}">
                    <a16:creationId xmlns:a16="http://schemas.microsoft.com/office/drawing/2014/main" id="{B3F59027-58B6-448F-8A94-FE06808B2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89896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09" name="Rectangle 1140">
                <a:extLst>
                  <a:ext uri="{FF2B5EF4-FFF2-40B4-BE49-F238E27FC236}">
                    <a16:creationId xmlns:a16="http://schemas.microsoft.com/office/drawing/2014/main" id="{B62EA452-C42C-45F8-A1CD-786D2C319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4496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0" name="Rectangle 1141">
                <a:extLst>
                  <a:ext uri="{FF2B5EF4-FFF2-40B4-BE49-F238E27FC236}">
                    <a16:creationId xmlns:a16="http://schemas.microsoft.com/office/drawing/2014/main" id="{0656F477-8E08-4CF6-B1F9-327284A0F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0684" y="10648536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1" name="Rectangle 1142">
                <a:extLst>
                  <a:ext uri="{FF2B5EF4-FFF2-40B4-BE49-F238E27FC236}">
                    <a16:creationId xmlns:a16="http://schemas.microsoft.com/office/drawing/2014/main" id="{8102F163-76F6-42D5-87F0-0E724A6BD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31159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2" name="Rectangle 1143">
                <a:extLst>
                  <a:ext uri="{FF2B5EF4-FFF2-40B4-BE49-F238E27FC236}">
                    <a16:creationId xmlns:a16="http://schemas.microsoft.com/office/drawing/2014/main" id="{FED81442-F9C2-4A64-ABF7-1677EDFD1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7346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3" name="Rectangle 1144">
                <a:extLst>
                  <a:ext uri="{FF2B5EF4-FFF2-40B4-BE49-F238E27FC236}">
                    <a16:creationId xmlns:a16="http://schemas.microsoft.com/office/drawing/2014/main" id="{39D23904-F80E-4FFE-9B20-05F9678E6E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9884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4" name="Rectangle 1145">
                <a:extLst>
                  <a:ext uri="{FF2B5EF4-FFF2-40B4-BE49-F238E27FC236}">
                    <a16:creationId xmlns:a16="http://schemas.microsoft.com/office/drawing/2014/main" id="{BEC29124-02EF-4B0F-9260-864EB21ED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400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5" name="Rectangle 1146">
                <a:extLst>
                  <a:ext uri="{FF2B5EF4-FFF2-40B4-BE49-F238E27FC236}">
                    <a16:creationId xmlns:a16="http://schemas.microsoft.com/office/drawing/2014/main" id="{FAB7ADD0-1C3A-4758-A886-E96A78EF1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8609" y="10648536"/>
                <a:ext cx="15875" cy="571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6" name="Rectangle 1147">
                <a:extLst>
                  <a:ext uri="{FF2B5EF4-FFF2-40B4-BE49-F238E27FC236}">
                    <a16:creationId xmlns:a16="http://schemas.microsoft.com/office/drawing/2014/main" id="{BDBE6CC2-0CB4-475C-A395-C7A8EA301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48634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7" name="Rectangle 1148">
                <a:extLst>
                  <a:ext uri="{FF2B5EF4-FFF2-40B4-BE49-F238E27FC236}">
                    <a16:creationId xmlns:a16="http://schemas.microsoft.com/office/drawing/2014/main" id="{B29FEAEE-0446-4013-936A-553C925E18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48634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8" name="Rectangle 1149">
                <a:extLst>
                  <a:ext uri="{FF2B5EF4-FFF2-40B4-BE49-F238E27FC236}">
                    <a16:creationId xmlns:a16="http://schemas.microsoft.com/office/drawing/2014/main" id="{3E66A2C6-1BB8-45A4-9611-EC810BFC5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6571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19" name="Rectangle 1150">
                <a:extLst>
                  <a:ext uri="{FF2B5EF4-FFF2-40B4-BE49-F238E27FC236}">
                    <a16:creationId xmlns:a16="http://schemas.microsoft.com/office/drawing/2014/main" id="{C5A4EE51-7AC7-4210-A1F9-6BFF834A5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6571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0" name="Rectangle 1151">
                <a:extLst>
                  <a:ext uri="{FF2B5EF4-FFF2-40B4-BE49-F238E27FC236}">
                    <a16:creationId xmlns:a16="http://schemas.microsoft.com/office/drawing/2014/main" id="{02AD7A86-C4EC-436D-BBA1-33F60DFEE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48634" y="10648536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1" name="Rectangle 1152">
                <a:extLst>
                  <a:ext uri="{FF2B5EF4-FFF2-40B4-BE49-F238E27FC236}">
                    <a16:creationId xmlns:a16="http://schemas.microsoft.com/office/drawing/2014/main" id="{4C893508-99B1-4B41-89B1-5654EC67B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6571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2" name="Rectangle 1153">
                <a:extLst>
                  <a:ext uri="{FF2B5EF4-FFF2-40B4-BE49-F238E27FC236}">
                    <a16:creationId xmlns:a16="http://schemas.microsoft.com/office/drawing/2014/main" id="{F7FA9D29-544F-4132-8C5B-80D007E8C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450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3" name="Rectangle 1154">
                <a:extLst>
                  <a:ext uri="{FF2B5EF4-FFF2-40B4-BE49-F238E27FC236}">
                    <a16:creationId xmlns:a16="http://schemas.microsoft.com/office/drawing/2014/main" id="{E348DE4C-C6FA-4CB0-9B36-0F273CF63C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450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4" name="Rectangle 1155">
                <a:extLst>
                  <a:ext uri="{FF2B5EF4-FFF2-40B4-BE49-F238E27FC236}">
                    <a16:creationId xmlns:a16="http://schemas.microsoft.com/office/drawing/2014/main" id="{9B1E3C2B-1C30-424E-9E93-5481B9FBA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450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5" name="Rectangle 1156">
                <a:extLst>
                  <a:ext uri="{FF2B5EF4-FFF2-40B4-BE49-F238E27FC236}">
                    <a16:creationId xmlns:a16="http://schemas.microsoft.com/office/drawing/2014/main" id="{390916F0-0DCC-4ED9-BCCA-9E0E9C48A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6571" y="10648536"/>
                <a:ext cx="15875" cy="571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6" name="Rectangle 1157">
                <a:extLst>
                  <a:ext uri="{FF2B5EF4-FFF2-40B4-BE49-F238E27FC236}">
                    <a16:creationId xmlns:a16="http://schemas.microsoft.com/office/drawing/2014/main" id="{B63DCBBF-44B9-40FD-943F-568E4D2E9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990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7" name="Rectangle 1158">
                <a:extLst>
                  <a:ext uri="{FF2B5EF4-FFF2-40B4-BE49-F238E27FC236}">
                    <a16:creationId xmlns:a16="http://schemas.microsoft.com/office/drawing/2014/main" id="{B7437C99-E8AC-4217-B435-D1FEFF785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5784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8" name="Rectangle 1159">
                <a:extLst>
                  <a:ext uri="{FF2B5EF4-FFF2-40B4-BE49-F238E27FC236}">
                    <a16:creationId xmlns:a16="http://schemas.microsoft.com/office/drawing/2014/main" id="{C329862F-A662-496A-80D8-35106EE40E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3246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29" name="Rectangle 1160">
                <a:extLst>
                  <a:ext uri="{FF2B5EF4-FFF2-40B4-BE49-F238E27FC236}">
                    <a16:creationId xmlns:a16="http://schemas.microsoft.com/office/drawing/2014/main" id="{4A5BDD96-3263-425F-8C85-40DF8DB84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9121" y="10648536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0" name="Rectangle 1161">
                <a:extLst>
                  <a:ext uri="{FF2B5EF4-FFF2-40B4-BE49-F238E27FC236}">
                    <a16:creationId xmlns:a16="http://schemas.microsoft.com/office/drawing/2014/main" id="{D5F8794B-4609-4E15-9FB7-E75D62D65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64521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1" name="Rectangle 1162">
                <a:extLst>
                  <a:ext uri="{FF2B5EF4-FFF2-40B4-BE49-F238E27FC236}">
                    <a16:creationId xmlns:a16="http://schemas.microsoft.com/office/drawing/2014/main" id="{CCC1046A-26DC-4611-B804-D31F2C81E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1984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2" name="Rectangle 1163">
                <a:extLst>
                  <a:ext uri="{FF2B5EF4-FFF2-40B4-BE49-F238E27FC236}">
                    <a16:creationId xmlns:a16="http://schemas.microsoft.com/office/drawing/2014/main" id="{5C2E4939-0A46-4E26-A6F8-8C1DAD8D6F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9785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3" name="Rectangle 1164">
                <a:extLst>
                  <a:ext uri="{FF2B5EF4-FFF2-40B4-BE49-F238E27FC236}">
                    <a16:creationId xmlns:a16="http://schemas.microsoft.com/office/drawing/2014/main" id="{28365856-2C14-478D-8636-D4C58BD03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325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4" name="Rectangle 1165">
                <a:extLst>
                  <a:ext uri="{FF2B5EF4-FFF2-40B4-BE49-F238E27FC236}">
                    <a16:creationId xmlns:a16="http://schemas.microsoft.com/office/drawing/2014/main" id="{D6618AF2-E018-4AB8-A4F7-8CA03E282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31196" y="10648536"/>
                <a:ext cx="15875" cy="571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5" name="Rectangle 1166">
                <a:extLst>
                  <a:ext uri="{FF2B5EF4-FFF2-40B4-BE49-F238E27FC236}">
                    <a16:creationId xmlns:a16="http://schemas.microsoft.com/office/drawing/2014/main" id="{65864687-C2DA-41FD-AC77-BDEE74510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2484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6" name="Rectangle 1167">
                <a:extLst>
                  <a:ext uri="{FF2B5EF4-FFF2-40B4-BE49-F238E27FC236}">
                    <a16:creationId xmlns:a16="http://schemas.microsoft.com/office/drawing/2014/main" id="{27FBC770-1607-4274-BD78-5F0BFCBC3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455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7" name="Rectangle 1168">
                <a:extLst>
                  <a:ext uri="{FF2B5EF4-FFF2-40B4-BE49-F238E27FC236}">
                    <a16:creationId xmlns:a16="http://schemas.microsoft.com/office/drawing/2014/main" id="{7DD9562C-521A-495E-A098-DB9B89679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31234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8" name="Rectangle 1169">
                <a:extLst>
                  <a:ext uri="{FF2B5EF4-FFF2-40B4-BE49-F238E27FC236}">
                    <a16:creationId xmlns:a16="http://schemas.microsoft.com/office/drawing/2014/main" id="{21C4A83F-20A7-4675-B213-827EBEE15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0446" y="10648536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39" name="Rectangle 1170">
                <a:extLst>
                  <a:ext uri="{FF2B5EF4-FFF2-40B4-BE49-F238E27FC236}">
                    <a16:creationId xmlns:a16="http://schemas.microsoft.com/office/drawing/2014/main" id="{2AD8EBBB-48B9-4F9F-8BB9-41D4331BA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29659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40" name="Rectangle 1171">
                <a:extLst>
                  <a:ext uri="{FF2B5EF4-FFF2-40B4-BE49-F238E27FC236}">
                    <a16:creationId xmlns:a16="http://schemas.microsoft.com/office/drawing/2014/main" id="{FDC8C323-7D22-43D6-BEA8-DB35F4B55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2996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41" name="Rectangle 1172">
                <a:extLst>
                  <a:ext uri="{FF2B5EF4-FFF2-40B4-BE49-F238E27FC236}">
                    <a16:creationId xmlns:a16="http://schemas.microsoft.com/office/drawing/2014/main" id="{2244C542-F43F-452F-AAFF-A97FE53C5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96334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42" name="Rectangle 1173">
                <a:extLst>
                  <a:ext uri="{FF2B5EF4-FFF2-40B4-BE49-F238E27FC236}">
                    <a16:creationId xmlns:a16="http://schemas.microsoft.com/office/drawing/2014/main" id="{D0526E72-FCA7-4567-8E01-6879592C9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1734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43" name="Rectangle 1174">
                <a:extLst>
                  <a:ext uri="{FF2B5EF4-FFF2-40B4-BE49-F238E27FC236}">
                    <a16:creationId xmlns:a16="http://schemas.microsoft.com/office/drawing/2014/main" id="{1523862D-A49C-4D43-988E-FFBB79406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9196" y="10648536"/>
                <a:ext cx="15875" cy="571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44" name="Rectangle 1175">
                <a:extLst>
                  <a:ext uri="{FF2B5EF4-FFF2-40B4-BE49-F238E27FC236}">
                    <a16:creationId xmlns:a16="http://schemas.microsoft.com/office/drawing/2014/main" id="{779870EC-38F7-4AA2-998C-A5D61B1F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9195" y="10756487"/>
                <a:ext cx="151564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5" name="Rectangle 1176">
                <a:extLst>
                  <a:ext uri="{FF2B5EF4-FFF2-40B4-BE49-F238E27FC236}">
                    <a16:creationId xmlns:a16="http://schemas.microsoft.com/office/drawing/2014/main" id="{E17242F8-F5FE-4FC9-A91D-B38B73CA3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37622" y="10705687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6" name="Rectangle 1177">
                <a:extLst>
                  <a:ext uri="{FF2B5EF4-FFF2-40B4-BE49-F238E27FC236}">
                    <a16:creationId xmlns:a16="http://schemas.microsoft.com/office/drawing/2014/main" id="{2FF1E2D0-A2A9-4CDA-BAD6-CAE378970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04296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47" name="Rectangle 1178">
                <a:extLst>
                  <a:ext uri="{FF2B5EF4-FFF2-40B4-BE49-F238E27FC236}">
                    <a16:creationId xmlns:a16="http://schemas.microsoft.com/office/drawing/2014/main" id="{F43523E6-E115-4086-B392-F7322D8CA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88434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48" name="Rectangle 1179">
                <a:extLst>
                  <a:ext uri="{FF2B5EF4-FFF2-40B4-BE49-F238E27FC236}">
                    <a16:creationId xmlns:a16="http://schemas.microsoft.com/office/drawing/2014/main" id="{28ECECA4-1D81-4D10-B5A4-9A07E25127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5510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49" name="Rectangle 1180">
                <a:extLst>
                  <a:ext uri="{FF2B5EF4-FFF2-40B4-BE49-F238E27FC236}">
                    <a16:creationId xmlns:a16="http://schemas.microsoft.com/office/drawing/2014/main" id="{9F2D6FEA-8943-4DB8-BA57-5457A66924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88446" y="10648536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50" name="Rectangle 1181">
                <a:extLst>
                  <a:ext uri="{FF2B5EF4-FFF2-40B4-BE49-F238E27FC236}">
                    <a16:creationId xmlns:a16="http://schemas.microsoft.com/office/drawing/2014/main" id="{B7ACAA16-EA88-473D-8A39-73D0853DB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3765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51" name="Rectangle 1182">
                <a:extLst>
                  <a:ext uri="{FF2B5EF4-FFF2-40B4-BE49-F238E27FC236}">
                    <a16:creationId xmlns:a16="http://schemas.microsoft.com/office/drawing/2014/main" id="{C7A1758F-F9A3-4BF2-B8CC-E9C5566CE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70996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52" name="Rectangle 1183">
                <a:extLst>
                  <a:ext uri="{FF2B5EF4-FFF2-40B4-BE49-F238E27FC236}">
                    <a16:creationId xmlns:a16="http://schemas.microsoft.com/office/drawing/2014/main" id="{6FF62931-3546-4652-9E81-69A158342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96396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53" name="Rectangle 1184">
                <a:extLst>
                  <a:ext uri="{FF2B5EF4-FFF2-40B4-BE49-F238E27FC236}">
                    <a16:creationId xmlns:a16="http://schemas.microsoft.com/office/drawing/2014/main" id="{007E2E7D-B546-4955-AC98-57FB04D70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0209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54" name="Rectangle 1185">
                <a:extLst>
                  <a:ext uri="{FF2B5EF4-FFF2-40B4-BE49-F238E27FC236}">
                    <a16:creationId xmlns:a16="http://schemas.microsoft.com/office/drawing/2014/main" id="{F65D5F46-CEC6-48F1-96D1-30242ADC1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7671" y="10648536"/>
                <a:ext cx="15875" cy="571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55" name="Rectangle 1186">
                <a:extLst>
                  <a:ext uri="{FF2B5EF4-FFF2-40B4-BE49-F238E27FC236}">
                    <a16:creationId xmlns:a16="http://schemas.microsoft.com/office/drawing/2014/main" id="{B6646C1F-F082-41BC-9C91-995190F6E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7670" y="10756487"/>
                <a:ext cx="151564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6" name="Rectangle 1187">
                <a:extLst>
                  <a:ext uri="{FF2B5EF4-FFF2-40B4-BE49-F238E27FC236}">
                    <a16:creationId xmlns:a16="http://schemas.microsoft.com/office/drawing/2014/main" id="{6CEA8035-360F-4EBF-8F12-C4EDEC618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7683" y="10705687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7" name="Rectangle 1188">
                <a:extLst>
                  <a:ext uri="{FF2B5EF4-FFF2-40B4-BE49-F238E27FC236}">
                    <a16:creationId xmlns:a16="http://schemas.microsoft.com/office/drawing/2014/main" id="{73EA51D0-D14A-4F64-AFBB-23F4C4586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86896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58" name="Rectangle 1189">
                <a:extLst>
                  <a:ext uri="{FF2B5EF4-FFF2-40B4-BE49-F238E27FC236}">
                    <a16:creationId xmlns:a16="http://schemas.microsoft.com/office/drawing/2014/main" id="{CC26E0E0-E4BA-40E9-BAB4-353CFD50E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8971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59" name="Rectangle 1190">
                <a:extLst>
                  <a:ext uri="{FF2B5EF4-FFF2-40B4-BE49-F238E27FC236}">
                    <a16:creationId xmlns:a16="http://schemas.microsoft.com/office/drawing/2014/main" id="{540BD2E7-B89D-4AF6-ADBE-CB7C5CA7D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6121" y="10648536"/>
                <a:ext cx="9525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60" name="Rectangle 1191">
                <a:extLst>
                  <a:ext uri="{FF2B5EF4-FFF2-40B4-BE49-F238E27FC236}">
                    <a16:creationId xmlns:a16="http://schemas.microsoft.com/office/drawing/2014/main" id="{E205EA67-E7C7-493F-A34B-9120B24D8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9459" y="10648536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61" name="Rectangle 1192">
                <a:extLst>
                  <a:ext uri="{FF2B5EF4-FFF2-40B4-BE49-F238E27FC236}">
                    <a16:creationId xmlns:a16="http://schemas.microsoft.com/office/drawing/2014/main" id="{2148EB58-E6BA-47C2-96C1-6636CC6D6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025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62" name="Rectangle 1193">
                <a:extLst>
                  <a:ext uri="{FF2B5EF4-FFF2-40B4-BE49-F238E27FC236}">
                    <a16:creationId xmlns:a16="http://schemas.microsoft.com/office/drawing/2014/main" id="{C06955F9-5CBA-4721-AFB8-00A6B2185E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53596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63" name="Rectangle 1194">
                <a:extLst>
                  <a:ext uri="{FF2B5EF4-FFF2-40B4-BE49-F238E27FC236}">
                    <a16:creationId xmlns:a16="http://schemas.microsoft.com/office/drawing/2014/main" id="{3CBCDCD5-5063-4B27-A360-02FFE00EB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8996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64" name="Rectangle 1195">
                <a:extLst>
                  <a:ext uri="{FF2B5EF4-FFF2-40B4-BE49-F238E27FC236}">
                    <a16:creationId xmlns:a16="http://schemas.microsoft.com/office/drawing/2014/main" id="{107A1E93-8FDA-4ED8-B307-8661203BE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2809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65" name="Rectangle 1196">
                <a:extLst>
                  <a:ext uri="{FF2B5EF4-FFF2-40B4-BE49-F238E27FC236}">
                    <a16:creationId xmlns:a16="http://schemas.microsoft.com/office/drawing/2014/main" id="{AE7E3FBC-A19E-4A9C-9F1F-69954B48A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20271" y="10648536"/>
                <a:ext cx="15875" cy="571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66" name="Rectangle 1197">
                <a:extLst>
                  <a:ext uri="{FF2B5EF4-FFF2-40B4-BE49-F238E27FC236}">
                    <a16:creationId xmlns:a16="http://schemas.microsoft.com/office/drawing/2014/main" id="{AB9C537E-F188-47EB-A1F9-7EEC01E64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20271" y="10756487"/>
                <a:ext cx="151564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67" name="Rectangle 1198">
                <a:extLst>
                  <a:ext uri="{FF2B5EF4-FFF2-40B4-BE49-F238E27FC236}">
                    <a16:creationId xmlns:a16="http://schemas.microsoft.com/office/drawing/2014/main" id="{26A04EF3-83B9-4972-8A2C-2AFAC0280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0285" y="10705687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68" name="Rectangle 1199">
                <a:extLst>
                  <a:ext uri="{FF2B5EF4-FFF2-40B4-BE49-F238E27FC236}">
                    <a16:creationId xmlns:a16="http://schemas.microsoft.com/office/drawing/2014/main" id="{734B2142-8988-4C6F-8290-CBD6D1158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9496" y="10648536"/>
                <a:ext cx="7938" cy="238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69" name="Rectangle 1201">
                <a:extLst>
                  <a:ext uri="{FF2B5EF4-FFF2-40B4-BE49-F238E27FC236}">
                    <a16:creationId xmlns:a16="http://schemas.microsoft.com/office/drawing/2014/main" id="{7C9FB851-1DA7-4E7C-AA11-29D04BFBA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596" y="10389774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70" name="Rectangle 1202">
                <a:extLst>
                  <a:ext uri="{FF2B5EF4-FFF2-40B4-BE49-F238E27FC236}">
                    <a16:creationId xmlns:a16="http://schemas.microsoft.com/office/drawing/2014/main" id="{063E961D-9959-40F7-A308-92869490A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5245" y="10348500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1" name="Rectangle 1203">
                <a:extLst>
                  <a:ext uri="{FF2B5EF4-FFF2-40B4-BE49-F238E27FC236}">
                    <a16:creationId xmlns:a16="http://schemas.microsoft.com/office/drawing/2014/main" id="{FF07F6FD-B451-4711-A954-21C0D1182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9771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72" name="Rectangle 1204">
                <a:extLst>
                  <a:ext uri="{FF2B5EF4-FFF2-40B4-BE49-F238E27FC236}">
                    <a16:creationId xmlns:a16="http://schemas.microsoft.com/office/drawing/2014/main" id="{85E37299-CF7F-427A-A9AD-C91997116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072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73" name="Rectangle 1205">
                <a:extLst>
                  <a:ext uri="{FF2B5EF4-FFF2-40B4-BE49-F238E27FC236}">
                    <a16:creationId xmlns:a16="http://schemas.microsoft.com/office/drawing/2014/main" id="{528EA25F-B30C-449A-83C8-C826ADA15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072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74" name="Rectangle 1206">
                <a:extLst>
                  <a:ext uri="{FF2B5EF4-FFF2-40B4-BE49-F238E27FC236}">
                    <a16:creationId xmlns:a16="http://schemas.microsoft.com/office/drawing/2014/main" id="{C9D84D6D-A34D-4765-A5D8-545937906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072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75" name="Rectangle 1207">
                <a:extLst>
                  <a:ext uri="{FF2B5EF4-FFF2-40B4-BE49-F238E27FC236}">
                    <a16:creationId xmlns:a16="http://schemas.microsoft.com/office/drawing/2014/main" id="{EEC8E1C2-D5AE-4A48-AB72-D6D3B6BD8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6059" y="10397711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76" name="Rectangle 1208">
                <a:extLst>
                  <a:ext uri="{FF2B5EF4-FFF2-40B4-BE49-F238E27FC236}">
                    <a16:creationId xmlns:a16="http://schemas.microsoft.com/office/drawing/2014/main" id="{16356328-A132-4AF0-B552-AA9FE6A1B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1517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77" name="Rectangle 1209">
                <a:extLst>
                  <a:ext uri="{FF2B5EF4-FFF2-40B4-BE49-F238E27FC236}">
                    <a16:creationId xmlns:a16="http://schemas.microsoft.com/office/drawing/2014/main" id="{ACB48D6A-E28C-453E-9934-E3A0A95A8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1517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78" name="Rectangle 1211">
                <a:extLst>
                  <a:ext uri="{FF2B5EF4-FFF2-40B4-BE49-F238E27FC236}">
                    <a16:creationId xmlns:a16="http://schemas.microsoft.com/office/drawing/2014/main" id="{E3837EE5-62B4-472E-9638-9CDFA359F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1517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79" name="Rectangle 1212">
                <a:extLst>
                  <a:ext uri="{FF2B5EF4-FFF2-40B4-BE49-F238E27FC236}">
                    <a16:creationId xmlns:a16="http://schemas.microsoft.com/office/drawing/2014/main" id="{29A59AA0-86B1-4764-A922-B0BD43E44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1517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0" name="Rectangle 1213">
                <a:extLst>
                  <a:ext uri="{FF2B5EF4-FFF2-40B4-BE49-F238E27FC236}">
                    <a16:creationId xmlns:a16="http://schemas.microsoft.com/office/drawing/2014/main" id="{A05EC9C6-1B2D-45B2-9D84-2DA849ED6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596" y="10415174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1" name="Rectangle 1214">
                <a:extLst>
                  <a:ext uri="{FF2B5EF4-FFF2-40B4-BE49-F238E27FC236}">
                    <a16:creationId xmlns:a16="http://schemas.microsoft.com/office/drawing/2014/main" id="{E7BF3E7E-66E9-4EF7-80D9-3C2BA709D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4057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2" name="Rectangle 1215">
                <a:extLst>
                  <a:ext uri="{FF2B5EF4-FFF2-40B4-BE49-F238E27FC236}">
                    <a16:creationId xmlns:a16="http://schemas.microsoft.com/office/drawing/2014/main" id="{BF1235F7-A5CC-48DB-B5CB-D60F17CC0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5644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3" name="Rectangle 1216">
                <a:extLst>
                  <a:ext uri="{FF2B5EF4-FFF2-40B4-BE49-F238E27FC236}">
                    <a16:creationId xmlns:a16="http://schemas.microsoft.com/office/drawing/2014/main" id="{707E5C9D-E506-4D5E-92F8-37B78EB1F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48184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4" name="Rectangle 1217">
                <a:extLst>
                  <a:ext uri="{FF2B5EF4-FFF2-40B4-BE49-F238E27FC236}">
                    <a16:creationId xmlns:a16="http://schemas.microsoft.com/office/drawing/2014/main" id="{EE48C047-DE7B-4EE7-AD6E-9317C63D1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6059" y="10489786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5" name="Rectangle 1218">
                <a:extLst>
                  <a:ext uri="{FF2B5EF4-FFF2-40B4-BE49-F238E27FC236}">
                    <a16:creationId xmlns:a16="http://schemas.microsoft.com/office/drawing/2014/main" id="{58FA3558-980B-4479-8301-90D70B382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51518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6" name="Rectangle 1219">
                <a:extLst>
                  <a:ext uri="{FF2B5EF4-FFF2-40B4-BE49-F238E27FC236}">
                    <a16:creationId xmlns:a16="http://schemas.microsoft.com/office/drawing/2014/main" id="{1501E411-224E-47F0-8762-A6361B466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538999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7" name="Rectangle 1220">
                <a:extLst>
                  <a:ext uri="{FF2B5EF4-FFF2-40B4-BE49-F238E27FC236}">
                    <a16:creationId xmlns:a16="http://schemas.microsoft.com/office/drawing/2014/main" id="{BA1DC958-9647-4170-BEBF-B423931C3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55646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8" name="Rectangle 1221">
                <a:extLst>
                  <a:ext uri="{FF2B5EF4-FFF2-40B4-BE49-F238E27FC236}">
                    <a16:creationId xmlns:a16="http://schemas.microsoft.com/office/drawing/2014/main" id="{9978FACD-8D21-4B2C-BAEB-205984D23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572336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89" name="Rectangle 1222">
                <a:extLst>
                  <a:ext uri="{FF2B5EF4-FFF2-40B4-BE49-F238E27FC236}">
                    <a16:creationId xmlns:a16="http://schemas.microsoft.com/office/drawing/2014/main" id="{D01007E1-C529-4B16-A014-D8F6EBE17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596" y="10581861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90" name="Rectangle 1224">
                <a:extLst>
                  <a:ext uri="{FF2B5EF4-FFF2-40B4-BE49-F238E27FC236}">
                    <a16:creationId xmlns:a16="http://schemas.microsoft.com/office/drawing/2014/main" id="{C21C1E45-4729-4A20-ABEB-658789300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6045" y="10515186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1" name="Rectangle 1225">
                <a:extLst>
                  <a:ext uri="{FF2B5EF4-FFF2-40B4-BE49-F238E27FC236}">
                    <a16:creationId xmlns:a16="http://schemas.microsoft.com/office/drawing/2014/main" id="{A4B5407C-AC6E-479B-9061-CF2BB18FE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9771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92" name="Rectangle 1226">
                <a:extLst>
                  <a:ext uri="{FF2B5EF4-FFF2-40B4-BE49-F238E27FC236}">
                    <a16:creationId xmlns:a16="http://schemas.microsoft.com/office/drawing/2014/main" id="{AE0D5B93-92B9-4755-91E6-576930E8C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9771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93" name="Rectangle 1227">
                <a:extLst>
                  <a:ext uri="{FF2B5EF4-FFF2-40B4-BE49-F238E27FC236}">
                    <a16:creationId xmlns:a16="http://schemas.microsoft.com/office/drawing/2014/main" id="{02671DA3-A9D1-4B5C-B9A7-AEEDC4C9C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8977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94" name="Rectangle 1228">
                <a:extLst>
                  <a:ext uri="{FF2B5EF4-FFF2-40B4-BE49-F238E27FC236}">
                    <a16:creationId xmlns:a16="http://schemas.microsoft.com/office/drawing/2014/main" id="{032B4DB7-5AE3-4D20-B3D4-0428DE3C44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8977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95" name="Rectangle 1229">
                <a:extLst>
                  <a:ext uri="{FF2B5EF4-FFF2-40B4-BE49-F238E27FC236}">
                    <a16:creationId xmlns:a16="http://schemas.microsoft.com/office/drawing/2014/main" id="{B0936DC4-18C4-49F3-8490-20A75373B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6059" y="10381836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96" name="Rectangle 1230">
                <a:extLst>
                  <a:ext uri="{FF2B5EF4-FFF2-40B4-BE49-F238E27FC236}">
                    <a16:creationId xmlns:a16="http://schemas.microsoft.com/office/drawing/2014/main" id="{360BD5F7-9547-4F80-BD93-B11AF788E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8977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97" name="Rectangle 1231">
                <a:extLst>
                  <a:ext uri="{FF2B5EF4-FFF2-40B4-BE49-F238E27FC236}">
                    <a16:creationId xmlns:a16="http://schemas.microsoft.com/office/drawing/2014/main" id="{686401EC-552A-4EA2-A83A-F5BE90077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818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98" name="Rectangle 1232">
                <a:extLst>
                  <a:ext uri="{FF2B5EF4-FFF2-40B4-BE49-F238E27FC236}">
                    <a16:creationId xmlns:a16="http://schemas.microsoft.com/office/drawing/2014/main" id="{49CC0D7B-6333-4E7F-B276-AD9A5A4A10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818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799" name="Rectangle 1233">
                <a:extLst>
                  <a:ext uri="{FF2B5EF4-FFF2-40B4-BE49-F238E27FC236}">
                    <a16:creationId xmlns:a16="http://schemas.microsoft.com/office/drawing/2014/main" id="{515DE42D-F824-4CFA-B1E0-E7431C0A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818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0" name="Rectangle 1234">
                <a:extLst>
                  <a:ext uri="{FF2B5EF4-FFF2-40B4-BE49-F238E27FC236}">
                    <a16:creationId xmlns:a16="http://schemas.microsoft.com/office/drawing/2014/main" id="{43DE0870-8B2D-4006-A8D4-1435E378F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596" y="10373899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1" name="Rectangle 1235">
                <a:extLst>
                  <a:ext uri="{FF2B5EF4-FFF2-40B4-BE49-F238E27FC236}">
                    <a16:creationId xmlns:a16="http://schemas.microsoft.com/office/drawing/2014/main" id="{CE588BB6-D4FE-4B6A-A941-7EB10FF0B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564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2" name="Rectangle 1236">
                <a:extLst>
                  <a:ext uri="{FF2B5EF4-FFF2-40B4-BE49-F238E27FC236}">
                    <a16:creationId xmlns:a16="http://schemas.microsoft.com/office/drawing/2014/main" id="{7C20BB7D-C20C-43FE-81B5-10C78A515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4056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3" name="Rectangle 1237">
                <a:extLst>
                  <a:ext uri="{FF2B5EF4-FFF2-40B4-BE49-F238E27FC236}">
                    <a16:creationId xmlns:a16="http://schemas.microsoft.com/office/drawing/2014/main" id="{3BFBE3B4-1F62-4989-BFB7-307D4AF9E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32309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4" name="Rectangle 1238">
                <a:extLst>
                  <a:ext uri="{FF2B5EF4-FFF2-40B4-BE49-F238E27FC236}">
                    <a16:creationId xmlns:a16="http://schemas.microsoft.com/office/drawing/2014/main" id="{BB393B5F-E65C-4B43-B277-2A01645D1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6059" y="10289761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5" name="Rectangle 1239">
                <a:extLst>
                  <a:ext uri="{FF2B5EF4-FFF2-40B4-BE49-F238E27FC236}">
                    <a16:creationId xmlns:a16="http://schemas.microsoft.com/office/drawing/2014/main" id="{98D030B8-4199-4B1B-927A-CAE21F46E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28182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6" name="Rectangle 1240">
                <a:extLst>
                  <a:ext uri="{FF2B5EF4-FFF2-40B4-BE49-F238E27FC236}">
                    <a16:creationId xmlns:a16="http://schemas.microsoft.com/office/drawing/2014/main" id="{390139DF-9CE4-444C-9124-DDA5BF1B7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26594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7" name="Rectangle 1241">
                <a:extLst>
                  <a:ext uri="{FF2B5EF4-FFF2-40B4-BE49-F238E27FC236}">
                    <a16:creationId xmlns:a16="http://schemas.microsoft.com/office/drawing/2014/main" id="{BE5BB18D-7D15-4FDF-BCF4-58CF14344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24848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8" name="Rectangle 1242">
                <a:extLst>
                  <a:ext uri="{FF2B5EF4-FFF2-40B4-BE49-F238E27FC236}">
                    <a16:creationId xmlns:a16="http://schemas.microsoft.com/office/drawing/2014/main" id="{D3474B95-5E13-4F41-9270-065F4BE0C4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223086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09" name="Rectangle 1243">
                <a:extLst>
                  <a:ext uri="{FF2B5EF4-FFF2-40B4-BE49-F238E27FC236}">
                    <a16:creationId xmlns:a16="http://schemas.microsoft.com/office/drawing/2014/main" id="{9E184459-D592-4892-9E82-897B56741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596" y="10199274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10" name="Rectangle 1244">
                <a:extLst>
                  <a:ext uri="{FF2B5EF4-FFF2-40B4-BE49-F238E27FC236}">
                    <a16:creationId xmlns:a16="http://schemas.microsoft.com/office/drawing/2014/main" id="{70E3A191-F050-48B8-AA57-FA17DF56A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6034" y="10181811"/>
                <a:ext cx="151564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1" name="Rectangle 1245">
                <a:extLst>
                  <a:ext uri="{FF2B5EF4-FFF2-40B4-BE49-F238E27FC236}">
                    <a16:creationId xmlns:a16="http://schemas.microsoft.com/office/drawing/2014/main" id="{6A56F0A7-54DF-48B0-B4A5-C2421DCF1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6045" y="10132599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2" name="Rectangle 1246">
                <a:extLst>
                  <a:ext uri="{FF2B5EF4-FFF2-40B4-BE49-F238E27FC236}">
                    <a16:creationId xmlns:a16="http://schemas.microsoft.com/office/drawing/2014/main" id="{DED8064E-E0B6-476A-AF85-9884EE941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1007386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13" name="Rectangle 1247">
                <a:extLst>
                  <a:ext uri="{FF2B5EF4-FFF2-40B4-BE49-F238E27FC236}">
                    <a16:creationId xmlns:a16="http://schemas.microsoft.com/office/drawing/2014/main" id="{227E3A74-B610-4114-85F4-3D244D64E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981786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14" name="Rectangle 1248">
                <a:extLst>
                  <a:ext uri="{FF2B5EF4-FFF2-40B4-BE49-F238E27FC236}">
                    <a16:creationId xmlns:a16="http://schemas.microsoft.com/office/drawing/2014/main" id="{7B34D550-C712-4156-A2D3-333BFE540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91669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15" name="Rectangle 1249">
                <a:extLst>
                  <a:ext uri="{FF2B5EF4-FFF2-40B4-BE49-F238E27FC236}">
                    <a16:creationId xmlns:a16="http://schemas.microsoft.com/office/drawing/2014/main" id="{68DA565F-4DFB-41B3-A013-CD2525C1B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6059" y="9850024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16" name="Rectangle 1250">
                <a:extLst>
                  <a:ext uri="{FF2B5EF4-FFF2-40B4-BE49-F238E27FC236}">
                    <a16:creationId xmlns:a16="http://schemas.microsoft.com/office/drawing/2014/main" id="{0D8D4E92-8B42-469E-AE57-8B19D32ED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81668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17" name="Rectangle 1251">
                <a:extLst>
                  <a:ext uri="{FF2B5EF4-FFF2-40B4-BE49-F238E27FC236}">
                    <a16:creationId xmlns:a16="http://schemas.microsoft.com/office/drawing/2014/main" id="{29B08D97-8610-4724-8183-19FA860AE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78334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18" name="Rectangle 1252">
                <a:extLst>
                  <a:ext uri="{FF2B5EF4-FFF2-40B4-BE49-F238E27FC236}">
                    <a16:creationId xmlns:a16="http://schemas.microsoft.com/office/drawing/2014/main" id="{0F6F6DFE-EA40-4F87-8523-C20F7A159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75001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19" name="Rectangle 1253">
                <a:extLst>
                  <a:ext uri="{FF2B5EF4-FFF2-40B4-BE49-F238E27FC236}">
                    <a16:creationId xmlns:a16="http://schemas.microsoft.com/office/drawing/2014/main" id="{BAE0D3DD-30DC-4AEF-BA93-77F54F929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72461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20" name="Rectangle 1254">
                <a:extLst>
                  <a:ext uri="{FF2B5EF4-FFF2-40B4-BE49-F238E27FC236}">
                    <a16:creationId xmlns:a16="http://schemas.microsoft.com/office/drawing/2014/main" id="{E792C5B5-DE41-489E-8BF1-8A15BBA55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596" y="9691274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21" name="Rectangle 1255">
                <a:extLst>
                  <a:ext uri="{FF2B5EF4-FFF2-40B4-BE49-F238E27FC236}">
                    <a16:creationId xmlns:a16="http://schemas.microsoft.com/office/drawing/2014/main" id="{ADCB2A01-0C70-4E1B-8CE0-B4AC7B82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6034" y="9675398"/>
                <a:ext cx="151564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2" name="Rectangle 1256">
                <a:extLst>
                  <a:ext uri="{FF2B5EF4-FFF2-40B4-BE49-F238E27FC236}">
                    <a16:creationId xmlns:a16="http://schemas.microsoft.com/office/drawing/2014/main" id="{44169297-7E10-4E27-85F0-8D2945D4A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6045" y="9624600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3" name="Rectangle 1257">
                <a:extLst>
                  <a:ext uri="{FF2B5EF4-FFF2-40B4-BE49-F238E27FC236}">
                    <a16:creationId xmlns:a16="http://schemas.microsoft.com/office/drawing/2014/main" id="{1E2DE482-8CD0-4FF3-987B-B19B6C39A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54204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24" name="Rectangle 1258">
                <a:extLst>
                  <a:ext uri="{FF2B5EF4-FFF2-40B4-BE49-F238E27FC236}">
                    <a16:creationId xmlns:a16="http://schemas.microsoft.com/office/drawing/2014/main" id="{B2BA9883-CB3B-4B08-A588-564C688DF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45791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25" name="Rectangle 1259">
                <a:extLst>
                  <a:ext uri="{FF2B5EF4-FFF2-40B4-BE49-F238E27FC236}">
                    <a16:creationId xmlns:a16="http://schemas.microsoft.com/office/drawing/2014/main" id="{CC85D18A-83A5-45F6-91F9-715913B23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391236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26" name="Rectangle 1260">
                <a:extLst>
                  <a:ext uri="{FF2B5EF4-FFF2-40B4-BE49-F238E27FC236}">
                    <a16:creationId xmlns:a16="http://schemas.microsoft.com/office/drawing/2014/main" id="{C20F6A67-080C-4EA5-A829-AE4497A6B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6059" y="9342024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27" name="Rectangle 1261">
                <a:extLst>
                  <a:ext uri="{FF2B5EF4-FFF2-40B4-BE49-F238E27FC236}">
                    <a16:creationId xmlns:a16="http://schemas.microsoft.com/office/drawing/2014/main" id="{BE3D1794-E783-4369-9227-A2603E3D2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30868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28" name="Rectangle 1262">
                <a:extLst>
                  <a:ext uri="{FF2B5EF4-FFF2-40B4-BE49-F238E27FC236}">
                    <a16:creationId xmlns:a16="http://schemas.microsoft.com/office/drawing/2014/main" id="{33C7ADF8-D672-47D2-B690-A8464E22B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27534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29" name="Rectangle 1263">
                <a:extLst>
                  <a:ext uri="{FF2B5EF4-FFF2-40B4-BE49-F238E27FC236}">
                    <a16:creationId xmlns:a16="http://schemas.microsoft.com/office/drawing/2014/main" id="{617BC375-1FA4-417A-974E-A0ADA91CC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249949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30" name="Rectangle 1264">
                <a:extLst>
                  <a:ext uri="{FF2B5EF4-FFF2-40B4-BE49-F238E27FC236}">
                    <a16:creationId xmlns:a16="http://schemas.microsoft.com/office/drawing/2014/main" id="{367AC661-5248-49AF-B9C2-01B9E09C4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2261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31" name="Rectangle 1265">
                <a:extLst>
                  <a:ext uri="{FF2B5EF4-FFF2-40B4-BE49-F238E27FC236}">
                    <a16:creationId xmlns:a16="http://schemas.microsoft.com/office/drawing/2014/main" id="{C8329A43-DFE2-405F-8D96-A4B0ADC7F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596" y="9192799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32" name="Rectangle 1266">
                <a:extLst>
                  <a:ext uri="{FF2B5EF4-FFF2-40B4-BE49-F238E27FC236}">
                    <a16:creationId xmlns:a16="http://schemas.microsoft.com/office/drawing/2014/main" id="{082D8111-12D2-450D-9961-B899F7905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6034" y="9175336"/>
                <a:ext cx="151564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3" name="Rectangle 1267">
                <a:extLst>
                  <a:ext uri="{FF2B5EF4-FFF2-40B4-BE49-F238E27FC236}">
                    <a16:creationId xmlns:a16="http://schemas.microsoft.com/office/drawing/2014/main" id="{B1286D03-12A8-4044-941A-0521075AB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6045" y="9126125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4" name="Rectangle 1268">
                <a:extLst>
                  <a:ext uri="{FF2B5EF4-FFF2-40B4-BE49-F238E27FC236}">
                    <a16:creationId xmlns:a16="http://schemas.microsoft.com/office/drawing/2014/main" id="{2C90A03E-E157-4421-A9C8-F45E72E58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905944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35" name="Rectangle 1269">
                <a:extLst>
                  <a:ext uri="{FF2B5EF4-FFF2-40B4-BE49-F238E27FC236}">
                    <a16:creationId xmlns:a16="http://schemas.microsoft.com/office/drawing/2014/main" id="{65779253-6CE1-44D5-8D4F-5D8751D71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8967374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36" name="Rectangle 1270">
                <a:extLst>
                  <a:ext uri="{FF2B5EF4-FFF2-40B4-BE49-F238E27FC236}">
                    <a16:creationId xmlns:a16="http://schemas.microsoft.com/office/drawing/2014/main" id="{990DBB6A-A891-4859-B84E-C35A6B17E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8910224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37" name="Rectangle 1271">
                <a:extLst>
                  <a:ext uri="{FF2B5EF4-FFF2-40B4-BE49-F238E27FC236}">
                    <a16:creationId xmlns:a16="http://schemas.microsoft.com/office/drawing/2014/main" id="{951EB07E-7BD4-417E-BB28-6F00B938E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6059" y="8859424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38" name="Rectangle 1272">
                <a:extLst>
                  <a:ext uri="{FF2B5EF4-FFF2-40B4-BE49-F238E27FC236}">
                    <a16:creationId xmlns:a16="http://schemas.microsoft.com/office/drawing/2014/main" id="{5A73F3A8-4F36-424B-A565-071ACF86C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882608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39" name="Rectangle 1273">
                <a:extLst>
                  <a:ext uri="{FF2B5EF4-FFF2-40B4-BE49-F238E27FC236}">
                    <a16:creationId xmlns:a16="http://schemas.microsoft.com/office/drawing/2014/main" id="{92763D0E-72A9-456B-9101-6935CB74B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8792749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40" name="Rectangle 1274">
                <a:extLst>
                  <a:ext uri="{FF2B5EF4-FFF2-40B4-BE49-F238E27FC236}">
                    <a16:creationId xmlns:a16="http://schemas.microsoft.com/office/drawing/2014/main" id="{5BA3CEF2-AE68-4798-B66F-200603D11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87689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41" name="Rectangle 1275">
                <a:extLst>
                  <a:ext uri="{FF2B5EF4-FFF2-40B4-BE49-F238E27FC236}">
                    <a16:creationId xmlns:a16="http://schemas.microsoft.com/office/drawing/2014/main" id="{368BE833-A8B8-4789-9C01-91AAA7ABE0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874353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42" name="Rectangle 1276">
                <a:extLst>
                  <a:ext uri="{FF2B5EF4-FFF2-40B4-BE49-F238E27FC236}">
                    <a16:creationId xmlns:a16="http://schemas.microsoft.com/office/drawing/2014/main" id="{C639D5A8-8A6D-4B74-A9CF-78873084A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596" y="8710199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843" name="Rectangle 1277">
                <a:extLst>
                  <a:ext uri="{FF2B5EF4-FFF2-40B4-BE49-F238E27FC236}">
                    <a16:creationId xmlns:a16="http://schemas.microsoft.com/office/drawing/2014/main" id="{D067A7E6-DFA8-43AD-9EBC-A82F4AE8A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6034" y="8694324"/>
                <a:ext cx="151564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44" name="Rectangle 1278">
                <a:extLst>
                  <a:ext uri="{FF2B5EF4-FFF2-40B4-BE49-F238E27FC236}">
                    <a16:creationId xmlns:a16="http://schemas.microsoft.com/office/drawing/2014/main" id="{E69BA52A-03DB-46BD-8B82-BE328237B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6045" y="8643523"/>
                <a:ext cx="75782" cy="16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45" name="Rectangle 1279">
                <a:extLst>
                  <a:ext uri="{FF2B5EF4-FFF2-40B4-BE49-F238E27FC236}">
                    <a16:creationId xmlns:a16="http://schemas.microsoft.com/office/drawing/2014/main" id="{975B53CC-2CAD-4745-88DA-BE03301F1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934" y="8576849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</p:grpSp>
        <p:grpSp>
          <p:nvGrpSpPr>
            <p:cNvPr id="1668" name="Group 1667">
              <a:extLst>
                <a:ext uri="{FF2B5EF4-FFF2-40B4-BE49-F238E27FC236}">
                  <a16:creationId xmlns:a16="http://schemas.microsoft.com/office/drawing/2014/main" id="{1A616C7A-0252-41E1-A7AE-2F417198683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13846" y="3775646"/>
              <a:ext cx="1080980" cy="920252"/>
              <a:chOff x="793971" y="3942055"/>
              <a:chExt cx="1288633" cy="1097029"/>
            </a:xfrm>
          </p:grpSpPr>
          <p:sp>
            <p:nvSpPr>
              <p:cNvPr id="1681" name="TextBox 1680">
                <a:extLst>
                  <a:ext uri="{FF2B5EF4-FFF2-40B4-BE49-F238E27FC236}">
                    <a16:creationId xmlns:a16="http://schemas.microsoft.com/office/drawing/2014/main" id="{3FD75C38-D7D4-4E8C-A8CC-D794BB12CFC0}"/>
                  </a:ext>
                </a:extLst>
              </p:cNvPr>
              <p:cNvSpPr txBox="1"/>
              <p:nvPr/>
            </p:nvSpPr>
            <p:spPr>
              <a:xfrm>
                <a:off x="1598667" y="3942055"/>
                <a:ext cx="441837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1.7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2" name="TextBox 1681">
                <a:extLst>
                  <a:ext uri="{FF2B5EF4-FFF2-40B4-BE49-F238E27FC236}">
                    <a16:creationId xmlns:a16="http://schemas.microsoft.com/office/drawing/2014/main" id="{7E128CEB-34FA-4A27-B1A1-8904C91AB8D9}"/>
                  </a:ext>
                </a:extLst>
              </p:cNvPr>
              <p:cNvSpPr txBox="1"/>
              <p:nvPr/>
            </p:nvSpPr>
            <p:spPr>
              <a:xfrm>
                <a:off x="1600323" y="4782254"/>
                <a:ext cx="482281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0.9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3" name="TextBox 1682">
                <a:extLst>
                  <a:ext uri="{FF2B5EF4-FFF2-40B4-BE49-F238E27FC236}">
                    <a16:creationId xmlns:a16="http://schemas.microsoft.com/office/drawing/2014/main" id="{C89D5597-7945-4F69-8BFA-2613E41E7D64}"/>
                  </a:ext>
                </a:extLst>
              </p:cNvPr>
              <p:cNvSpPr txBox="1"/>
              <p:nvPr/>
            </p:nvSpPr>
            <p:spPr>
              <a:xfrm>
                <a:off x="793971" y="3942683"/>
                <a:ext cx="491392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10.2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69" name="Group 1668">
              <a:extLst>
                <a:ext uri="{FF2B5EF4-FFF2-40B4-BE49-F238E27FC236}">
                  <a16:creationId xmlns:a16="http://schemas.microsoft.com/office/drawing/2014/main" id="{F9A63A47-DD91-4037-823E-56EE652B995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6471" y="3777140"/>
              <a:ext cx="1080980" cy="920252"/>
              <a:chOff x="793971" y="3942055"/>
              <a:chExt cx="1288633" cy="1097029"/>
            </a:xfrm>
          </p:grpSpPr>
          <p:sp>
            <p:nvSpPr>
              <p:cNvPr id="1678" name="TextBox 1677">
                <a:extLst>
                  <a:ext uri="{FF2B5EF4-FFF2-40B4-BE49-F238E27FC236}">
                    <a16:creationId xmlns:a16="http://schemas.microsoft.com/office/drawing/2014/main" id="{94C1D556-9E75-46B1-B1C7-6BB00550BD11}"/>
                  </a:ext>
                </a:extLst>
              </p:cNvPr>
              <p:cNvSpPr txBox="1"/>
              <p:nvPr/>
            </p:nvSpPr>
            <p:spPr>
              <a:xfrm>
                <a:off x="1598667" y="3942055"/>
                <a:ext cx="441837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2.1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9" name="TextBox 1678">
                <a:extLst>
                  <a:ext uri="{FF2B5EF4-FFF2-40B4-BE49-F238E27FC236}">
                    <a16:creationId xmlns:a16="http://schemas.microsoft.com/office/drawing/2014/main" id="{D67A3970-03B1-4FA2-AA70-34DA5CEE2BDE}"/>
                  </a:ext>
                </a:extLst>
              </p:cNvPr>
              <p:cNvSpPr txBox="1"/>
              <p:nvPr/>
            </p:nvSpPr>
            <p:spPr>
              <a:xfrm>
                <a:off x="1600323" y="4782254"/>
                <a:ext cx="482281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0" name="TextBox 1679">
                <a:extLst>
                  <a:ext uri="{FF2B5EF4-FFF2-40B4-BE49-F238E27FC236}">
                    <a16:creationId xmlns:a16="http://schemas.microsoft.com/office/drawing/2014/main" id="{0B5012C4-893C-4C54-AEFE-AE07C6F84B27}"/>
                  </a:ext>
                </a:extLst>
              </p:cNvPr>
              <p:cNvSpPr txBox="1"/>
              <p:nvPr/>
            </p:nvSpPr>
            <p:spPr>
              <a:xfrm>
                <a:off x="793971" y="3942683"/>
                <a:ext cx="491392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9.8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70" name="Group 1669">
              <a:extLst>
                <a:ext uri="{FF2B5EF4-FFF2-40B4-BE49-F238E27FC236}">
                  <a16:creationId xmlns:a16="http://schemas.microsoft.com/office/drawing/2014/main" id="{608D4436-3BC3-4537-964C-C58B1EB3A9B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7632" y="5114347"/>
              <a:ext cx="1080980" cy="920252"/>
              <a:chOff x="793971" y="3942055"/>
              <a:chExt cx="1288633" cy="1097029"/>
            </a:xfrm>
          </p:grpSpPr>
          <p:sp>
            <p:nvSpPr>
              <p:cNvPr id="1675" name="TextBox 1674">
                <a:extLst>
                  <a:ext uri="{FF2B5EF4-FFF2-40B4-BE49-F238E27FC236}">
                    <a16:creationId xmlns:a16="http://schemas.microsoft.com/office/drawing/2014/main" id="{1A2DA588-874D-42E0-9751-48E8C9E98B2E}"/>
                  </a:ext>
                </a:extLst>
              </p:cNvPr>
              <p:cNvSpPr txBox="1"/>
              <p:nvPr/>
            </p:nvSpPr>
            <p:spPr>
              <a:xfrm>
                <a:off x="1598667" y="3942055"/>
                <a:ext cx="441837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1.7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6" name="TextBox 1675">
                <a:extLst>
                  <a:ext uri="{FF2B5EF4-FFF2-40B4-BE49-F238E27FC236}">
                    <a16:creationId xmlns:a16="http://schemas.microsoft.com/office/drawing/2014/main" id="{ED562573-4385-4057-A801-4179A22B3F4D}"/>
                  </a:ext>
                </a:extLst>
              </p:cNvPr>
              <p:cNvSpPr txBox="1"/>
              <p:nvPr/>
            </p:nvSpPr>
            <p:spPr>
              <a:xfrm>
                <a:off x="1600323" y="4782254"/>
                <a:ext cx="482281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0.9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7" name="TextBox 1676">
                <a:extLst>
                  <a:ext uri="{FF2B5EF4-FFF2-40B4-BE49-F238E27FC236}">
                    <a16:creationId xmlns:a16="http://schemas.microsoft.com/office/drawing/2014/main" id="{4F7B2C4E-4694-4CFE-B92C-CC7F541D3C74}"/>
                  </a:ext>
                </a:extLst>
              </p:cNvPr>
              <p:cNvSpPr txBox="1"/>
              <p:nvPr/>
            </p:nvSpPr>
            <p:spPr>
              <a:xfrm>
                <a:off x="793971" y="3942683"/>
                <a:ext cx="491392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71" name="Group 1670">
              <a:extLst>
                <a:ext uri="{FF2B5EF4-FFF2-40B4-BE49-F238E27FC236}">
                  <a16:creationId xmlns:a16="http://schemas.microsoft.com/office/drawing/2014/main" id="{02C29AC9-9B34-4B41-8A00-BA54EDB1F98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19013" y="5126867"/>
              <a:ext cx="1080980" cy="920252"/>
              <a:chOff x="793971" y="3942055"/>
              <a:chExt cx="1288633" cy="1097029"/>
            </a:xfrm>
          </p:grpSpPr>
          <p:sp>
            <p:nvSpPr>
              <p:cNvPr id="1672" name="TextBox 1671">
                <a:extLst>
                  <a:ext uri="{FF2B5EF4-FFF2-40B4-BE49-F238E27FC236}">
                    <a16:creationId xmlns:a16="http://schemas.microsoft.com/office/drawing/2014/main" id="{AD0D62AD-8FC1-427F-B706-E63483282FC2}"/>
                  </a:ext>
                </a:extLst>
              </p:cNvPr>
              <p:cNvSpPr txBox="1"/>
              <p:nvPr/>
            </p:nvSpPr>
            <p:spPr>
              <a:xfrm>
                <a:off x="1598667" y="3942055"/>
                <a:ext cx="441837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3" name="TextBox 1672">
                <a:extLst>
                  <a:ext uri="{FF2B5EF4-FFF2-40B4-BE49-F238E27FC236}">
                    <a16:creationId xmlns:a16="http://schemas.microsoft.com/office/drawing/2014/main" id="{C4909612-E0FB-4A0C-9C24-24734C4E87A6}"/>
                  </a:ext>
                </a:extLst>
              </p:cNvPr>
              <p:cNvSpPr txBox="1"/>
              <p:nvPr/>
            </p:nvSpPr>
            <p:spPr>
              <a:xfrm>
                <a:off x="1600323" y="4782254"/>
                <a:ext cx="482281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4" name="TextBox 1673">
                <a:extLst>
                  <a:ext uri="{FF2B5EF4-FFF2-40B4-BE49-F238E27FC236}">
                    <a16:creationId xmlns:a16="http://schemas.microsoft.com/office/drawing/2014/main" id="{C3F1ACA6-F431-463A-8CC2-5E233E310973}"/>
                  </a:ext>
                </a:extLst>
              </p:cNvPr>
              <p:cNvSpPr txBox="1"/>
              <p:nvPr/>
            </p:nvSpPr>
            <p:spPr>
              <a:xfrm>
                <a:off x="793971" y="3942683"/>
                <a:ext cx="491392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BAECB54-7B50-42AE-B8FD-10360A808FD1}"/>
                </a:ext>
              </a:extLst>
            </p:cNvPr>
            <p:cNvGrpSpPr/>
            <p:nvPr/>
          </p:nvGrpSpPr>
          <p:grpSpPr>
            <a:xfrm>
              <a:off x="3122737" y="3675706"/>
              <a:ext cx="1565333" cy="1260000"/>
              <a:chOff x="7214252" y="4879408"/>
              <a:chExt cx="1565333" cy="1260000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D262C93E-C9D7-4F65-B8E1-C16C91B35D9B}"/>
                  </a:ext>
                </a:extLst>
              </p:cNvPr>
              <p:cNvGrpSpPr/>
              <p:nvPr/>
            </p:nvGrpSpPr>
            <p:grpSpPr>
              <a:xfrm>
                <a:off x="7339585" y="4879408"/>
                <a:ext cx="1440000" cy="1260000"/>
                <a:chOff x="7339585" y="4879408"/>
                <a:chExt cx="1653679" cy="1323585"/>
              </a:xfrm>
            </p:grpSpPr>
            <p:sp>
              <p:nvSpPr>
                <p:cNvPr id="2425" name="Rectangle 1587">
                  <a:extLst>
                    <a:ext uri="{FF2B5EF4-FFF2-40B4-BE49-F238E27FC236}">
                      <a16:creationId xmlns:a16="http://schemas.microsoft.com/office/drawing/2014/main" id="{19DC5217-5936-4C48-BD36-308F5969FB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97972" y="5343155"/>
                  <a:ext cx="144697" cy="67748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26" name="Freeform 1588">
                  <a:extLst>
                    <a:ext uri="{FF2B5EF4-FFF2-40B4-BE49-F238E27FC236}">
                      <a16:creationId xmlns:a16="http://schemas.microsoft.com/office/drawing/2014/main" id="{B9AEFD3E-E286-4F4D-8F3E-1817CD8A63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7972" y="5343155"/>
                  <a:ext cx="144697" cy="675581"/>
                </a:xfrm>
                <a:custGeom>
                  <a:avLst/>
                  <a:gdLst>
                    <a:gd name="T0" fmla="*/ 0 w 175"/>
                    <a:gd name="T1" fmla="*/ 741 h 741"/>
                    <a:gd name="T2" fmla="*/ 0 w 175"/>
                    <a:gd name="T3" fmla="*/ 741 h 741"/>
                    <a:gd name="T4" fmla="*/ 0 w 175"/>
                    <a:gd name="T5" fmla="*/ 0 h 741"/>
                    <a:gd name="T6" fmla="*/ 175 w 175"/>
                    <a:gd name="T7" fmla="*/ 0 h 741"/>
                    <a:gd name="T8" fmla="*/ 175 w 175"/>
                    <a:gd name="T9" fmla="*/ 741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741">
                      <a:moveTo>
                        <a:pt x="0" y="741"/>
                      </a:moveTo>
                      <a:lnTo>
                        <a:pt x="0" y="741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741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27" name="Freeform 1589">
                  <a:extLst>
                    <a:ext uri="{FF2B5EF4-FFF2-40B4-BE49-F238E27FC236}">
                      <a16:creationId xmlns:a16="http://schemas.microsoft.com/office/drawing/2014/main" id="{EEAF99B7-444B-4F9D-9A2A-E9234692AC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4146" y="5234374"/>
                  <a:ext cx="72348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28" name="Line 1590">
                  <a:extLst>
                    <a:ext uri="{FF2B5EF4-FFF2-40B4-BE49-F238E27FC236}">
                      <a16:creationId xmlns:a16="http://schemas.microsoft.com/office/drawing/2014/main" id="{DB844D0C-C70F-416B-9036-FBA3474541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70320" y="5234374"/>
                  <a:ext cx="0" cy="10877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29" name="Rectangle 1591">
                  <a:extLst>
                    <a:ext uri="{FF2B5EF4-FFF2-40B4-BE49-F238E27FC236}">
                      <a16:creationId xmlns:a16="http://schemas.microsoft.com/office/drawing/2014/main" id="{E128B15E-2D0C-4DEC-B47A-A19464C666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92353" y="5866062"/>
                  <a:ext cx="144697" cy="15458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0" name="Freeform 1592">
                  <a:extLst>
                    <a:ext uri="{FF2B5EF4-FFF2-40B4-BE49-F238E27FC236}">
                      <a16:creationId xmlns:a16="http://schemas.microsoft.com/office/drawing/2014/main" id="{010F554F-5BBE-4704-AB5E-11006E6D71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92353" y="5866062"/>
                  <a:ext cx="142975" cy="152674"/>
                </a:xfrm>
                <a:custGeom>
                  <a:avLst/>
                  <a:gdLst>
                    <a:gd name="T0" fmla="*/ 0 w 175"/>
                    <a:gd name="T1" fmla="*/ 167 h 167"/>
                    <a:gd name="T2" fmla="*/ 0 w 175"/>
                    <a:gd name="T3" fmla="*/ 167 h 167"/>
                    <a:gd name="T4" fmla="*/ 0 w 175"/>
                    <a:gd name="T5" fmla="*/ 0 h 167"/>
                    <a:gd name="T6" fmla="*/ 175 w 175"/>
                    <a:gd name="T7" fmla="*/ 0 h 167"/>
                    <a:gd name="T8" fmla="*/ 175 w 175"/>
                    <a:gd name="T9" fmla="*/ 167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67">
                      <a:moveTo>
                        <a:pt x="0" y="167"/>
                      </a:moveTo>
                      <a:lnTo>
                        <a:pt x="0" y="167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67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1" name="Freeform 1593">
                  <a:extLst>
                    <a:ext uri="{FF2B5EF4-FFF2-40B4-BE49-F238E27FC236}">
                      <a16:creationId xmlns:a16="http://schemas.microsoft.com/office/drawing/2014/main" id="{2ED91C55-4F1B-4832-A109-AFC6FE4A2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28527" y="5827894"/>
                  <a:ext cx="72348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2" name="Line 1594">
                  <a:extLst>
                    <a:ext uri="{FF2B5EF4-FFF2-40B4-BE49-F238E27FC236}">
                      <a16:creationId xmlns:a16="http://schemas.microsoft.com/office/drawing/2014/main" id="{6294525C-FC23-4933-917D-0F269B856E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164701" y="5827894"/>
                  <a:ext cx="0" cy="3816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3" name="Rectangle 1595">
                  <a:extLst>
                    <a:ext uri="{FF2B5EF4-FFF2-40B4-BE49-F238E27FC236}">
                      <a16:creationId xmlns:a16="http://schemas.microsoft.com/office/drawing/2014/main" id="{56EB052D-6910-4749-A2E8-436421268A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85011" y="5812626"/>
                  <a:ext cx="144697" cy="20801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4" name="Freeform 1596">
                  <a:extLst>
                    <a:ext uri="{FF2B5EF4-FFF2-40B4-BE49-F238E27FC236}">
                      <a16:creationId xmlns:a16="http://schemas.microsoft.com/office/drawing/2014/main" id="{BF58A387-BFC6-469B-8361-57AAA2E426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85011" y="5812626"/>
                  <a:ext cx="144697" cy="206109"/>
                </a:xfrm>
                <a:custGeom>
                  <a:avLst/>
                  <a:gdLst>
                    <a:gd name="T0" fmla="*/ 0 w 175"/>
                    <a:gd name="T1" fmla="*/ 225 h 225"/>
                    <a:gd name="T2" fmla="*/ 0 w 175"/>
                    <a:gd name="T3" fmla="*/ 225 h 225"/>
                    <a:gd name="T4" fmla="*/ 0 w 175"/>
                    <a:gd name="T5" fmla="*/ 0 h 225"/>
                    <a:gd name="T6" fmla="*/ 175 w 175"/>
                    <a:gd name="T7" fmla="*/ 0 h 225"/>
                    <a:gd name="T8" fmla="*/ 175 w 175"/>
                    <a:gd name="T9" fmla="*/ 225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225">
                      <a:moveTo>
                        <a:pt x="0" y="225"/>
                      </a:moveTo>
                      <a:lnTo>
                        <a:pt x="0" y="225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225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5" name="Freeform 1597">
                  <a:extLst>
                    <a:ext uri="{FF2B5EF4-FFF2-40B4-BE49-F238E27FC236}">
                      <a16:creationId xmlns:a16="http://schemas.microsoft.com/office/drawing/2014/main" id="{C35354F0-9E3D-4DF2-9CE2-5E0DC9D6BC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21186" y="5749648"/>
                  <a:ext cx="72348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6" name="Line 1598">
                  <a:extLst>
                    <a:ext uri="{FF2B5EF4-FFF2-40B4-BE49-F238E27FC236}">
                      <a16:creationId xmlns:a16="http://schemas.microsoft.com/office/drawing/2014/main" id="{E67625B5-8172-4AB5-BC15-9946AFF0DE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57360" y="5749648"/>
                  <a:ext cx="0" cy="6297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7" name="Rectangle 1599">
                  <a:extLst>
                    <a:ext uri="{FF2B5EF4-FFF2-40B4-BE49-F238E27FC236}">
                      <a16:creationId xmlns:a16="http://schemas.microsoft.com/office/drawing/2014/main" id="{DE4A3BAD-D6E8-4CA7-A068-D64622E8C0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71952" y="5417583"/>
                  <a:ext cx="144697" cy="60306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8" name="Freeform 1600">
                  <a:extLst>
                    <a:ext uri="{FF2B5EF4-FFF2-40B4-BE49-F238E27FC236}">
                      <a16:creationId xmlns:a16="http://schemas.microsoft.com/office/drawing/2014/main" id="{5E2E8730-CB41-4A60-9D29-183D8172CF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1952" y="5417583"/>
                  <a:ext cx="144697" cy="601152"/>
                </a:xfrm>
                <a:custGeom>
                  <a:avLst/>
                  <a:gdLst>
                    <a:gd name="T0" fmla="*/ 0 w 175"/>
                    <a:gd name="T1" fmla="*/ 659 h 659"/>
                    <a:gd name="T2" fmla="*/ 0 w 175"/>
                    <a:gd name="T3" fmla="*/ 659 h 659"/>
                    <a:gd name="T4" fmla="*/ 0 w 175"/>
                    <a:gd name="T5" fmla="*/ 0 h 659"/>
                    <a:gd name="T6" fmla="*/ 175 w 175"/>
                    <a:gd name="T7" fmla="*/ 0 h 659"/>
                    <a:gd name="T8" fmla="*/ 175 w 175"/>
                    <a:gd name="T9" fmla="*/ 659 h 6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659">
                      <a:moveTo>
                        <a:pt x="0" y="659"/>
                      </a:moveTo>
                      <a:lnTo>
                        <a:pt x="0" y="659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659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39" name="Freeform 1601">
                  <a:extLst>
                    <a:ext uri="{FF2B5EF4-FFF2-40B4-BE49-F238E27FC236}">
                      <a16:creationId xmlns:a16="http://schemas.microsoft.com/office/drawing/2014/main" id="{32A3A6D2-658B-42DD-B48F-7961590549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127" y="5324071"/>
                  <a:ext cx="72348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0" name="Line 1602">
                  <a:extLst>
                    <a:ext uri="{FF2B5EF4-FFF2-40B4-BE49-F238E27FC236}">
                      <a16:creationId xmlns:a16="http://schemas.microsoft.com/office/drawing/2014/main" id="{1D3109B8-7C56-408F-834B-D5C9098B0F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844301" y="5324071"/>
                  <a:ext cx="0" cy="9351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1" name="Rectangle 1603">
                  <a:extLst>
                    <a:ext uri="{FF2B5EF4-FFF2-40B4-BE49-F238E27FC236}">
                      <a16:creationId xmlns:a16="http://schemas.microsoft.com/office/drawing/2014/main" id="{A84B3CE4-B7DE-460F-AD83-A045BB0392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64611" y="5890871"/>
                  <a:ext cx="146420" cy="12977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2" name="Freeform 1604">
                  <a:extLst>
                    <a:ext uri="{FF2B5EF4-FFF2-40B4-BE49-F238E27FC236}">
                      <a16:creationId xmlns:a16="http://schemas.microsoft.com/office/drawing/2014/main" id="{C0BCEADC-DFB7-4104-B27A-4CBA70E26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64611" y="5890871"/>
                  <a:ext cx="144697" cy="127864"/>
                </a:xfrm>
                <a:custGeom>
                  <a:avLst/>
                  <a:gdLst>
                    <a:gd name="T0" fmla="*/ 0 w 175"/>
                    <a:gd name="T1" fmla="*/ 139 h 139"/>
                    <a:gd name="T2" fmla="*/ 0 w 175"/>
                    <a:gd name="T3" fmla="*/ 139 h 139"/>
                    <a:gd name="T4" fmla="*/ 0 w 175"/>
                    <a:gd name="T5" fmla="*/ 0 h 139"/>
                    <a:gd name="T6" fmla="*/ 175 w 175"/>
                    <a:gd name="T7" fmla="*/ 0 h 139"/>
                    <a:gd name="T8" fmla="*/ 175 w 175"/>
                    <a:gd name="T9" fmla="*/ 139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39">
                      <a:moveTo>
                        <a:pt x="0" y="139"/>
                      </a:moveTo>
                      <a:lnTo>
                        <a:pt x="0" y="139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39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3" name="Freeform 1605">
                  <a:extLst>
                    <a:ext uri="{FF2B5EF4-FFF2-40B4-BE49-F238E27FC236}">
                      <a16:creationId xmlns:a16="http://schemas.microsoft.com/office/drawing/2014/main" id="{EE23291D-1210-44C6-8FB3-A072D2748A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02508" y="5881330"/>
                  <a:ext cx="72348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4" name="Line 1606">
                  <a:extLst>
                    <a:ext uri="{FF2B5EF4-FFF2-40B4-BE49-F238E27FC236}">
                      <a16:creationId xmlns:a16="http://schemas.microsoft.com/office/drawing/2014/main" id="{1909DB19-1184-4662-8DB0-18BFB0A198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338683" y="5881330"/>
                  <a:ext cx="0" cy="954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5" name="Rectangle 1607">
                  <a:extLst>
                    <a:ext uri="{FF2B5EF4-FFF2-40B4-BE49-F238E27FC236}">
                      <a16:creationId xmlns:a16="http://schemas.microsoft.com/office/drawing/2014/main" id="{3224B9D3-4469-461D-8EAA-C5609F19BE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58993" y="5862245"/>
                  <a:ext cx="144697" cy="15839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6" name="Freeform 1608">
                  <a:extLst>
                    <a:ext uri="{FF2B5EF4-FFF2-40B4-BE49-F238E27FC236}">
                      <a16:creationId xmlns:a16="http://schemas.microsoft.com/office/drawing/2014/main" id="{903F50B4-8009-4CCF-9A3F-9FED116140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58993" y="5862245"/>
                  <a:ext cx="144697" cy="156491"/>
                </a:xfrm>
                <a:custGeom>
                  <a:avLst/>
                  <a:gdLst>
                    <a:gd name="T0" fmla="*/ 0 w 175"/>
                    <a:gd name="T1" fmla="*/ 172 h 172"/>
                    <a:gd name="T2" fmla="*/ 0 w 175"/>
                    <a:gd name="T3" fmla="*/ 172 h 172"/>
                    <a:gd name="T4" fmla="*/ 0 w 175"/>
                    <a:gd name="T5" fmla="*/ 0 h 172"/>
                    <a:gd name="T6" fmla="*/ 175 w 175"/>
                    <a:gd name="T7" fmla="*/ 0 h 172"/>
                    <a:gd name="T8" fmla="*/ 175 w 175"/>
                    <a:gd name="T9" fmla="*/ 17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72">
                      <a:moveTo>
                        <a:pt x="0" y="172"/>
                      </a:moveTo>
                      <a:lnTo>
                        <a:pt x="0" y="172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72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7" name="Freeform 1609">
                  <a:extLst>
                    <a:ext uri="{FF2B5EF4-FFF2-40B4-BE49-F238E27FC236}">
                      <a16:creationId xmlns:a16="http://schemas.microsoft.com/office/drawing/2014/main" id="{F9EB150D-3CEE-45A1-A8FE-E07EA868A3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95166" y="5837435"/>
                  <a:ext cx="72348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8" name="Line 1610">
                  <a:extLst>
                    <a:ext uri="{FF2B5EF4-FFF2-40B4-BE49-F238E27FC236}">
                      <a16:creationId xmlns:a16="http://schemas.microsoft.com/office/drawing/2014/main" id="{720F8BEC-D43F-4C1F-AEDA-413866B1BB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831341" y="5837435"/>
                  <a:ext cx="0" cy="2480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49" name="Line 1612">
                  <a:extLst>
                    <a:ext uri="{FF2B5EF4-FFF2-40B4-BE49-F238E27FC236}">
                      <a16:creationId xmlns:a16="http://schemas.microsoft.com/office/drawing/2014/main" id="{55947AF8-C6C0-469E-A890-88E34CC686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510120" y="6020644"/>
                  <a:ext cx="1483144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50" name="Line 1613">
                  <a:extLst>
                    <a:ext uri="{FF2B5EF4-FFF2-40B4-BE49-F238E27FC236}">
                      <a16:creationId xmlns:a16="http://schemas.microsoft.com/office/drawing/2014/main" id="{917FB836-A0AA-4ED9-865F-55C70E4AC8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756450" y="6020644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51" name="Rectangle 1614">
                  <a:extLst>
                    <a:ext uri="{FF2B5EF4-FFF2-40B4-BE49-F238E27FC236}">
                      <a16:creationId xmlns:a16="http://schemas.microsoft.com/office/drawing/2014/main" id="{D0C6E10B-7E06-4B7D-A0FA-AEC41B2C90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2424" y="6054995"/>
                  <a:ext cx="260910" cy="147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IFN-</a:t>
                  </a: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Symbol" panose="05050102010706020507" pitchFamily="18" charset="2"/>
                    </a:rPr>
                    <a:t>g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452" name="Line 1615">
                  <a:extLst>
                    <a:ext uri="{FF2B5EF4-FFF2-40B4-BE49-F238E27FC236}">
                      <a16:creationId xmlns:a16="http://schemas.microsoft.com/office/drawing/2014/main" id="{BF1CC6B1-1C05-4A6C-9D7E-8C4249BCD7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50830" y="6020644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53" name="Rectangle 1616">
                  <a:extLst>
                    <a:ext uri="{FF2B5EF4-FFF2-40B4-BE49-F238E27FC236}">
                      <a16:creationId xmlns:a16="http://schemas.microsoft.com/office/drawing/2014/main" id="{CFA7CF77-9CCA-4D92-B00E-B81095FA4A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06133" y="6054995"/>
                  <a:ext cx="340924" cy="147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IL-17A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54" name="Line 1617">
                  <a:extLst>
                    <a:ext uri="{FF2B5EF4-FFF2-40B4-BE49-F238E27FC236}">
                      <a16:creationId xmlns:a16="http://schemas.microsoft.com/office/drawing/2014/main" id="{1CD56E66-6D2D-46D1-ABFB-E97DCA207D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743489" y="6020644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55" name="Rectangle 1618">
                  <a:extLst>
                    <a:ext uri="{FF2B5EF4-FFF2-40B4-BE49-F238E27FC236}">
                      <a16:creationId xmlns:a16="http://schemas.microsoft.com/office/drawing/2014/main" id="{D26A99C2-A8F7-4728-BD1C-5294043552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02237" y="6054995"/>
                  <a:ext cx="328748" cy="147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IL-17F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56" name="Line 1619">
                  <a:extLst>
                    <a:ext uri="{FF2B5EF4-FFF2-40B4-BE49-F238E27FC236}">
                      <a16:creationId xmlns:a16="http://schemas.microsoft.com/office/drawing/2014/main" id="{A4F3B62D-FFEB-41F9-8DA7-D01D67147A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510120" y="4929027"/>
                  <a:ext cx="0" cy="10916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57" name="Line 1620">
                  <a:extLst>
                    <a:ext uri="{FF2B5EF4-FFF2-40B4-BE49-F238E27FC236}">
                      <a16:creationId xmlns:a16="http://schemas.microsoft.com/office/drawing/2014/main" id="{D61F3335-8B65-4995-AF17-83DF841A48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482558" y="6020644"/>
                  <a:ext cx="27561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58" name="Rectangle 1621">
                  <a:extLst>
                    <a:ext uri="{FF2B5EF4-FFF2-40B4-BE49-F238E27FC236}">
                      <a16:creationId xmlns:a16="http://schemas.microsoft.com/office/drawing/2014/main" id="{F798ADA0-265C-4779-B3FC-F3CFE9FE3E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86094" y="5971025"/>
                  <a:ext cx="62618" cy="147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0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59" name="Line 1622">
                  <a:extLst>
                    <a:ext uri="{FF2B5EF4-FFF2-40B4-BE49-F238E27FC236}">
                      <a16:creationId xmlns:a16="http://schemas.microsoft.com/office/drawing/2014/main" id="{A1621514-F6B0-4587-B14A-7D26A605DF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482558" y="5656136"/>
                  <a:ext cx="27561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60" name="Rectangle 1623">
                  <a:extLst>
                    <a:ext uri="{FF2B5EF4-FFF2-40B4-BE49-F238E27FC236}">
                      <a16:creationId xmlns:a16="http://schemas.microsoft.com/office/drawing/2014/main" id="{6F42CC50-DA7F-4761-84DD-E764AF76E9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86094" y="5608425"/>
                  <a:ext cx="62618" cy="147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61" name="Line 1624">
                  <a:extLst>
                    <a:ext uri="{FF2B5EF4-FFF2-40B4-BE49-F238E27FC236}">
                      <a16:creationId xmlns:a16="http://schemas.microsoft.com/office/drawing/2014/main" id="{3A874F70-65CA-41E8-A168-37F611F623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482558" y="5293536"/>
                  <a:ext cx="27561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62" name="Rectangle 1625">
                  <a:extLst>
                    <a:ext uri="{FF2B5EF4-FFF2-40B4-BE49-F238E27FC236}">
                      <a16:creationId xmlns:a16="http://schemas.microsoft.com/office/drawing/2014/main" id="{3A6EB61A-BA4A-4939-BAD2-D5758ECBC9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39585" y="5243917"/>
                  <a:ext cx="125237" cy="147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10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63" name="Line 1626">
                  <a:extLst>
                    <a:ext uri="{FF2B5EF4-FFF2-40B4-BE49-F238E27FC236}">
                      <a16:creationId xmlns:a16="http://schemas.microsoft.com/office/drawing/2014/main" id="{9A12BA63-2022-489B-8234-1D018C47991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482558" y="4929027"/>
                  <a:ext cx="27561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64" name="Rectangle 1627">
                  <a:extLst>
                    <a:ext uri="{FF2B5EF4-FFF2-40B4-BE49-F238E27FC236}">
                      <a16:creationId xmlns:a16="http://schemas.microsoft.com/office/drawing/2014/main" id="{31366ED0-B247-480B-879A-2DB9B3DC44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39585" y="4879408"/>
                  <a:ext cx="125237" cy="147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15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2466" name="Rectangle 1635">
                <a:extLst>
                  <a:ext uri="{FF2B5EF4-FFF2-40B4-BE49-F238E27FC236}">
                    <a16:creationId xmlns:a16="http://schemas.microsoft.com/office/drawing/2014/main" id="{5E12A4BA-1BDE-4384-9D7B-A5FAEA4D1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875057" y="5376898"/>
                <a:ext cx="801501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% of CD4</a:t>
                </a: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T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cells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662" name="TextBox 1661">
              <a:extLst>
                <a:ext uri="{FF2B5EF4-FFF2-40B4-BE49-F238E27FC236}">
                  <a16:creationId xmlns:a16="http://schemas.microsoft.com/office/drawing/2014/main" id="{28E2F1BD-BCCB-4B08-BE6B-B14D30C1C8F0}"/>
                </a:ext>
              </a:extLst>
            </p:cNvPr>
            <p:cNvSpPr txBox="1"/>
            <p:nvPr/>
          </p:nvSpPr>
          <p:spPr>
            <a:xfrm>
              <a:off x="4583988" y="4874901"/>
              <a:ext cx="5834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</a:t>
              </a:r>
              <a:endParaRPr lang="zh-CN" alt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3" name="TextBox 1662">
              <a:extLst>
                <a:ext uri="{FF2B5EF4-FFF2-40B4-BE49-F238E27FC236}">
                  <a16:creationId xmlns:a16="http://schemas.microsoft.com/office/drawing/2014/main" id="{15338F0F-298A-4EE9-B5B1-D077E4D67284}"/>
                </a:ext>
              </a:extLst>
            </p:cNvPr>
            <p:cNvSpPr txBox="1"/>
            <p:nvPr/>
          </p:nvSpPr>
          <p:spPr>
            <a:xfrm>
              <a:off x="4586456" y="3421544"/>
              <a:ext cx="5834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Brain</a:t>
              </a:r>
              <a:endParaRPr lang="zh-CN" alt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A07B36B-6900-4D57-A760-555692608FAB}"/>
                </a:ext>
              </a:extLst>
            </p:cNvPr>
            <p:cNvGrpSpPr/>
            <p:nvPr/>
          </p:nvGrpSpPr>
          <p:grpSpPr>
            <a:xfrm>
              <a:off x="4622003" y="3657109"/>
              <a:ext cx="1576134" cy="1260000"/>
              <a:chOff x="7177920" y="6589626"/>
              <a:chExt cx="1576134" cy="126000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0B789CEC-148E-4BD1-9CFE-CB50CF5AED01}"/>
                  </a:ext>
                </a:extLst>
              </p:cNvPr>
              <p:cNvGrpSpPr/>
              <p:nvPr/>
            </p:nvGrpSpPr>
            <p:grpSpPr>
              <a:xfrm>
                <a:off x="7314054" y="6589626"/>
                <a:ext cx="1440000" cy="1260000"/>
                <a:chOff x="7314054" y="6589627"/>
                <a:chExt cx="1479579" cy="1250401"/>
              </a:xfrm>
            </p:grpSpPr>
            <p:sp>
              <p:nvSpPr>
                <p:cNvPr id="1559" name="Rectangle 1587">
                  <a:extLst>
                    <a:ext uri="{FF2B5EF4-FFF2-40B4-BE49-F238E27FC236}">
                      <a16:creationId xmlns:a16="http://schemas.microsoft.com/office/drawing/2014/main" id="{BA7D7A31-78F8-456F-98BE-026A2FB3E4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78633" y="7115081"/>
                  <a:ext cx="126000" cy="5483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61" name="Freeform 1589">
                  <a:extLst>
                    <a:ext uri="{FF2B5EF4-FFF2-40B4-BE49-F238E27FC236}">
                      <a16:creationId xmlns:a16="http://schemas.microsoft.com/office/drawing/2014/main" id="{589E9950-8440-4AB9-92E3-14E4D09631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10133" y="7011526"/>
                  <a:ext cx="6300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62" name="Line 1590">
                  <a:extLst>
                    <a:ext uri="{FF2B5EF4-FFF2-40B4-BE49-F238E27FC236}">
                      <a16:creationId xmlns:a16="http://schemas.microsoft.com/office/drawing/2014/main" id="{FF88A708-B072-4A9D-A345-63667093F7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41632" y="7011526"/>
                  <a:ext cx="0" cy="10355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63" name="Rectangle 1591">
                  <a:extLst>
                    <a:ext uri="{FF2B5EF4-FFF2-40B4-BE49-F238E27FC236}">
                      <a16:creationId xmlns:a16="http://schemas.microsoft.com/office/drawing/2014/main" id="{44F395CA-3741-4180-807A-8A1CFAFF5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09133" y="7578837"/>
                  <a:ext cx="126000" cy="85676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65" name="Freeform 1593">
                  <a:extLst>
                    <a:ext uri="{FF2B5EF4-FFF2-40B4-BE49-F238E27FC236}">
                      <a16:creationId xmlns:a16="http://schemas.microsoft.com/office/drawing/2014/main" id="{DF0B2140-60D3-44EA-8AEB-10EF1ED310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40632" y="7542502"/>
                  <a:ext cx="6300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66" name="Line 1594">
                  <a:extLst>
                    <a:ext uri="{FF2B5EF4-FFF2-40B4-BE49-F238E27FC236}">
                      <a16:creationId xmlns:a16="http://schemas.microsoft.com/office/drawing/2014/main" id="{69F27926-6857-4C75-B4C8-35A6C51B53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072132" y="7542502"/>
                  <a:ext cx="0" cy="3633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67" name="Rectangle 1595">
                  <a:extLst>
                    <a:ext uri="{FF2B5EF4-FFF2-40B4-BE49-F238E27FC236}">
                      <a16:creationId xmlns:a16="http://schemas.microsoft.com/office/drawing/2014/main" id="{377532DA-29A3-4FF6-B58B-5B25BA0EAD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38132" y="7527968"/>
                  <a:ext cx="126000" cy="13022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69" name="Freeform 1597">
                  <a:extLst>
                    <a:ext uri="{FF2B5EF4-FFF2-40B4-BE49-F238E27FC236}">
                      <a16:creationId xmlns:a16="http://schemas.microsoft.com/office/drawing/2014/main" id="{FFBAFC5D-7091-46FA-B1B6-39A9232620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69633" y="7468015"/>
                  <a:ext cx="6300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70" name="Line 1598">
                  <a:extLst>
                    <a:ext uri="{FF2B5EF4-FFF2-40B4-BE49-F238E27FC236}">
                      <a16:creationId xmlns:a16="http://schemas.microsoft.com/office/drawing/2014/main" id="{CB1D1253-CBE5-4330-AB7D-3485D078E4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501133" y="7468015"/>
                  <a:ext cx="0" cy="5995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71" name="Rectangle 1599">
                  <a:extLst>
                    <a:ext uri="{FF2B5EF4-FFF2-40B4-BE49-F238E27FC236}">
                      <a16:creationId xmlns:a16="http://schemas.microsoft.com/office/drawing/2014/main" id="{686B7152-08F1-4DC5-BD4A-EE97F04C59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30132" y="7217128"/>
                  <a:ext cx="126000" cy="44551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73" name="Freeform 1601">
                  <a:extLst>
                    <a:ext uri="{FF2B5EF4-FFF2-40B4-BE49-F238E27FC236}">
                      <a16:creationId xmlns:a16="http://schemas.microsoft.com/office/drawing/2014/main" id="{48E54FCE-488E-49D4-AE28-26D3E289C0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1633" y="7128109"/>
                  <a:ext cx="6300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74" name="Line 1602">
                  <a:extLst>
                    <a:ext uri="{FF2B5EF4-FFF2-40B4-BE49-F238E27FC236}">
                      <a16:creationId xmlns:a16="http://schemas.microsoft.com/office/drawing/2014/main" id="{A12C4E04-AE2E-4A69-A9CD-E7344EA2AD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793132" y="7128109"/>
                  <a:ext cx="0" cy="8902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75" name="Rectangle 1603">
                  <a:extLst>
                    <a:ext uri="{FF2B5EF4-FFF2-40B4-BE49-F238E27FC236}">
                      <a16:creationId xmlns:a16="http://schemas.microsoft.com/office/drawing/2014/main" id="{98F919C4-FD9D-43F6-BE13-DB8B0C3F61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59132" y="7608126"/>
                  <a:ext cx="127500" cy="5483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77" name="Freeform 1605">
                  <a:extLst>
                    <a:ext uri="{FF2B5EF4-FFF2-40B4-BE49-F238E27FC236}">
                      <a16:creationId xmlns:a16="http://schemas.microsoft.com/office/drawing/2014/main" id="{93BF6617-6D01-4014-BC5F-9A721B34E6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92133" y="7599043"/>
                  <a:ext cx="6300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78" name="Line 1606">
                  <a:extLst>
                    <a:ext uri="{FF2B5EF4-FFF2-40B4-BE49-F238E27FC236}">
                      <a16:creationId xmlns:a16="http://schemas.microsoft.com/office/drawing/2014/main" id="{B5CCB96F-C00B-4C34-BE69-7950730016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23633" y="7599043"/>
                  <a:ext cx="0" cy="908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79" name="Rectangle 1607">
                  <a:extLst>
                    <a:ext uri="{FF2B5EF4-FFF2-40B4-BE49-F238E27FC236}">
                      <a16:creationId xmlns:a16="http://schemas.microsoft.com/office/drawing/2014/main" id="{81BB783A-6767-4DFA-8944-268357BAC3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89633" y="7580875"/>
                  <a:ext cx="126000" cy="8224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81" name="Freeform 1609">
                  <a:extLst>
                    <a:ext uri="{FF2B5EF4-FFF2-40B4-BE49-F238E27FC236}">
                      <a16:creationId xmlns:a16="http://schemas.microsoft.com/office/drawing/2014/main" id="{0D87E8A7-CB23-42ED-945C-06EBBF3BC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21132" y="7557257"/>
                  <a:ext cx="6300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82" name="Line 1610">
                  <a:extLst>
                    <a:ext uri="{FF2B5EF4-FFF2-40B4-BE49-F238E27FC236}">
                      <a16:creationId xmlns:a16="http://schemas.microsoft.com/office/drawing/2014/main" id="{0E9EE655-47F6-416A-9DF3-D5D9136BA8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52633" y="7557257"/>
                  <a:ext cx="0" cy="236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83" name="Line 1612">
                  <a:extLst>
                    <a:ext uri="{FF2B5EF4-FFF2-40B4-BE49-F238E27FC236}">
                      <a16:creationId xmlns:a16="http://schemas.microsoft.com/office/drawing/2014/main" id="{8F44031A-B41F-4DC3-87AB-51261E9E40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502132" y="7666439"/>
                  <a:ext cx="1291501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84" name="Line 1613">
                  <a:extLst>
                    <a:ext uri="{FF2B5EF4-FFF2-40B4-BE49-F238E27FC236}">
                      <a16:creationId xmlns:a16="http://schemas.microsoft.com/office/drawing/2014/main" id="{704E4AEB-3530-4AB0-BFA5-0FD0AB9C2F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716633" y="7666439"/>
                  <a:ext cx="0" cy="2906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85" name="Rectangle 1614">
                  <a:extLst>
                    <a:ext uri="{FF2B5EF4-FFF2-40B4-BE49-F238E27FC236}">
                      <a16:creationId xmlns:a16="http://schemas.microsoft.com/office/drawing/2014/main" id="{9DD6B2B5-B1DB-425D-9537-286477A244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8633" y="7699140"/>
                  <a:ext cx="227197" cy="140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IFN-</a:t>
                  </a: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Symbol" panose="05050102010706020507" pitchFamily="18" charset="2"/>
                    </a:rPr>
                    <a:t>g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1586" name="Line 1615">
                  <a:extLst>
                    <a:ext uri="{FF2B5EF4-FFF2-40B4-BE49-F238E27FC236}">
                      <a16:creationId xmlns:a16="http://schemas.microsoft.com/office/drawing/2014/main" id="{889D3F9E-9E2F-4538-A578-30BBE0E737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147132" y="7666439"/>
                  <a:ext cx="0" cy="2906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87" name="Rectangle 1616">
                  <a:extLst>
                    <a:ext uri="{FF2B5EF4-FFF2-40B4-BE49-F238E27FC236}">
                      <a16:creationId xmlns:a16="http://schemas.microsoft.com/office/drawing/2014/main" id="{91309BF8-21BB-4E8C-B761-00EDFA1C9E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21132" y="7699140"/>
                  <a:ext cx="296872" cy="140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IL-17A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8" name="Line 1617">
                  <a:extLst>
                    <a:ext uri="{FF2B5EF4-FFF2-40B4-BE49-F238E27FC236}">
                      <a16:creationId xmlns:a16="http://schemas.microsoft.com/office/drawing/2014/main" id="{20210132-AF6A-4196-AB69-D97D76EC9F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576133" y="7666439"/>
                  <a:ext cx="0" cy="2906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89" name="Rectangle 1618">
                  <a:extLst>
                    <a:ext uri="{FF2B5EF4-FFF2-40B4-BE49-F238E27FC236}">
                      <a16:creationId xmlns:a16="http://schemas.microsoft.com/office/drawing/2014/main" id="{78404968-4D16-4150-8810-142399238C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3132" y="7699140"/>
                  <a:ext cx="286269" cy="140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IL-17F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90" name="Line 1619">
                  <a:extLst>
                    <a:ext uri="{FF2B5EF4-FFF2-40B4-BE49-F238E27FC236}">
                      <a16:creationId xmlns:a16="http://schemas.microsoft.com/office/drawing/2014/main" id="{41A282F5-381B-4DD3-B4EF-E16500C5CE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502132" y="6627263"/>
                  <a:ext cx="0" cy="1039176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91" name="Line 1620">
                  <a:extLst>
                    <a:ext uri="{FF2B5EF4-FFF2-40B4-BE49-F238E27FC236}">
                      <a16:creationId xmlns:a16="http://schemas.microsoft.com/office/drawing/2014/main" id="{DCC8C4DD-8C6A-4806-B557-211AC3A43F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478132" y="7666439"/>
                  <a:ext cx="24000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92" name="Rectangle 1621">
                  <a:extLst>
                    <a:ext uri="{FF2B5EF4-FFF2-40B4-BE49-F238E27FC236}">
                      <a16:creationId xmlns:a16="http://schemas.microsoft.com/office/drawing/2014/main" id="{02078495-9948-4A93-B1FE-19ADAB211E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94132" y="7619204"/>
                  <a:ext cx="54527" cy="140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0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93" name="Line 1622">
                  <a:extLst>
                    <a:ext uri="{FF2B5EF4-FFF2-40B4-BE49-F238E27FC236}">
                      <a16:creationId xmlns:a16="http://schemas.microsoft.com/office/drawing/2014/main" id="{AF77D80E-7078-4876-B2FF-F2FF9E9CF2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478132" y="7319442"/>
                  <a:ext cx="24000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94" name="Rectangle 1623">
                  <a:extLst>
                    <a:ext uri="{FF2B5EF4-FFF2-40B4-BE49-F238E27FC236}">
                      <a16:creationId xmlns:a16="http://schemas.microsoft.com/office/drawing/2014/main" id="{C8D063D3-8262-4A8F-A200-31CA087622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14830" y="7260843"/>
                  <a:ext cx="125628" cy="117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0.1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95" name="Line 1624">
                  <a:extLst>
                    <a:ext uri="{FF2B5EF4-FFF2-40B4-BE49-F238E27FC236}">
                      <a16:creationId xmlns:a16="http://schemas.microsoft.com/office/drawing/2014/main" id="{3AA53F13-DF25-4D53-8FE8-C7A9AEEAD32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478132" y="6974261"/>
                  <a:ext cx="24000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96" name="Rectangle 1625">
                  <a:extLst>
                    <a:ext uri="{FF2B5EF4-FFF2-40B4-BE49-F238E27FC236}">
                      <a16:creationId xmlns:a16="http://schemas.microsoft.com/office/drawing/2014/main" id="{AB75D12C-3244-4789-B963-4E3E7219C8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14054" y="6936625"/>
                  <a:ext cx="125628" cy="117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0.2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97" name="Line 1626">
                  <a:extLst>
                    <a:ext uri="{FF2B5EF4-FFF2-40B4-BE49-F238E27FC236}">
                      <a16:creationId xmlns:a16="http://schemas.microsoft.com/office/drawing/2014/main" id="{E9605708-CE08-4C7B-8267-E0F990A504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478132" y="6627263"/>
                  <a:ext cx="24000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98" name="Rectangle 1627">
                  <a:extLst>
                    <a:ext uri="{FF2B5EF4-FFF2-40B4-BE49-F238E27FC236}">
                      <a16:creationId xmlns:a16="http://schemas.microsoft.com/office/drawing/2014/main" id="{5B654D2D-4D8D-456D-9CD7-53CF3B832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14054" y="6589627"/>
                  <a:ext cx="125628" cy="117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0.3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2578" name="Rectangle 92">
                <a:extLst>
                  <a:ext uri="{FF2B5EF4-FFF2-40B4-BE49-F238E27FC236}">
                    <a16:creationId xmlns:a16="http://schemas.microsoft.com/office/drawing/2014/main" id="{0B9515B0-A22A-4D62-880D-B4E751848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870785" y="7123040"/>
                <a:ext cx="737381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8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CD4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 cell </a:t>
                </a: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  <a:sym typeface="Symbol" panose="05050102010706020507" pitchFamily="18" charset="2"/>
                  </a:rPr>
                  <a:t></a:t>
                </a: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10</a:t>
                </a:r>
                <a:r>
                  <a:rPr kumimoji="0" lang="en-US" altLang="zh-CN" sz="800" b="1" i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6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05F19E8-C560-4A4B-A7F6-DA8D86C857C7}"/>
                </a:ext>
              </a:extLst>
            </p:cNvPr>
            <p:cNvGrpSpPr/>
            <p:nvPr/>
          </p:nvGrpSpPr>
          <p:grpSpPr>
            <a:xfrm>
              <a:off x="3132639" y="5090085"/>
              <a:ext cx="1544699" cy="1260000"/>
              <a:chOff x="9057908" y="4852567"/>
              <a:chExt cx="1544699" cy="126000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7F82886C-825B-4C1D-B108-6CA5B4250F92}"/>
                  </a:ext>
                </a:extLst>
              </p:cNvPr>
              <p:cNvGrpSpPr/>
              <p:nvPr/>
            </p:nvGrpSpPr>
            <p:grpSpPr>
              <a:xfrm>
                <a:off x="9162607" y="4852567"/>
                <a:ext cx="1440000" cy="1260000"/>
                <a:chOff x="9162607" y="4852567"/>
                <a:chExt cx="1687470" cy="1323587"/>
              </a:xfrm>
            </p:grpSpPr>
            <p:sp>
              <p:nvSpPr>
                <p:cNvPr id="2467" name="Rectangle 1533">
                  <a:extLst>
                    <a:ext uri="{FF2B5EF4-FFF2-40B4-BE49-F238E27FC236}">
                      <a16:creationId xmlns:a16="http://schemas.microsoft.com/office/drawing/2014/main" id="{80718315-CD80-43C7-A7C7-836C172A00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26000" y="5077761"/>
                  <a:ext cx="147500" cy="91604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68" name="Freeform 1534">
                  <a:extLst>
                    <a:ext uri="{FF2B5EF4-FFF2-40B4-BE49-F238E27FC236}">
                      <a16:creationId xmlns:a16="http://schemas.microsoft.com/office/drawing/2014/main" id="{6337A6E4-06D1-470A-BEF0-6E494543B7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26000" y="5077761"/>
                  <a:ext cx="147500" cy="914135"/>
                </a:xfrm>
                <a:custGeom>
                  <a:avLst/>
                  <a:gdLst>
                    <a:gd name="T0" fmla="*/ 0 w 175"/>
                    <a:gd name="T1" fmla="*/ 1004 h 1004"/>
                    <a:gd name="T2" fmla="*/ 0 w 175"/>
                    <a:gd name="T3" fmla="*/ 1004 h 1004"/>
                    <a:gd name="T4" fmla="*/ 0 w 175"/>
                    <a:gd name="T5" fmla="*/ 0 h 1004"/>
                    <a:gd name="T6" fmla="*/ 175 w 175"/>
                    <a:gd name="T7" fmla="*/ 0 h 1004"/>
                    <a:gd name="T8" fmla="*/ 175 w 175"/>
                    <a:gd name="T9" fmla="*/ 1004 h 10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004">
                      <a:moveTo>
                        <a:pt x="0" y="1004"/>
                      </a:moveTo>
                      <a:lnTo>
                        <a:pt x="0" y="1004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004"/>
                      </a:lnTo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69" name="Freeform 1535">
                  <a:extLst>
                    <a:ext uri="{FF2B5EF4-FFF2-40B4-BE49-F238E27FC236}">
                      <a16:creationId xmlns:a16="http://schemas.microsoft.com/office/drawing/2014/main" id="{37523D66-0EE7-4249-9415-CA8C672BE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62875" y="5007149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0" name="Line 1536">
                  <a:extLst>
                    <a:ext uri="{FF2B5EF4-FFF2-40B4-BE49-F238E27FC236}">
                      <a16:creationId xmlns:a16="http://schemas.microsoft.com/office/drawing/2014/main" id="{B3553CD2-EB71-4C02-BB70-0C3B1EAF8B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499750" y="5007149"/>
                  <a:ext cx="0" cy="7061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1" name="Rectangle 1537">
                  <a:extLst>
                    <a:ext uri="{FF2B5EF4-FFF2-40B4-BE49-F238E27FC236}">
                      <a16:creationId xmlns:a16="http://schemas.microsoft.com/office/drawing/2014/main" id="{FBB38720-34E7-424B-8BF6-71E7723AB6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29958" y="5810595"/>
                  <a:ext cx="147500" cy="18320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2" name="Freeform 1538">
                  <a:extLst>
                    <a:ext uri="{FF2B5EF4-FFF2-40B4-BE49-F238E27FC236}">
                      <a16:creationId xmlns:a16="http://schemas.microsoft.com/office/drawing/2014/main" id="{6CE7347E-8208-49FC-9113-0687DB082C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29958" y="5810595"/>
                  <a:ext cx="147500" cy="181301"/>
                </a:xfrm>
                <a:custGeom>
                  <a:avLst/>
                  <a:gdLst>
                    <a:gd name="T0" fmla="*/ 0 w 175"/>
                    <a:gd name="T1" fmla="*/ 199 h 199"/>
                    <a:gd name="T2" fmla="*/ 0 w 175"/>
                    <a:gd name="T3" fmla="*/ 199 h 199"/>
                    <a:gd name="T4" fmla="*/ 0 w 175"/>
                    <a:gd name="T5" fmla="*/ 0 h 199"/>
                    <a:gd name="T6" fmla="*/ 175 w 175"/>
                    <a:gd name="T7" fmla="*/ 0 h 199"/>
                    <a:gd name="T8" fmla="*/ 175 w 175"/>
                    <a:gd name="T9" fmla="*/ 19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99">
                      <a:moveTo>
                        <a:pt x="0" y="199"/>
                      </a:moveTo>
                      <a:lnTo>
                        <a:pt x="0" y="199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99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3" name="Freeform 1539">
                  <a:extLst>
                    <a:ext uri="{FF2B5EF4-FFF2-40B4-BE49-F238E27FC236}">
                      <a16:creationId xmlns:a16="http://schemas.microsoft.com/office/drawing/2014/main" id="{B031F06B-B2C9-4C89-B75A-58CB01C6F6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66833" y="5799145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4" name="Line 1540">
                  <a:extLst>
                    <a:ext uri="{FF2B5EF4-FFF2-40B4-BE49-F238E27FC236}">
                      <a16:creationId xmlns:a16="http://schemas.microsoft.com/office/drawing/2014/main" id="{FAC747CF-E618-4BE0-993E-0E2705B06A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03708" y="5799145"/>
                  <a:ext cx="0" cy="1145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5" name="Rectangle 1541">
                  <a:extLst>
                    <a:ext uri="{FF2B5EF4-FFF2-40B4-BE49-F238E27FC236}">
                      <a16:creationId xmlns:a16="http://schemas.microsoft.com/office/drawing/2014/main" id="{C4BEE0A0-4F48-49DC-AAE8-AB0129AF29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33916" y="5751433"/>
                  <a:ext cx="147500" cy="24237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6" name="Freeform 1542">
                  <a:extLst>
                    <a:ext uri="{FF2B5EF4-FFF2-40B4-BE49-F238E27FC236}">
                      <a16:creationId xmlns:a16="http://schemas.microsoft.com/office/drawing/2014/main" id="{B7019F06-C6C8-4792-B521-BF2F2AD2B2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33916" y="5751433"/>
                  <a:ext cx="145743" cy="240461"/>
                </a:xfrm>
                <a:custGeom>
                  <a:avLst/>
                  <a:gdLst>
                    <a:gd name="T0" fmla="*/ 0 w 175"/>
                    <a:gd name="T1" fmla="*/ 264 h 264"/>
                    <a:gd name="T2" fmla="*/ 0 w 175"/>
                    <a:gd name="T3" fmla="*/ 264 h 264"/>
                    <a:gd name="T4" fmla="*/ 0 w 175"/>
                    <a:gd name="T5" fmla="*/ 0 h 264"/>
                    <a:gd name="T6" fmla="*/ 175 w 175"/>
                    <a:gd name="T7" fmla="*/ 0 h 264"/>
                    <a:gd name="T8" fmla="*/ 175 w 175"/>
                    <a:gd name="T9" fmla="*/ 264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264">
                      <a:moveTo>
                        <a:pt x="0" y="264"/>
                      </a:moveTo>
                      <a:lnTo>
                        <a:pt x="0" y="264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26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7" name="Freeform 1543">
                  <a:extLst>
                    <a:ext uri="{FF2B5EF4-FFF2-40B4-BE49-F238E27FC236}">
                      <a16:creationId xmlns:a16="http://schemas.microsoft.com/office/drawing/2014/main" id="{42FFB25E-32B5-406A-BD8F-48FF7D8D47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70791" y="5720899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8" name="Line 1544">
                  <a:extLst>
                    <a:ext uri="{FF2B5EF4-FFF2-40B4-BE49-F238E27FC236}">
                      <a16:creationId xmlns:a16="http://schemas.microsoft.com/office/drawing/2014/main" id="{2C6109DF-48D8-4CDB-95A8-E716D55E3C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507666" y="5720899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79" name="Rectangle 1545">
                  <a:extLst>
                    <a:ext uri="{FF2B5EF4-FFF2-40B4-BE49-F238E27FC236}">
                      <a16:creationId xmlns:a16="http://schemas.microsoft.com/office/drawing/2014/main" id="{D5E06193-3FDF-40F8-810B-1A4F2322E8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3351" y="5373566"/>
                  <a:ext cx="147500" cy="62023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0" name="Freeform 1546">
                  <a:extLst>
                    <a:ext uri="{FF2B5EF4-FFF2-40B4-BE49-F238E27FC236}">
                      <a16:creationId xmlns:a16="http://schemas.microsoft.com/office/drawing/2014/main" id="{4193A396-9A92-4DAF-83C0-B4D1334E1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03351" y="5373566"/>
                  <a:ext cx="147500" cy="618329"/>
                </a:xfrm>
                <a:custGeom>
                  <a:avLst/>
                  <a:gdLst>
                    <a:gd name="T0" fmla="*/ 0 w 175"/>
                    <a:gd name="T1" fmla="*/ 679 h 679"/>
                    <a:gd name="T2" fmla="*/ 0 w 175"/>
                    <a:gd name="T3" fmla="*/ 679 h 679"/>
                    <a:gd name="T4" fmla="*/ 0 w 175"/>
                    <a:gd name="T5" fmla="*/ 0 h 679"/>
                    <a:gd name="T6" fmla="*/ 175 w 175"/>
                    <a:gd name="T7" fmla="*/ 0 h 679"/>
                    <a:gd name="T8" fmla="*/ 175 w 175"/>
                    <a:gd name="T9" fmla="*/ 679 h 6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679">
                      <a:moveTo>
                        <a:pt x="0" y="679"/>
                      </a:moveTo>
                      <a:lnTo>
                        <a:pt x="0" y="679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679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1" name="Freeform 1547">
                  <a:extLst>
                    <a:ext uri="{FF2B5EF4-FFF2-40B4-BE49-F238E27FC236}">
                      <a16:creationId xmlns:a16="http://schemas.microsoft.com/office/drawing/2014/main" id="{33A4AACC-6AEE-4164-B64E-38A1CA7130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40226" y="5190357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2" name="Line 1548">
                  <a:extLst>
                    <a:ext uri="{FF2B5EF4-FFF2-40B4-BE49-F238E27FC236}">
                      <a16:creationId xmlns:a16="http://schemas.microsoft.com/office/drawing/2014/main" id="{6813178A-9A22-46A6-B382-332892E545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677101" y="5190357"/>
                  <a:ext cx="0" cy="18320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3" name="Rectangle 1549">
                  <a:extLst>
                    <a:ext uri="{FF2B5EF4-FFF2-40B4-BE49-F238E27FC236}">
                      <a16:creationId xmlns:a16="http://schemas.microsoft.com/office/drawing/2014/main" id="{A46EA022-8CE0-496A-BC46-011556EA40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07309" y="5844947"/>
                  <a:ext cx="147500" cy="14885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4" name="Freeform 1550">
                  <a:extLst>
                    <a:ext uri="{FF2B5EF4-FFF2-40B4-BE49-F238E27FC236}">
                      <a16:creationId xmlns:a16="http://schemas.microsoft.com/office/drawing/2014/main" id="{499337FE-8DF6-44BA-AC13-B748B65F7E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07309" y="5844947"/>
                  <a:ext cx="147500" cy="146949"/>
                </a:xfrm>
                <a:custGeom>
                  <a:avLst/>
                  <a:gdLst>
                    <a:gd name="T0" fmla="*/ 0 w 175"/>
                    <a:gd name="T1" fmla="*/ 160 h 160"/>
                    <a:gd name="T2" fmla="*/ 0 w 175"/>
                    <a:gd name="T3" fmla="*/ 160 h 160"/>
                    <a:gd name="T4" fmla="*/ 0 w 175"/>
                    <a:gd name="T5" fmla="*/ 0 h 160"/>
                    <a:gd name="T6" fmla="*/ 175 w 175"/>
                    <a:gd name="T7" fmla="*/ 0 h 160"/>
                    <a:gd name="T8" fmla="*/ 175 w 175"/>
                    <a:gd name="T9" fmla="*/ 16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60">
                      <a:moveTo>
                        <a:pt x="0" y="160"/>
                      </a:move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6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5" name="Freeform 1551">
                  <a:extLst>
                    <a:ext uri="{FF2B5EF4-FFF2-40B4-BE49-F238E27FC236}">
                      <a16:creationId xmlns:a16="http://schemas.microsoft.com/office/drawing/2014/main" id="{6C10B75F-823A-4EA3-9272-EE3EEA641C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44184" y="5783877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6" name="Line 1552">
                  <a:extLst>
                    <a:ext uri="{FF2B5EF4-FFF2-40B4-BE49-F238E27FC236}">
                      <a16:creationId xmlns:a16="http://schemas.microsoft.com/office/drawing/2014/main" id="{B02760F1-8196-4877-AF8E-5D7E20E181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81059" y="5783877"/>
                  <a:ext cx="0" cy="6107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7" name="Rectangle 1553">
                  <a:extLst>
                    <a:ext uri="{FF2B5EF4-FFF2-40B4-BE49-F238E27FC236}">
                      <a16:creationId xmlns:a16="http://schemas.microsoft.com/office/drawing/2014/main" id="{AA92AEF2-5626-4847-ABB2-D860EFDC9E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11268" y="5814412"/>
                  <a:ext cx="147500" cy="1793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8" name="Freeform 1554">
                  <a:extLst>
                    <a:ext uri="{FF2B5EF4-FFF2-40B4-BE49-F238E27FC236}">
                      <a16:creationId xmlns:a16="http://schemas.microsoft.com/office/drawing/2014/main" id="{E61745B8-48EB-4F9C-94A2-D7D1046AB5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11268" y="5814412"/>
                  <a:ext cx="145743" cy="177484"/>
                </a:xfrm>
                <a:custGeom>
                  <a:avLst/>
                  <a:gdLst>
                    <a:gd name="T0" fmla="*/ 0 w 175"/>
                    <a:gd name="T1" fmla="*/ 195 h 195"/>
                    <a:gd name="T2" fmla="*/ 0 w 175"/>
                    <a:gd name="T3" fmla="*/ 195 h 195"/>
                    <a:gd name="T4" fmla="*/ 0 w 175"/>
                    <a:gd name="T5" fmla="*/ 0 h 195"/>
                    <a:gd name="T6" fmla="*/ 175 w 175"/>
                    <a:gd name="T7" fmla="*/ 0 h 195"/>
                    <a:gd name="T8" fmla="*/ 175 w 175"/>
                    <a:gd name="T9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95">
                      <a:moveTo>
                        <a:pt x="0" y="195"/>
                      </a:moveTo>
                      <a:lnTo>
                        <a:pt x="0" y="195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95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89" name="Freeform 1555">
                  <a:extLst>
                    <a:ext uri="{FF2B5EF4-FFF2-40B4-BE49-F238E27FC236}">
                      <a16:creationId xmlns:a16="http://schemas.microsoft.com/office/drawing/2014/main" id="{8B4B7ACB-D052-46AA-84E0-8846F9A9E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48142" y="5766701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90" name="Line 1556">
                  <a:extLst>
                    <a:ext uri="{FF2B5EF4-FFF2-40B4-BE49-F238E27FC236}">
                      <a16:creationId xmlns:a16="http://schemas.microsoft.com/office/drawing/2014/main" id="{55FC2D47-B84B-4933-B8FA-D606109473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685018" y="5766701"/>
                  <a:ext cx="0" cy="4771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91" name="Line 1558">
                  <a:extLst>
                    <a:ext uri="{FF2B5EF4-FFF2-40B4-BE49-F238E27FC236}">
                      <a16:creationId xmlns:a16="http://schemas.microsoft.com/office/drawing/2014/main" id="{A13601FB-C2C2-4CD9-9234-A8FB552847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336447" y="5993804"/>
                  <a:ext cx="1513630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92" name="Line 1559">
                  <a:extLst>
                    <a:ext uri="{FF2B5EF4-FFF2-40B4-BE49-F238E27FC236}">
                      <a16:creationId xmlns:a16="http://schemas.microsoft.com/office/drawing/2014/main" id="{665557D5-9291-4B22-A9C4-298B065E59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589304" y="5993804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93" name="Rectangle 1560">
                  <a:extLst>
                    <a:ext uri="{FF2B5EF4-FFF2-40B4-BE49-F238E27FC236}">
                      <a16:creationId xmlns:a16="http://schemas.microsoft.com/office/drawing/2014/main" id="{E86BF90E-F65A-4C8D-B684-7A37A912EC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62875" y="6028155"/>
                  <a:ext cx="265964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IFN-</a:t>
                  </a: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Symbol" panose="05050102010706020507" pitchFamily="18" charset="2"/>
                    </a:rPr>
                    <a:t>g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494" name="Line 1561">
                  <a:extLst>
                    <a:ext uri="{FF2B5EF4-FFF2-40B4-BE49-F238E27FC236}">
                      <a16:creationId xmlns:a16="http://schemas.microsoft.com/office/drawing/2014/main" id="{4F5B6B9C-9E2B-43FD-91F7-432FB0CE21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91506" y="5993804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95" name="Rectangle 1562">
                  <a:extLst>
                    <a:ext uri="{FF2B5EF4-FFF2-40B4-BE49-F238E27FC236}">
                      <a16:creationId xmlns:a16="http://schemas.microsoft.com/office/drawing/2014/main" id="{7FB86B9D-8F03-4B8F-A788-99A2CE98B4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44006" y="6028155"/>
                  <a:ext cx="347528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IL-17A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96" name="Line 1563">
                  <a:extLst>
                    <a:ext uri="{FF2B5EF4-FFF2-40B4-BE49-F238E27FC236}">
                      <a16:creationId xmlns:a16="http://schemas.microsoft.com/office/drawing/2014/main" id="{8BB0E59D-2162-4F24-8905-16FAD45C98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595463" y="5993804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97" name="Rectangle 1564">
                  <a:extLst>
                    <a:ext uri="{FF2B5EF4-FFF2-40B4-BE49-F238E27FC236}">
                      <a16:creationId xmlns:a16="http://schemas.microsoft.com/office/drawing/2014/main" id="{497EC928-2422-4676-9159-EDEBA93F99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51475" y="6028155"/>
                  <a:ext cx="335116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IL-17F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98" name="Line 1565">
                  <a:extLst>
                    <a:ext uri="{FF2B5EF4-FFF2-40B4-BE49-F238E27FC236}">
                      <a16:creationId xmlns:a16="http://schemas.microsoft.com/office/drawing/2014/main" id="{EADFA0B9-DD79-4716-A933-681A82AD20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9336447" y="4902186"/>
                  <a:ext cx="0" cy="10916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499" name="Line 1566">
                  <a:extLst>
                    <a:ext uri="{FF2B5EF4-FFF2-40B4-BE49-F238E27FC236}">
                      <a16:creationId xmlns:a16="http://schemas.microsoft.com/office/drawing/2014/main" id="{76AC42AC-B58F-4609-AB6C-28C565223E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308351" y="5993804"/>
                  <a:ext cx="2809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500" name="Rectangle 1567">
                  <a:extLst>
                    <a:ext uri="{FF2B5EF4-FFF2-40B4-BE49-F238E27FC236}">
                      <a16:creationId xmlns:a16="http://schemas.microsoft.com/office/drawing/2014/main" id="{9679FCAE-CC04-497A-A5D6-1A0D580F7F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10018" y="5944185"/>
                  <a:ext cx="63831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0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01" name="Line 1568">
                  <a:extLst>
                    <a:ext uri="{FF2B5EF4-FFF2-40B4-BE49-F238E27FC236}">
                      <a16:creationId xmlns:a16="http://schemas.microsoft.com/office/drawing/2014/main" id="{35A454E0-85DA-48FA-964E-8550A2FD7E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308351" y="5629294"/>
                  <a:ext cx="2809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502" name="Rectangle 1569">
                  <a:extLst>
                    <a:ext uri="{FF2B5EF4-FFF2-40B4-BE49-F238E27FC236}">
                      <a16:creationId xmlns:a16="http://schemas.microsoft.com/office/drawing/2014/main" id="{DE4A80C8-81A4-4C0F-9053-EB723A387B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10018" y="5581584"/>
                  <a:ext cx="63831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03" name="Line 1570">
                  <a:extLst>
                    <a:ext uri="{FF2B5EF4-FFF2-40B4-BE49-F238E27FC236}">
                      <a16:creationId xmlns:a16="http://schemas.microsoft.com/office/drawing/2014/main" id="{92CA5DDF-2B85-47CB-B094-B222F443A2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308351" y="5266694"/>
                  <a:ext cx="2809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504" name="Rectangle 1571">
                  <a:extLst>
                    <a:ext uri="{FF2B5EF4-FFF2-40B4-BE49-F238E27FC236}">
                      <a16:creationId xmlns:a16="http://schemas.microsoft.com/office/drawing/2014/main" id="{348F74E2-237C-4596-91BE-B61273FE2F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62607" y="5217075"/>
                  <a:ext cx="127663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10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05" name="Line 1572">
                  <a:extLst>
                    <a:ext uri="{FF2B5EF4-FFF2-40B4-BE49-F238E27FC236}">
                      <a16:creationId xmlns:a16="http://schemas.microsoft.com/office/drawing/2014/main" id="{935DCBCC-B721-4270-9FEB-287378477E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308351" y="4902186"/>
                  <a:ext cx="2809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506" name="Rectangle 1573">
                  <a:extLst>
                    <a:ext uri="{FF2B5EF4-FFF2-40B4-BE49-F238E27FC236}">
                      <a16:creationId xmlns:a16="http://schemas.microsoft.com/office/drawing/2014/main" id="{0E745E3F-F29F-47DE-8AB8-0285C247F4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62607" y="4852567"/>
                  <a:ext cx="127663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15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2508" name="Rectangle 1635">
                <a:extLst>
                  <a:ext uri="{FF2B5EF4-FFF2-40B4-BE49-F238E27FC236}">
                    <a16:creationId xmlns:a16="http://schemas.microsoft.com/office/drawing/2014/main" id="{9D86E0F9-E4A1-4A19-B152-1C6C799EA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8718713" y="5371767"/>
                <a:ext cx="801501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% of CD4</a:t>
                </a: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T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cells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DEE4109-CAF1-464B-99E4-86E5E80E29E3}"/>
                </a:ext>
              </a:extLst>
            </p:cNvPr>
            <p:cNvGrpSpPr/>
            <p:nvPr/>
          </p:nvGrpSpPr>
          <p:grpSpPr>
            <a:xfrm>
              <a:off x="4635169" y="5091823"/>
              <a:ext cx="1556177" cy="1260000"/>
              <a:chOff x="9025167" y="6568501"/>
              <a:chExt cx="1556177" cy="126000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9A6B85E1-F830-4249-A204-14EAAA0871B8}"/>
                  </a:ext>
                </a:extLst>
              </p:cNvPr>
              <p:cNvGrpSpPr/>
              <p:nvPr/>
            </p:nvGrpSpPr>
            <p:grpSpPr>
              <a:xfrm>
                <a:off x="9141344" y="6568501"/>
                <a:ext cx="1440000" cy="1260000"/>
                <a:chOff x="9141344" y="6568501"/>
                <a:chExt cx="1722781" cy="1308273"/>
              </a:xfrm>
            </p:grpSpPr>
            <p:sp>
              <p:nvSpPr>
                <p:cNvPr id="1519" name="Freeform 1534">
                  <a:extLst>
                    <a:ext uri="{FF2B5EF4-FFF2-40B4-BE49-F238E27FC236}">
                      <a16:creationId xmlns:a16="http://schemas.microsoft.com/office/drawing/2014/main" id="{503F7782-D932-4693-942F-749080979D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40048" y="6895273"/>
                  <a:ext cx="147500" cy="799200"/>
                </a:xfrm>
                <a:custGeom>
                  <a:avLst/>
                  <a:gdLst>
                    <a:gd name="T0" fmla="*/ 0 w 175"/>
                    <a:gd name="T1" fmla="*/ 1004 h 1004"/>
                    <a:gd name="T2" fmla="*/ 0 w 175"/>
                    <a:gd name="T3" fmla="*/ 1004 h 1004"/>
                    <a:gd name="T4" fmla="*/ 0 w 175"/>
                    <a:gd name="T5" fmla="*/ 0 h 1004"/>
                    <a:gd name="T6" fmla="*/ 175 w 175"/>
                    <a:gd name="T7" fmla="*/ 0 h 1004"/>
                    <a:gd name="T8" fmla="*/ 175 w 175"/>
                    <a:gd name="T9" fmla="*/ 1004 h 10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004">
                      <a:moveTo>
                        <a:pt x="0" y="1004"/>
                      </a:moveTo>
                      <a:lnTo>
                        <a:pt x="0" y="1004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004"/>
                      </a:lnTo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0" name="Freeform 1535">
                  <a:extLst>
                    <a:ext uri="{FF2B5EF4-FFF2-40B4-BE49-F238E27FC236}">
                      <a16:creationId xmlns:a16="http://schemas.microsoft.com/office/drawing/2014/main" id="{D738AAC8-6698-439F-9F78-E3789C7A70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76923" y="6824661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1" name="Line 1536">
                  <a:extLst>
                    <a:ext uri="{FF2B5EF4-FFF2-40B4-BE49-F238E27FC236}">
                      <a16:creationId xmlns:a16="http://schemas.microsoft.com/office/drawing/2014/main" id="{A98AC90E-48BF-4840-970D-7E7B5367F6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513798" y="6824661"/>
                  <a:ext cx="0" cy="7061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2" name="Rectangle 1537">
                  <a:extLst>
                    <a:ext uri="{FF2B5EF4-FFF2-40B4-BE49-F238E27FC236}">
                      <a16:creationId xmlns:a16="http://schemas.microsoft.com/office/drawing/2014/main" id="{F5FFC72D-6D9E-40AE-AC8B-0E6CD4987A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44006" y="7458498"/>
                  <a:ext cx="147500" cy="2376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3" name="Freeform 1538">
                  <a:extLst>
                    <a:ext uri="{FF2B5EF4-FFF2-40B4-BE49-F238E27FC236}">
                      <a16:creationId xmlns:a16="http://schemas.microsoft.com/office/drawing/2014/main" id="{61147CE3-AC20-451D-A466-98A17515AF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44006" y="7458499"/>
                  <a:ext cx="147500" cy="181301"/>
                </a:xfrm>
                <a:custGeom>
                  <a:avLst/>
                  <a:gdLst>
                    <a:gd name="T0" fmla="*/ 0 w 175"/>
                    <a:gd name="T1" fmla="*/ 199 h 199"/>
                    <a:gd name="T2" fmla="*/ 0 w 175"/>
                    <a:gd name="T3" fmla="*/ 199 h 199"/>
                    <a:gd name="T4" fmla="*/ 0 w 175"/>
                    <a:gd name="T5" fmla="*/ 0 h 199"/>
                    <a:gd name="T6" fmla="*/ 175 w 175"/>
                    <a:gd name="T7" fmla="*/ 0 h 199"/>
                    <a:gd name="T8" fmla="*/ 175 w 175"/>
                    <a:gd name="T9" fmla="*/ 19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99">
                      <a:moveTo>
                        <a:pt x="0" y="199"/>
                      </a:moveTo>
                      <a:lnTo>
                        <a:pt x="0" y="199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99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4" name="Freeform 1539">
                  <a:extLst>
                    <a:ext uri="{FF2B5EF4-FFF2-40B4-BE49-F238E27FC236}">
                      <a16:creationId xmlns:a16="http://schemas.microsoft.com/office/drawing/2014/main" id="{97555F57-AC4D-4B52-ABEC-4EEF80A8D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80881" y="7447049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5" name="Line 1540">
                  <a:extLst>
                    <a:ext uri="{FF2B5EF4-FFF2-40B4-BE49-F238E27FC236}">
                      <a16:creationId xmlns:a16="http://schemas.microsoft.com/office/drawing/2014/main" id="{0B36F733-E752-486B-9EC6-866CB67D3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17756" y="7447049"/>
                  <a:ext cx="0" cy="1145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6" name="Rectangle 1541">
                  <a:extLst>
                    <a:ext uri="{FF2B5EF4-FFF2-40B4-BE49-F238E27FC236}">
                      <a16:creationId xmlns:a16="http://schemas.microsoft.com/office/drawing/2014/main" id="{C76C186F-5245-4F6D-AA00-90AA8CB19A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47964" y="7415381"/>
                  <a:ext cx="147500" cy="2808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7" name="Freeform 1542">
                  <a:extLst>
                    <a:ext uri="{FF2B5EF4-FFF2-40B4-BE49-F238E27FC236}">
                      <a16:creationId xmlns:a16="http://schemas.microsoft.com/office/drawing/2014/main" id="{796B46DC-9D3D-41BE-A2CC-908B66BB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47964" y="7415381"/>
                  <a:ext cx="145743" cy="240461"/>
                </a:xfrm>
                <a:custGeom>
                  <a:avLst/>
                  <a:gdLst>
                    <a:gd name="T0" fmla="*/ 0 w 175"/>
                    <a:gd name="T1" fmla="*/ 264 h 264"/>
                    <a:gd name="T2" fmla="*/ 0 w 175"/>
                    <a:gd name="T3" fmla="*/ 264 h 264"/>
                    <a:gd name="T4" fmla="*/ 0 w 175"/>
                    <a:gd name="T5" fmla="*/ 0 h 264"/>
                    <a:gd name="T6" fmla="*/ 175 w 175"/>
                    <a:gd name="T7" fmla="*/ 0 h 264"/>
                    <a:gd name="T8" fmla="*/ 175 w 175"/>
                    <a:gd name="T9" fmla="*/ 264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264">
                      <a:moveTo>
                        <a:pt x="0" y="264"/>
                      </a:moveTo>
                      <a:lnTo>
                        <a:pt x="0" y="264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26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8" name="Freeform 1543">
                  <a:extLst>
                    <a:ext uri="{FF2B5EF4-FFF2-40B4-BE49-F238E27FC236}">
                      <a16:creationId xmlns:a16="http://schemas.microsoft.com/office/drawing/2014/main" id="{10626EB9-D41A-4E9C-8778-E4E4A01DA3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84839" y="7384847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29" name="Line 1544">
                  <a:extLst>
                    <a:ext uri="{FF2B5EF4-FFF2-40B4-BE49-F238E27FC236}">
                      <a16:creationId xmlns:a16="http://schemas.microsoft.com/office/drawing/2014/main" id="{2F7DD4A3-8468-4246-ABEE-C6B91ABCD8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521714" y="7384847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30" name="Rectangle 1545">
                  <a:extLst>
                    <a:ext uri="{FF2B5EF4-FFF2-40B4-BE49-F238E27FC236}">
                      <a16:creationId xmlns:a16="http://schemas.microsoft.com/office/drawing/2014/main" id="{0FD96304-B043-4542-A481-98915AC485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17399" y="7113150"/>
                  <a:ext cx="147500" cy="5832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32" name="Freeform 1547">
                  <a:extLst>
                    <a:ext uri="{FF2B5EF4-FFF2-40B4-BE49-F238E27FC236}">
                      <a16:creationId xmlns:a16="http://schemas.microsoft.com/office/drawing/2014/main" id="{13AE17E4-8ECB-40FC-844B-96497C757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54274" y="6929941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33" name="Line 1548">
                  <a:extLst>
                    <a:ext uri="{FF2B5EF4-FFF2-40B4-BE49-F238E27FC236}">
                      <a16:creationId xmlns:a16="http://schemas.microsoft.com/office/drawing/2014/main" id="{1F95D750-4178-4D36-80EC-F0C9F03684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691149" y="6929941"/>
                  <a:ext cx="0" cy="18320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34" name="Rectangle 1549">
                  <a:extLst>
                    <a:ext uri="{FF2B5EF4-FFF2-40B4-BE49-F238E27FC236}">
                      <a16:creationId xmlns:a16="http://schemas.microsoft.com/office/drawing/2014/main" id="{47E2C8B0-5A62-4FEC-A2B1-6E54DD8FA6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21357" y="7502018"/>
                  <a:ext cx="147500" cy="1944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35" name="Freeform 1550">
                  <a:extLst>
                    <a:ext uri="{FF2B5EF4-FFF2-40B4-BE49-F238E27FC236}">
                      <a16:creationId xmlns:a16="http://schemas.microsoft.com/office/drawing/2014/main" id="{C3C56AA5-0B3E-4A92-8720-E63401B82E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21357" y="7502019"/>
                  <a:ext cx="147500" cy="146949"/>
                </a:xfrm>
                <a:custGeom>
                  <a:avLst/>
                  <a:gdLst>
                    <a:gd name="T0" fmla="*/ 0 w 175"/>
                    <a:gd name="T1" fmla="*/ 160 h 160"/>
                    <a:gd name="T2" fmla="*/ 0 w 175"/>
                    <a:gd name="T3" fmla="*/ 160 h 160"/>
                    <a:gd name="T4" fmla="*/ 0 w 175"/>
                    <a:gd name="T5" fmla="*/ 0 h 160"/>
                    <a:gd name="T6" fmla="*/ 175 w 175"/>
                    <a:gd name="T7" fmla="*/ 0 h 160"/>
                    <a:gd name="T8" fmla="*/ 175 w 175"/>
                    <a:gd name="T9" fmla="*/ 16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60">
                      <a:moveTo>
                        <a:pt x="0" y="160"/>
                      </a:move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6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36" name="Freeform 1551">
                  <a:extLst>
                    <a:ext uri="{FF2B5EF4-FFF2-40B4-BE49-F238E27FC236}">
                      <a16:creationId xmlns:a16="http://schemas.microsoft.com/office/drawing/2014/main" id="{390CE09D-BFE4-4780-BDE4-E441DC6FFC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58232" y="7440949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37" name="Line 1552">
                  <a:extLst>
                    <a:ext uri="{FF2B5EF4-FFF2-40B4-BE49-F238E27FC236}">
                      <a16:creationId xmlns:a16="http://schemas.microsoft.com/office/drawing/2014/main" id="{DDB846B0-EEAA-48DF-B955-E09F06EEA8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95107" y="7440949"/>
                  <a:ext cx="0" cy="6107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38" name="Rectangle 1553">
                  <a:extLst>
                    <a:ext uri="{FF2B5EF4-FFF2-40B4-BE49-F238E27FC236}">
                      <a16:creationId xmlns:a16="http://schemas.microsoft.com/office/drawing/2014/main" id="{F2784863-AE35-4CAD-BBFB-EA48825F7F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25316" y="7476068"/>
                  <a:ext cx="147500" cy="2196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39" name="Freeform 1554">
                  <a:extLst>
                    <a:ext uri="{FF2B5EF4-FFF2-40B4-BE49-F238E27FC236}">
                      <a16:creationId xmlns:a16="http://schemas.microsoft.com/office/drawing/2014/main" id="{604CA0DD-75ED-477A-8117-47D4F3D613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25316" y="7476068"/>
                  <a:ext cx="145743" cy="177484"/>
                </a:xfrm>
                <a:custGeom>
                  <a:avLst/>
                  <a:gdLst>
                    <a:gd name="T0" fmla="*/ 0 w 175"/>
                    <a:gd name="T1" fmla="*/ 195 h 195"/>
                    <a:gd name="T2" fmla="*/ 0 w 175"/>
                    <a:gd name="T3" fmla="*/ 195 h 195"/>
                    <a:gd name="T4" fmla="*/ 0 w 175"/>
                    <a:gd name="T5" fmla="*/ 0 h 195"/>
                    <a:gd name="T6" fmla="*/ 175 w 175"/>
                    <a:gd name="T7" fmla="*/ 0 h 195"/>
                    <a:gd name="T8" fmla="*/ 175 w 175"/>
                    <a:gd name="T9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" h="195">
                      <a:moveTo>
                        <a:pt x="0" y="195"/>
                      </a:moveTo>
                      <a:lnTo>
                        <a:pt x="0" y="195"/>
                      </a:lnTo>
                      <a:lnTo>
                        <a:pt x="0" y="0"/>
                      </a:lnTo>
                      <a:lnTo>
                        <a:pt x="175" y="0"/>
                      </a:lnTo>
                      <a:lnTo>
                        <a:pt x="175" y="195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40" name="Freeform 1555">
                  <a:extLst>
                    <a:ext uri="{FF2B5EF4-FFF2-40B4-BE49-F238E27FC236}">
                      <a16:creationId xmlns:a16="http://schemas.microsoft.com/office/drawing/2014/main" id="{554E4FD6-2348-47E4-B6CB-B7AECE6C4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62190" y="7428357"/>
                  <a:ext cx="73750" cy="0"/>
                </a:xfrm>
                <a:custGeom>
                  <a:avLst/>
                  <a:gdLst>
                    <a:gd name="T0" fmla="*/ 0 w 88"/>
                    <a:gd name="T1" fmla="*/ 88 w 88"/>
                    <a:gd name="T2" fmla="*/ 0 w 8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8">
                      <a:moveTo>
                        <a:pt x="0" y="0"/>
                      </a:moveTo>
                      <a:lnTo>
                        <a:pt x="88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41" name="Line 1556">
                  <a:extLst>
                    <a:ext uri="{FF2B5EF4-FFF2-40B4-BE49-F238E27FC236}">
                      <a16:creationId xmlns:a16="http://schemas.microsoft.com/office/drawing/2014/main" id="{C68FDC7A-0098-48A8-87B7-ED5C005662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699066" y="7428357"/>
                  <a:ext cx="0" cy="4771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42" name="Line 1558">
                  <a:extLst>
                    <a:ext uri="{FF2B5EF4-FFF2-40B4-BE49-F238E27FC236}">
                      <a16:creationId xmlns:a16="http://schemas.microsoft.com/office/drawing/2014/main" id="{A91D6B0C-DFD7-4E37-8D97-C293EF9D18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350495" y="7694424"/>
                  <a:ext cx="1513630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43" name="Line 1559">
                  <a:extLst>
                    <a:ext uri="{FF2B5EF4-FFF2-40B4-BE49-F238E27FC236}">
                      <a16:creationId xmlns:a16="http://schemas.microsoft.com/office/drawing/2014/main" id="{3753ED4B-77D5-42B5-AE2E-20D0E5FBBB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603352" y="7694424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44" name="Rectangle 1560">
                  <a:extLst>
                    <a:ext uri="{FF2B5EF4-FFF2-40B4-BE49-F238E27FC236}">
                      <a16:creationId xmlns:a16="http://schemas.microsoft.com/office/drawing/2014/main" id="{588FA774-46F2-4EB7-A9A7-9C0785AE0E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76923" y="7728775"/>
                  <a:ext cx="265964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IFN-</a:t>
                  </a: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Symbol" panose="05050102010706020507" pitchFamily="18" charset="2"/>
                    </a:rPr>
                    <a:t>g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1545" name="Line 1561">
                  <a:extLst>
                    <a:ext uri="{FF2B5EF4-FFF2-40B4-BE49-F238E27FC236}">
                      <a16:creationId xmlns:a16="http://schemas.microsoft.com/office/drawing/2014/main" id="{5B40701F-F8A1-4E94-A9C7-C7E371C83E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05554" y="7694424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46" name="Rectangle 1562">
                  <a:extLst>
                    <a:ext uri="{FF2B5EF4-FFF2-40B4-BE49-F238E27FC236}">
                      <a16:creationId xmlns:a16="http://schemas.microsoft.com/office/drawing/2014/main" id="{AF8E5B93-6FE0-4D0E-91D3-0C97C117BC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58054" y="7728775"/>
                  <a:ext cx="347528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IL-17A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47" name="Line 1563">
                  <a:extLst>
                    <a:ext uri="{FF2B5EF4-FFF2-40B4-BE49-F238E27FC236}">
                      <a16:creationId xmlns:a16="http://schemas.microsoft.com/office/drawing/2014/main" id="{08973B45-1938-4151-9317-D6B07DEEC0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609511" y="7694424"/>
                  <a:ext cx="0" cy="3053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48" name="Rectangle 1564">
                  <a:extLst>
                    <a:ext uri="{FF2B5EF4-FFF2-40B4-BE49-F238E27FC236}">
                      <a16:creationId xmlns:a16="http://schemas.microsoft.com/office/drawing/2014/main" id="{7694C89E-055B-463B-B8CA-334003AC13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65523" y="7728775"/>
                  <a:ext cx="335116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IL-17F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49" name="Line 1565">
                  <a:extLst>
                    <a:ext uri="{FF2B5EF4-FFF2-40B4-BE49-F238E27FC236}">
                      <a16:creationId xmlns:a16="http://schemas.microsoft.com/office/drawing/2014/main" id="{E03E5150-9A09-40FB-BF32-15D8A48E1C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9350495" y="6602806"/>
                  <a:ext cx="0" cy="10916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50" name="Line 1566">
                  <a:extLst>
                    <a:ext uri="{FF2B5EF4-FFF2-40B4-BE49-F238E27FC236}">
                      <a16:creationId xmlns:a16="http://schemas.microsoft.com/office/drawing/2014/main" id="{457F9740-7353-4C1B-8145-FA50FBAB87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322399" y="7694424"/>
                  <a:ext cx="2809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51" name="Rectangle 1567">
                  <a:extLst>
                    <a:ext uri="{FF2B5EF4-FFF2-40B4-BE49-F238E27FC236}">
                      <a16:creationId xmlns:a16="http://schemas.microsoft.com/office/drawing/2014/main" id="{6CA757EA-3B1B-4076-8922-96FE68E0D0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24066" y="7644805"/>
                  <a:ext cx="63831" cy="147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0</a:t>
                  </a:r>
                  <a:endParaRPr kumimoji="0" lang="zh-CN" altLang="zh-CN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52" name="Line 1568">
                  <a:extLst>
                    <a:ext uri="{FF2B5EF4-FFF2-40B4-BE49-F238E27FC236}">
                      <a16:creationId xmlns:a16="http://schemas.microsoft.com/office/drawing/2014/main" id="{05437648-EAAC-4697-B773-20F8133EA6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322399" y="7329914"/>
                  <a:ext cx="2809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54" name="Line 1570">
                  <a:extLst>
                    <a:ext uri="{FF2B5EF4-FFF2-40B4-BE49-F238E27FC236}">
                      <a16:creationId xmlns:a16="http://schemas.microsoft.com/office/drawing/2014/main" id="{96D58DA1-E8B3-47AE-B3D1-439894AE88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322399" y="6967314"/>
                  <a:ext cx="2809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1556" name="Line 1572">
                  <a:extLst>
                    <a:ext uri="{FF2B5EF4-FFF2-40B4-BE49-F238E27FC236}">
                      <a16:creationId xmlns:a16="http://schemas.microsoft.com/office/drawing/2014/main" id="{9E4EBEF6-C04B-4F6F-A6D2-61629276B5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322399" y="6602806"/>
                  <a:ext cx="2809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00"/>
                </a:p>
              </p:txBody>
            </p:sp>
            <p:sp>
              <p:nvSpPr>
                <p:cNvPr id="2579" name="Rectangle 1623">
                  <a:extLst>
                    <a:ext uri="{FF2B5EF4-FFF2-40B4-BE49-F238E27FC236}">
                      <a16:creationId xmlns:a16="http://schemas.microsoft.com/office/drawing/2014/main" id="{17040FB7-0382-4A6F-BF24-EF173FC38B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42235" y="7273589"/>
                  <a:ext cx="14427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0.1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80" name="Rectangle 1625">
                  <a:extLst>
                    <a:ext uri="{FF2B5EF4-FFF2-40B4-BE49-F238E27FC236}">
                      <a16:creationId xmlns:a16="http://schemas.microsoft.com/office/drawing/2014/main" id="{901148C0-E8CC-49F9-8054-24CD41B4E7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41344" y="6933010"/>
                  <a:ext cx="14427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0.2</a:t>
                  </a:r>
                  <a:endPara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81" name="Rectangle 1627">
                  <a:extLst>
                    <a:ext uri="{FF2B5EF4-FFF2-40B4-BE49-F238E27FC236}">
                      <a16:creationId xmlns:a16="http://schemas.microsoft.com/office/drawing/2014/main" id="{6AE7A81C-58DC-45D9-87E0-8C4ECCBA05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41344" y="6568501"/>
                  <a:ext cx="14427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8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rPr>
                    <a:t>0.3</a:t>
                  </a:r>
                  <a:endPara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2577" name="Rectangle 92">
                <a:extLst>
                  <a:ext uri="{FF2B5EF4-FFF2-40B4-BE49-F238E27FC236}">
                    <a16:creationId xmlns:a16="http://schemas.microsoft.com/office/drawing/2014/main" id="{5A50B47E-8E0D-4FCC-929E-EBA85FE65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8718032" y="7067539"/>
                <a:ext cx="737381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8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CD4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 cell </a:t>
                </a: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  <a:sym typeface="Symbol" panose="05050102010706020507" pitchFamily="18" charset="2"/>
                  </a:rPr>
                  <a:t></a:t>
                </a: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10</a:t>
                </a:r>
                <a:r>
                  <a:rPr kumimoji="0" lang="en-US" altLang="zh-CN" sz="800" b="1" i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6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83" name="Group 2582">
              <a:extLst>
                <a:ext uri="{FF2B5EF4-FFF2-40B4-BE49-F238E27FC236}">
                  <a16:creationId xmlns:a16="http://schemas.microsoft.com/office/drawing/2014/main" id="{BA84C3A1-9091-4519-B713-C5D5EFFCF91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25820" y="3667765"/>
              <a:ext cx="615714" cy="255931"/>
              <a:chOff x="5155542" y="3650345"/>
              <a:chExt cx="1457120" cy="605673"/>
            </a:xfrm>
          </p:grpSpPr>
          <p:sp>
            <p:nvSpPr>
              <p:cNvPr id="2625" name="Rectangle 1134">
                <a:extLst>
                  <a:ext uri="{FF2B5EF4-FFF2-40B4-BE49-F238E27FC236}">
                    <a16:creationId xmlns:a16="http://schemas.microsoft.com/office/drawing/2014/main" id="{08B1791C-AC60-4163-9D8C-50E66530C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1154" y="3650345"/>
                <a:ext cx="12663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B6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26" name="Line 1135">
                <a:extLst>
                  <a:ext uri="{FF2B5EF4-FFF2-40B4-BE49-F238E27FC236}">
                    <a16:creationId xmlns:a16="http://schemas.microsoft.com/office/drawing/2014/main" id="{2A3C04FB-8AFE-447A-A5E7-8C74D4A3C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55542" y="3778932"/>
                <a:ext cx="296863" cy="158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8" name="Rectangle 1136">
                <a:extLst>
                  <a:ext uri="{FF2B5EF4-FFF2-40B4-BE49-F238E27FC236}">
                    <a16:creationId xmlns:a16="http://schemas.microsoft.com/office/drawing/2014/main" id="{6460CE17-03A2-45AD-8986-4354958D4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3329" y="3710670"/>
                <a:ext cx="136525" cy="136525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9" name="Rectangle 1137">
                <a:extLst>
                  <a:ext uri="{FF2B5EF4-FFF2-40B4-BE49-F238E27FC236}">
                    <a16:creationId xmlns:a16="http://schemas.microsoft.com/office/drawing/2014/main" id="{286229EA-71D7-41C9-8E7B-41DC94B1F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1153" y="3964670"/>
                <a:ext cx="1001509" cy="291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PTGDR</a:t>
                </a:r>
                <a:r>
                  <a:rPr kumimoji="0" lang="zh-CN" altLang="zh-CN" sz="800" b="0" i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-/-</a:t>
                </a:r>
                <a:endPara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90" name="Line 1138">
                <a:extLst>
                  <a:ext uri="{FF2B5EF4-FFF2-40B4-BE49-F238E27FC236}">
                    <a16:creationId xmlns:a16="http://schemas.microsoft.com/office/drawing/2014/main" id="{D0F2E026-6074-4381-BF9B-7B72277949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55542" y="4093257"/>
                <a:ext cx="825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1" name="Line 1139">
                <a:extLst>
                  <a:ext uri="{FF2B5EF4-FFF2-40B4-BE49-F238E27FC236}">
                    <a16:creationId xmlns:a16="http://schemas.microsoft.com/office/drawing/2014/main" id="{F85112A0-CB92-46A4-958E-5299973AE1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92067" y="4093257"/>
                <a:ext cx="825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2" name="Line 1140">
                <a:extLst>
                  <a:ext uri="{FF2B5EF4-FFF2-40B4-BE49-F238E27FC236}">
                    <a16:creationId xmlns:a16="http://schemas.microsoft.com/office/drawing/2014/main" id="{A302C6B6-8ADD-4DC3-882D-26878B12FE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8592" y="4093257"/>
                <a:ext cx="23813" cy="158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3" name="Rectangle 1157">
                <a:extLst>
                  <a:ext uri="{FF2B5EF4-FFF2-40B4-BE49-F238E27FC236}">
                    <a16:creationId xmlns:a16="http://schemas.microsoft.com/office/drawing/2014/main" id="{9A6D03FD-4308-4123-9D6C-F88A7DD77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3329" y="4024995"/>
                <a:ext cx="136525" cy="136525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95" name="TextBox 2694">
              <a:extLst>
                <a:ext uri="{FF2B5EF4-FFF2-40B4-BE49-F238E27FC236}">
                  <a16:creationId xmlns:a16="http://schemas.microsoft.com/office/drawing/2014/main" id="{174CA4E3-2B4C-40D3-93BC-DAF4F794AFF7}"/>
                </a:ext>
              </a:extLst>
            </p:cNvPr>
            <p:cNvSpPr txBox="1"/>
            <p:nvPr/>
          </p:nvSpPr>
          <p:spPr>
            <a:xfrm>
              <a:off x="1295916" y="3401360"/>
              <a:ext cx="11178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CNS (</a:t>
              </a:r>
              <a:r>
                <a:rPr lang="en-US" altLang="zh-CN" sz="1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Brain+SC</a:t>
              </a:r>
              <a:r>
                <a:rPr lang="en-US" altLang="zh-CN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zh-CN" alt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64" name="Group 3663">
            <a:extLst>
              <a:ext uri="{FF2B5EF4-FFF2-40B4-BE49-F238E27FC236}">
                <a16:creationId xmlns:a16="http://schemas.microsoft.com/office/drawing/2014/main" id="{A521218C-A65A-4C38-A10D-6C4B316A6406}"/>
              </a:ext>
            </a:extLst>
          </p:cNvPr>
          <p:cNvGrpSpPr/>
          <p:nvPr/>
        </p:nvGrpSpPr>
        <p:grpSpPr>
          <a:xfrm>
            <a:off x="871641" y="2051563"/>
            <a:ext cx="1720800" cy="1209600"/>
            <a:chOff x="-8705850" y="638175"/>
            <a:chExt cx="2779712" cy="2022347"/>
          </a:xfrm>
        </p:grpSpPr>
        <p:sp>
          <p:nvSpPr>
            <p:cNvPr id="27" name="Line 8">
              <a:extLst>
                <a:ext uri="{FF2B5EF4-FFF2-40B4-BE49-F238E27FC236}">
                  <a16:creationId xmlns:a16="http://schemas.microsoft.com/office/drawing/2014/main" id="{68301861-BF04-4624-89E7-5439C97D79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655050" y="2455863"/>
              <a:ext cx="272891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8" name="Line 9">
              <a:extLst>
                <a:ext uri="{FF2B5EF4-FFF2-40B4-BE49-F238E27FC236}">
                  <a16:creationId xmlns:a16="http://schemas.microsoft.com/office/drawing/2014/main" id="{73D504C8-9A0E-4304-ADDE-0FF0960CC4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461375" y="245586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" name="Line 11">
              <a:extLst>
                <a:ext uri="{FF2B5EF4-FFF2-40B4-BE49-F238E27FC236}">
                  <a16:creationId xmlns:a16="http://schemas.microsoft.com/office/drawing/2014/main" id="{29D582B2-C241-41D1-8C42-AF427B679C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070850" y="245586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2" name="Line 13">
              <a:extLst>
                <a:ext uri="{FF2B5EF4-FFF2-40B4-BE49-F238E27FC236}">
                  <a16:creationId xmlns:a16="http://schemas.microsoft.com/office/drawing/2014/main" id="{EC28FCE1-B70C-4C93-A257-591E930369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681913" y="245586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4" name="Line 15">
              <a:extLst>
                <a:ext uri="{FF2B5EF4-FFF2-40B4-BE49-F238E27FC236}">
                  <a16:creationId xmlns:a16="http://schemas.microsoft.com/office/drawing/2014/main" id="{A2E82BD4-3AC3-46C3-935D-9526B2CC4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291388" y="245586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" name="Line 17">
              <a:extLst>
                <a:ext uri="{FF2B5EF4-FFF2-40B4-BE49-F238E27FC236}">
                  <a16:creationId xmlns:a16="http://schemas.microsoft.com/office/drawing/2014/main" id="{D3B049FF-F5A7-46B3-85E9-D14DA23A93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900863" y="245586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8" name="Line 19">
              <a:extLst>
                <a:ext uri="{FF2B5EF4-FFF2-40B4-BE49-F238E27FC236}">
                  <a16:creationId xmlns:a16="http://schemas.microsoft.com/office/drawing/2014/main" id="{BC0126A7-02F5-4404-9632-E6548185D9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511925" y="245586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" name="Line 21">
              <a:extLst>
                <a:ext uri="{FF2B5EF4-FFF2-40B4-BE49-F238E27FC236}">
                  <a16:creationId xmlns:a16="http://schemas.microsoft.com/office/drawing/2014/main" id="{0E523BC6-AD4D-4E7F-B2A0-B82E479E8F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121400" y="245586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grpSp>
          <p:nvGrpSpPr>
            <p:cNvPr id="3621" name="Group 3620">
              <a:extLst>
                <a:ext uri="{FF2B5EF4-FFF2-40B4-BE49-F238E27FC236}">
                  <a16:creationId xmlns:a16="http://schemas.microsoft.com/office/drawing/2014/main" id="{6B6D30B2-83A8-49C4-ADA1-EE639E27F1D7}"/>
                </a:ext>
              </a:extLst>
            </p:cNvPr>
            <p:cNvGrpSpPr/>
            <p:nvPr/>
          </p:nvGrpSpPr>
          <p:grpSpPr>
            <a:xfrm>
              <a:off x="-8507012" y="2537411"/>
              <a:ext cx="2415704" cy="123111"/>
              <a:chOff x="-8507012" y="2537411"/>
              <a:chExt cx="2415704" cy="123111"/>
            </a:xfrm>
          </p:grpSpPr>
          <p:sp>
            <p:nvSpPr>
              <p:cNvPr id="29" name="Rectangle 10">
                <a:extLst>
                  <a:ext uri="{FF2B5EF4-FFF2-40B4-BE49-F238E27FC236}">
                    <a16:creationId xmlns:a16="http://schemas.microsoft.com/office/drawing/2014/main" id="{328BAB28-E7F2-4EF6-ABB6-12BF33957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507012" y="2537411"/>
                <a:ext cx="5770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Rectangle 12">
                <a:extLst>
                  <a:ext uri="{FF2B5EF4-FFF2-40B4-BE49-F238E27FC236}">
                    <a16:creationId xmlns:a16="http://schemas.microsoft.com/office/drawing/2014/main" id="{66CAF27D-6E79-40CE-9359-F631C712F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56174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" name="Rectangle 14">
                <a:extLst>
                  <a:ext uri="{FF2B5EF4-FFF2-40B4-BE49-F238E27FC236}">
                    <a16:creationId xmlns:a16="http://schemas.microsoft.com/office/drawing/2014/main" id="{CA02BDFB-F504-4E7C-9591-D5031099D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767237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Rectangle 16">
                <a:extLst>
                  <a:ext uri="{FF2B5EF4-FFF2-40B4-BE49-F238E27FC236}">
                    <a16:creationId xmlns:a16="http://schemas.microsoft.com/office/drawing/2014/main" id="{DAE03D99-C573-4408-9C3C-EDB35EAB1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376712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" name="Rectangle 18">
                <a:extLst>
                  <a:ext uri="{FF2B5EF4-FFF2-40B4-BE49-F238E27FC236}">
                    <a16:creationId xmlns:a16="http://schemas.microsoft.com/office/drawing/2014/main" id="{7991D8F0-A030-4036-9CFD-B89A2C008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86187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" name="Rectangle 20">
                <a:extLst>
                  <a:ext uri="{FF2B5EF4-FFF2-40B4-BE49-F238E27FC236}">
                    <a16:creationId xmlns:a16="http://schemas.microsoft.com/office/drawing/2014/main" id="{46A73310-FEEB-44B3-A4C4-B46416304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597249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" name="Rectangle 22">
                <a:extLst>
                  <a:ext uri="{FF2B5EF4-FFF2-40B4-BE49-F238E27FC236}">
                    <a16:creationId xmlns:a16="http://schemas.microsoft.com/office/drawing/2014/main" id="{18128527-BB8D-4F63-A921-6DA326FC1C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206724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2" name="Line 23">
              <a:extLst>
                <a:ext uri="{FF2B5EF4-FFF2-40B4-BE49-F238E27FC236}">
                  <a16:creationId xmlns:a16="http://schemas.microsoft.com/office/drawing/2014/main" id="{073ED23B-05A1-4450-8B83-2F51BAE7A6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655050" y="638175"/>
              <a:ext cx="0" cy="18176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" name="Line 24">
              <a:extLst>
                <a:ext uri="{FF2B5EF4-FFF2-40B4-BE49-F238E27FC236}">
                  <a16:creationId xmlns:a16="http://schemas.microsoft.com/office/drawing/2014/main" id="{C1C44235-A3D5-49CE-A4D2-D653C71E96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705850" y="2455863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" name="Line 28">
              <a:extLst>
                <a:ext uri="{FF2B5EF4-FFF2-40B4-BE49-F238E27FC236}">
                  <a16:creationId xmlns:a16="http://schemas.microsoft.com/office/drawing/2014/main" id="{E2FCE418-81D7-4A01-96AF-39A3EB5DB6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705850" y="2003425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53" name="Line 34">
              <a:extLst>
                <a:ext uri="{FF2B5EF4-FFF2-40B4-BE49-F238E27FC236}">
                  <a16:creationId xmlns:a16="http://schemas.microsoft.com/office/drawing/2014/main" id="{56C3CEBA-8DBF-4B7D-B3DC-AAFF0923C2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705850" y="1547813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2" name="Line 40">
              <a:extLst>
                <a:ext uri="{FF2B5EF4-FFF2-40B4-BE49-F238E27FC236}">
                  <a16:creationId xmlns:a16="http://schemas.microsoft.com/office/drawing/2014/main" id="{1DF929F8-3099-4A03-A358-85494AE930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705850" y="1093788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" name="Line 46">
              <a:extLst>
                <a:ext uri="{FF2B5EF4-FFF2-40B4-BE49-F238E27FC236}">
                  <a16:creationId xmlns:a16="http://schemas.microsoft.com/office/drawing/2014/main" id="{E887A6A1-D693-4A2A-89C0-B201AA5A4D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705850" y="639763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" name="Line 52">
              <a:extLst>
                <a:ext uri="{FF2B5EF4-FFF2-40B4-BE49-F238E27FC236}">
                  <a16:creationId xmlns:a16="http://schemas.microsoft.com/office/drawing/2014/main" id="{41D91932-F5F4-4B57-86F3-9C40733EB7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461375" y="20859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" name="Line 53">
              <a:extLst>
                <a:ext uri="{FF2B5EF4-FFF2-40B4-BE49-F238E27FC236}">
                  <a16:creationId xmlns:a16="http://schemas.microsoft.com/office/drawing/2014/main" id="{40367A1B-31CE-4726-808E-7DCAF76D17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461375" y="2085975"/>
              <a:ext cx="390525" cy="635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" name="Line 54">
              <a:extLst>
                <a:ext uri="{FF2B5EF4-FFF2-40B4-BE49-F238E27FC236}">
                  <a16:creationId xmlns:a16="http://schemas.microsoft.com/office/drawing/2014/main" id="{B90864BE-1A83-42BE-A040-99FE3226D7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070850" y="2060575"/>
              <a:ext cx="0" cy="177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9" name="Freeform 55">
              <a:extLst>
                <a:ext uri="{FF2B5EF4-FFF2-40B4-BE49-F238E27FC236}">
                  <a16:creationId xmlns:a16="http://schemas.microsoft.com/office/drawing/2014/main" id="{D00390DB-8647-4DAA-A67A-79852B8AA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16888" y="206057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" name="Freeform 56">
              <a:extLst>
                <a:ext uri="{FF2B5EF4-FFF2-40B4-BE49-F238E27FC236}">
                  <a16:creationId xmlns:a16="http://schemas.microsoft.com/office/drawing/2014/main" id="{663B468D-1929-4CAA-AD5D-2456D012D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16888" y="223837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" name="Line 57">
              <a:extLst>
                <a:ext uri="{FF2B5EF4-FFF2-40B4-BE49-F238E27FC236}">
                  <a16:creationId xmlns:a16="http://schemas.microsoft.com/office/drawing/2014/main" id="{BAF87A82-3529-4F3C-843A-124572E861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070850" y="1893888"/>
              <a:ext cx="388937" cy="255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" name="Line 58">
              <a:extLst>
                <a:ext uri="{FF2B5EF4-FFF2-40B4-BE49-F238E27FC236}">
                  <a16:creationId xmlns:a16="http://schemas.microsoft.com/office/drawing/2014/main" id="{6D775E5B-9D44-4B54-9042-FFFB77A28E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681913" y="1773238"/>
              <a:ext cx="0" cy="2381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" name="Freeform 59">
              <a:extLst>
                <a:ext uri="{FF2B5EF4-FFF2-40B4-BE49-F238E27FC236}">
                  <a16:creationId xmlns:a16="http://schemas.microsoft.com/office/drawing/2014/main" id="{AAEBB121-C8FB-4370-87BE-5457563D0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27950" y="177323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" name="Freeform 60">
              <a:extLst>
                <a:ext uri="{FF2B5EF4-FFF2-40B4-BE49-F238E27FC236}">
                  <a16:creationId xmlns:a16="http://schemas.microsoft.com/office/drawing/2014/main" id="{8F0ED5CA-DD22-431A-AFBD-D96FEA98D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27950" y="201136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" name="Line 61">
              <a:extLst>
                <a:ext uri="{FF2B5EF4-FFF2-40B4-BE49-F238E27FC236}">
                  <a16:creationId xmlns:a16="http://schemas.microsoft.com/office/drawing/2014/main" id="{0D11D4C7-5D70-48DA-A9DA-CA01797237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681913" y="1716088"/>
              <a:ext cx="390525" cy="177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" name="Line 62">
              <a:extLst>
                <a:ext uri="{FF2B5EF4-FFF2-40B4-BE49-F238E27FC236}">
                  <a16:creationId xmlns:a16="http://schemas.microsoft.com/office/drawing/2014/main" id="{42905241-ABCE-45D1-A04A-4823EB061F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291388" y="1592263"/>
              <a:ext cx="0" cy="2460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" name="Freeform 63">
              <a:extLst>
                <a:ext uri="{FF2B5EF4-FFF2-40B4-BE49-F238E27FC236}">
                  <a16:creationId xmlns:a16="http://schemas.microsoft.com/office/drawing/2014/main" id="{5755764F-F70D-40D3-AF63-861B9EE47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35838" y="1592263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" name="Freeform 64">
              <a:extLst>
                <a:ext uri="{FF2B5EF4-FFF2-40B4-BE49-F238E27FC236}">
                  <a16:creationId xmlns:a16="http://schemas.microsoft.com/office/drawing/2014/main" id="{55BD9FB0-E41D-4DB0-96C2-70C12177B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35838" y="183832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" name="Line 65">
              <a:extLst>
                <a:ext uri="{FF2B5EF4-FFF2-40B4-BE49-F238E27FC236}">
                  <a16:creationId xmlns:a16="http://schemas.microsoft.com/office/drawing/2014/main" id="{A3D08714-65D6-4E7C-A059-1004B7C2C5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291388" y="1336675"/>
              <a:ext cx="390525" cy="3794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0" name="Line 66">
              <a:extLst>
                <a:ext uri="{FF2B5EF4-FFF2-40B4-BE49-F238E27FC236}">
                  <a16:creationId xmlns:a16="http://schemas.microsoft.com/office/drawing/2014/main" id="{B3F2738B-5D4B-4856-A31A-AE74EB68B1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900863" y="1133475"/>
              <a:ext cx="0" cy="404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1" name="Freeform 67">
              <a:extLst>
                <a:ext uri="{FF2B5EF4-FFF2-40B4-BE49-F238E27FC236}">
                  <a16:creationId xmlns:a16="http://schemas.microsoft.com/office/drawing/2014/main" id="{A9666318-A93D-4C0D-AFCB-28B699D44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46900" y="113347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" name="Freeform 68">
              <a:extLst>
                <a:ext uri="{FF2B5EF4-FFF2-40B4-BE49-F238E27FC236}">
                  <a16:creationId xmlns:a16="http://schemas.microsoft.com/office/drawing/2014/main" id="{F21F70DE-945D-439A-88CF-33A397DB4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46900" y="1538288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" name="Line 69">
              <a:extLst>
                <a:ext uri="{FF2B5EF4-FFF2-40B4-BE49-F238E27FC236}">
                  <a16:creationId xmlns:a16="http://schemas.microsoft.com/office/drawing/2014/main" id="{1EA046F7-9013-45A8-B4F2-64ED8C0514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900863" y="1336675"/>
              <a:ext cx="388937" cy="5476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" name="Line 70">
              <a:extLst>
                <a:ext uri="{FF2B5EF4-FFF2-40B4-BE49-F238E27FC236}">
                  <a16:creationId xmlns:a16="http://schemas.microsoft.com/office/drawing/2014/main" id="{968F5CAF-6103-4295-8739-9F9D38F308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511925" y="1782763"/>
              <a:ext cx="0" cy="203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" name="Freeform 71">
              <a:extLst>
                <a:ext uri="{FF2B5EF4-FFF2-40B4-BE49-F238E27FC236}">
                  <a16:creationId xmlns:a16="http://schemas.microsoft.com/office/drawing/2014/main" id="{89D31247-5D1A-4080-BF8F-9B5441FCB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56375" y="1782763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2" name="Freeform 72">
              <a:extLst>
                <a:ext uri="{FF2B5EF4-FFF2-40B4-BE49-F238E27FC236}">
                  <a16:creationId xmlns:a16="http://schemas.microsoft.com/office/drawing/2014/main" id="{E67B87F1-8ADE-4FE2-B674-27B3200A3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56375" y="1985963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3" name="Line 73">
              <a:extLst>
                <a:ext uri="{FF2B5EF4-FFF2-40B4-BE49-F238E27FC236}">
                  <a16:creationId xmlns:a16="http://schemas.microsoft.com/office/drawing/2014/main" id="{A300BE3F-CC3F-4E3A-9982-BF87D714ED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6511925" y="1857375"/>
              <a:ext cx="390525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4" name="Line 74">
              <a:extLst>
                <a:ext uri="{FF2B5EF4-FFF2-40B4-BE49-F238E27FC236}">
                  <a16:creationId xmlns:a16="http://schemas.microsoft.com/office/drawing/2014/main" id="{B3B4306B-E2D8-444C-A582-34D631E05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121400" y="1768475"/>
              <a:ext cx="0" cy="1793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5" name="Freeform 75">
              <a:extLst>
                <a:ext uri="{FF2B5EF4-FFF2-40B4-BE49-F238E27FC236}">
                  <a16:creationId xmlns:a16="http://schemas.microsoft.com/office/drawing/2014/main" id="{D3A0BD58-167B-411F-AEA7-04B2462AB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67438" y="176847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6" name="Freeform 76">
              <a:extLst>
                <a:ext uri="{FF2B5EF4-FFF2-40B4-BE49-F238E27FC236}">
                  <a16:creationId xmlns:a16="http://schemas.microsoft.com/office/drawing/2014/main" id="{975FD76F-439B-4033-A4EC-9E2FE539C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67438" y="1947863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7" name="Rectangle 77">
              <a:extLst>
                <a:ext uri="{FF2B5EF4-FFF2-40B4-BE49-F238E27FC236}">
                  <a16:creationId xmlns:a16="http://schemas.microsoft.com/office/drawing/2014/main" id="{23766418-F68B-4BDF-A577-271036672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505825" y="2039938"/>
              <a:ext cx="90487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8" name="Rectangle 78">
              <a:extLst>
                <a:ext uri="{FF2B5EF4-FFF2-40B4-BE49-F238E27FC236}">
                  <a16:creationId xmlns:a16="http://schemas.microsoft.com/office/drawing/2014/main" id="{48D13403-B626-410F-9EB6-0A15EF544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116888" y="2103438"/>
              <a:ext cx="90487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9" name="Rectangle 79">
              <a:extLst>
                <a:ext uri="{FF2B5EF4-FFF2-40B4-BE49-F238E27FC236}">
                  <a16:creationId xmlns:a16="http://schemas.microsoft.com/office/drawing/2014/main" id="{65D0935A-44AE-41E0-A16C-DA8E881F6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727950" y="1847850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" name="Rectangle 80">
              <a:extLst>
                <a:ext uri="{FF2B5EF4-FFF2-40B4-BE49-F238E27FC236}">
                  <a16:creationId xmlns:a16="http://schemas.microsoft.com/office/drawing/2014/main" id="{0053DDE8-B667-46E0-A77E-31D43A0FE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335838" y="1671638"/>
              <a:ext cx="90487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" name="Rectangle 81">
              <a:extLst>
                <a:ext uri="{FF2B5EF4-FFF2-40B4-BE49-F238E27FC236}">
                  <a16:creationId xmlns:a16="http://schemas.microsoft.com/office/drawing/2014/main" id="{002DC0CF-7082-467E-8106-B84474D90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946900" y="1290638"/>
              <a:ext cx="90487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" name="Rectangle 82">
              <a:extLst>
                <a:ext uri="{FF2B5EF4-FFF2-40B4-BE49-F238E27FC236}">
                  <a16:creationId xmlns:a16="http://schemas.microsoft.com/office/drawing/2014/main" id="{2C0EB68F-3EB2-4ACA-9143-3E0F595F1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556375" y="1838325"/>
              <a:ext cx="90487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" name="Rectangle 83">
              <a:extLst>
                <a:ext uri="{FF2B5EF4-FFF2-40B4-BE49-F238E27FC236}">
                  <a16:creationId xmlns:a16="http://schemas.microsoft.com/office/drawing/2014/main" id="{379D0A44-4D0A-445F-82FE-9E8273F81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167438" y="1811338"/>
              <a:ext cx="90487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" name="Line 84">
              <a:extLst>
                <a:ext uri="{FF2B5EF4-FFF2-40B4-BE49-F238E27FC236}">
                  <a16:creationId xmlns:a16="http://schemas.microsoft.com/office/drawing/2014/main" id="{0C3FECE5-C47B-48BB-92AD-8C1DD12B1E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461375" y="2058988"/>
              <a:ext cx="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" name="Line 85">
              <a:extLst>
                <a:ext uri="{FF2B5EF4-FFF2-40B4-BE49-F238E27FC236}">
                  <a16:creationId xmlns:a16="http://schemas.microsoft.com/office/drawing/2014/main" id="{DD8657FE-FF26-4977-AA3B-95C39B3C11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461375" y="2160588"/>
              <a:ext cx="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" name="Freeform 86">
              <a:extLst>
                <a:ext uri="{FF2B5EF4-FFF2-40B4-BE49-F238E27FC236}">
                  <a16:creationId xmlns:a16="http://schemas.microsoft.com/office/drawing/2014/main" id="{E62E18F3-C700-4DAD-AEE7-FD0209D23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8505825" y="2058988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" name="Freeform 87">
              <a:extLst>
                <a:ext uri="{FF2B5EF4-FFF2-40B4-BE49-F238E27FC236}">
                  <a16:creationId xmlns:a16="http://schemas.microsoft.com/office/drawing/2014/main" id="{E460556A-A6B0-4500-8170-C1FD4B02A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505825" y="2170113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8" name="Line 88">
              <a:extLst>
                <a:ext uri="{FF2B5EF4-FFF2-40B4-BE49-F238E27FC236}">
                  <a16:creationId xmlns:a16="http://schemas.microsoft.com/office/drawing/2014/main" id="{C6CD535D-4FF0-4C19-A946-837E60716E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461375" y="2112963"/>
              <a:ext cx="539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9" name="Line 89">
              <a:extLst>
                <a:ext uri="{FF2B5EF4-FFF2-40B4-BE49-F238E27FC236}">
                  <a16:creationId xmlns:a16="http://schemas.microsoft.com/office/drawing/2014/main" id="{DE9EB640-41B5-4460-8656-FF5CF89238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370888" y="2111375"/>
              <a:ext cx="539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0" name="Line 90">
              <a:extLst>
                <a:ext uri="{FF2B5EF4-FFF2-40B4-BE49-F238E27FC236}">
                  <a16:creationId xmlns:a16="http://schemas.microsoft.com/office/drawing/2014/main" id="{85CEEEFC-81B2-495A-BCD0-3233516E7D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280400" y="2111375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1" name="Line 91">
              <a:extLst>
                <a:ext uri="{FF2B5EF4-FFF2-40B4-BE49-F238E27FC236}">
                  <a16:creationId xmlns:a16="http://schemas.microsoft.com/office/drawing/2014/main" id="{385508DA-B18F-471F-8CC8-833AB1DFB2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189913" y="2109788"/>
              <a:ext cx="5556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2" name="Line 92">
              <a:extLst>
                <a:ext uri="{FF2B5EF4-FFF2-40B4-BE49-F238E27FC236}">
                  <a16:creationId xmlns:a16="http://schemas.microsoft.com/office/drawing/2014/main" id="{AA49B24B-FF16-4735-9AF2-0DFD785792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099425" y="2109788"/>
              <a:ext cx="285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3" name="Line 93">
              <a:extLst>
                <a:ext uri="{FF2B5EF4-FFF2-40B4-BE49-F238E27FC236}">
                  <a16:creationId xmlns:a16="http://schemas.microsoft.com/office/drawing/2014/main" id="{4A1E33F2-24C2-4387-8B08-0E84CAB444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070850" y="2109788"/>
              <a:ext cx="2540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4" name="Line 94">
              <a:extLst>
                <a:ext uri="{FF2B5EF4-FFF2-40B4-BE49-F238E27FC236}">
                  <a16:creationId xmlns:a16="http://schemas.microsoft.com/office/drawing/2014/main" id="{652E8E65-D045-4D46-9179-0BF02F1A81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012113" y="2135188"/>
              <a:ext cx="49212" cy="206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" name="Line 95">
              <a:extLst>
                <a:ext uri="{FF2B5EF4-FFF2-40B4-BE49-F238E27FC236}">
                  <a16:creationId xmlns:a16="http://schemas.microsoft.com/office/drawing/2014/main" id="{C718D522-0BBC-4709-959A-2F6F9AA74D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927975" y="2170113"/>
              <a:ext cx="50800" cy="206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" name="Line 96">
              <a:extLst>
                <a:ext uri="{FF2B5EF4-FFF2-40B4-BE49-F238E27FC236}">
                  <a16:creationId xmlns:a16="http://schemas.microsoft.com/office/drawing/2014/main" id="{37ABA099-8E22-4EFA-AF14-E7217E813C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843838" y="2203450"/>
              <a:ext cx="49212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" name="Line 97">
              <a:extLst>
                <a:ext uri="{FF2B5EF4-FFF2-40B4-BE49-F238E27FC236}">
                  <a16:creationId xmlns:a16="http://schemas.microsoft.com/office/drawing/2014/main" id="{9447BC9B-D2F8-446F-9905-70772A72B7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761288" y="2238375"/>
              <a:ext cx="52387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" name="Line 98">
              <a:extLst>
                <a:ext uri="{FF2B5EF4-FFF2-40B4-BE49-F238E27FC236}">
                  <a16:creationId xmlns:a16="http://schemas.microsoft.com/office/drawing/2014/main" id="{297472B4-D2A6-4879-B61B-D9472FBD87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675563" y="2241550"/>
              <a:ext cx="46037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" name="Line 99">
              <a:extLst>
                <a:ext uri="{FF2B5EF4-FFF2-40B4-BE49-F238E27FC236}">
                  <a16:creationId xmlns:a16="http://schemas.microsoft.com/office/drawing/2014/main" id="{83FBDC6A-3A32-402D-8F82-67806E9453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596188" y="2197100"/>
              <a:ext cx="46037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1" name="Line 100">
              <a:extLst>
                <a:ext uri="{FF2B5EF4-FFF2-40B4-BE49-F238E27FC236}">
                  <a16:creationId xmlns:a16="http://schemas.microsoft.com/office/drawing/2014/main" id="{A99BCE10-CD81-4790-9161-2BE0730A01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518400" y="2152650"/>
              <a:ext cx="49212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2" name="Line 101">
              <a:extLst>
                <a:ext uri="{FF2B5EF4-FFF2-40B4-BE49-F238E27FC236}">
                  <a16:creationId xmlns:a16="http://schemas.microsoft.com/office/drawing/2014/main" id="{A4E384C5-29CA-4B56-B21A-C661F80292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439025" y="2106613"/>
              <a:ext cx="47625" cy="285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3" name="Line 102">
              <a:extLst>
                <a:ext uri="{FF2B5EF4-FFF2-40B4-BE49-F238E27FC236}">
                  <a16:creationId xmlns:a16="http://schemas.microsoft.com/office/drawing/2014/main" id="{CE46B877-B542-4478-9F72-6700125A94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359650" y="2063750"/>
              <a:ext cx="47625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4" name="Line 103">
              <a:extLst>
                <a:ext uri="{FF2B5EF4-FFF2-40B4-BE49-F238E27FC236}">
                  <a16:creationId xmlns:a16="http://schemas.microsoft.com/office/drawing/2014/main" id="{12C745EA-FF4E-4BC7-8122-6E2A620C8F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291388" y="1978025"/>
              <a:ext cx="0" cy="285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5" name="Line 104">
              <a:extLst>
                <a:ext uri="{FF2B5EF4-FFF2-40B4-BE49-F238E27FC236}">
                  <a16:creationId xmlns:a16="http://schemas.microsoft.com/office/drawing/2014/main" id="{691C4C6E-2604-489A-A121-DFB484C408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291388" y="2098675"/>
              <a:ext cx="0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6" name="Freeform 105">
              <a:extLst>
                <a:ext uri="{FF2B5EF4-FFF2-40B4-BE49-F238E27FC236}">
                  <a16:creationId xmlns:a16="http://schemas.microsoft.com/office/drawing/2014/main" id="{A039EBD1-F034-4238-B2ED-B283047DD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35838" y="197802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9" name="Freeform 106">
              <a:extLst>
                <a:ext uri="{FF2B5EF4-FFF2-40B4-BE49-F238E27FC236}">
                  <a16:creationId xmlns:a16="http://schemas.microsoft.com/office/drawing/2014/main" id="{0F941694-138A-4859-9984-0BDE5CDAA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35838" y="2125663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0" name="Line 107">
              <a:extLst>
                <a:ext uri="{FF2B5EF4-FFF2-40B4-BE49-F238E27FC236}">
                  <a16:creationId xmlns:a16="http://schemas.microsoft.com/office/drawing/2014/main" id="{4447C061-2254-4DD4-8FED-840B09B449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280275" y="2022475"/>
              <a:ext cx="50800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1" name="Line 108">
              <a:extLst>
                <a:ext uri="{FF2B5EF4-FFF2-40B4-BE49-F238E27FC236}">
                  <a16:creationId xmlns:a16="http://schemas.microsoft.com/office/drawing/2014/main" id="{FDBABA8A-63A1-452E-B421-8EA7643A92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197725" y="1981200"/>
              <a:ext cx="47625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2" name="Line 109">
              <a:extLst>
                <a:ext uri="{FF2B5EF4-FFF2-40B4-BE49-F238E27FC236}">
                  <a16:creationId xmlns:a16="http://schemas.microsoft.com/office/drawing/2014/main" id="{631A8B02-F133-44D7-AEA7-985DBB717E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116763" y="1941513"/>
              <a:ext cx="49212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3" name="Line 110">
              <a:extLst>
                <a:ext uri="{FF2B5EF4-FFF2-40B4-BE49-F238E27FC236}">
                  <a16:creationId xmlns:a16="http://schemas.microsoft.com/office/drawing/2014/main" id="{2DCEECB6-828F-4A99-8ED6-62D76576D4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034213" y="1901825"/>
              <a:ext cx="47625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4" name="Line 111">
              <a:extLst>
                <a:ext uri="{FF2B5EF4-FFF2-40B4-BE49-F238E27FC236}">
                  <a16:creationId xmlns:a16="http://schemas.microsoft.com/office/drawing/2014/main" id="{FD6337A9-748B-4C19-B56F-2588D2C969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6954838" y="1860550"/>
              <a:ext cx="50800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5" name="Line 112">
              <a:extLst>
                <a:ext uri="{FF2B5EF4-FFF2-40B4-BE49-F238E27FC236}">
                  <a16:creationId xmlns:a16="http://schemas.microsoft.com/office/drawing/2014/main" id="{3EBE681A-E3B4-4477-8E4E-1618170F9B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900863" y="1755775"/>
              <a:ext cx="0" cy="587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6" name="Line 113">
              <a:extLst>
                <a:ext uri="{FF2B5EF4-FFF2-40B4-BE49-F238E27FC236}">
                  <a16:creationId xmlns:a16="http://schemas.microsoft.com/office/drawing/2014/main" id="{F39A885E-CC30-46CB-B452-A6874AF664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6900863" y="1905000"/>
              <a:ext cx="0" cy="603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7" name="Freeform 114">
              <a:extLst>
                <a:ext uri="{FF2B5EF4-FFF2-40B4-BE49-F238E27FC236}">
                  <a16:creationId xmlns:a16="http://schemas.microsoft.com/office/drawing/2014/main" id="{AE9FD6AD-0DFA-40EE-BD8F-6DCE1814E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46900" y="175577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8" name="Freeform 115">
              <a:extLst>
                <a:ext uri="{FF2B5EF4-FFF2-40B4-BE49-F238E27FC236}">
                  <a16:creationId xmlns:a16="http://schemas.microsoft.com/office/drawing/2014/main" id="{C927F7A3-31DF-43B5-B8DE-10AE175D7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46900" y="196532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9" name="Line 116">
              <a:extLst>
                <a:ext uri="{FF2B5EF4-FFF2-40B4-BE49-F238E27FC236}">
                  <a16:creationId xmlns:a16="http://schemas.microsoft.com/office/drawing/2014/main" id="{10B24278-F13F-4BE3-B61F-4902E23707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875463" y="1878013"/>
              <a:ext cx="44450" cy="333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0" name="Line 117">
              <a:extLst>
                <a:ext uri="{FF2B5EF4-FFF2-40B4-BE49-F238E27FC236}">
                  <a16:creationId xmlns:a16="http://schemas.microsoft.com/office/drawing/2014/main" id="{D4173EDE-8896-4D8A-A018-291177109D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800850" y="1933575"/>
              <a:ext cx="42862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1" name="Line 118">
              <a:extLst>
                <a:ext uri="{FF2B5EF4-FFF2-40B4-BE49-F238E27FC236}">
                  <a16:creationId xmlns:a16="http://schemas.microsoft.com/office/drawing/2014/main" id="{130E6CD7-68A6-4804-9AC9-7390246D63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727825" y="1985963"/>
              <a:ext cx="42862" cy="333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2" name="Line 119">
              <a:extLst>
                <a:ext uri="{FF2B5EF4-FFF2-40B4-BE49-F238E27FC236}">
                  <a16:creationId xmlns:a16="http://schemas.microsoft.com/office/drawing/2014/main" id="{F7FADF5A-2821-4775-9C8A-D3FA1AB8CF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654800" y="2039938"/>
              <a:ext cx="44450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3" name="Line 120">
              <a:extLst>
                <a:ext uri="{FF2B5EF4-FFF2-40B4-BE49-F238E27FC236}">
                  <a16:creationId xmlns:a16="http://schemas.microsoft.com/office/drawing/2014/main" id="{C7CE6677-6FF4-4A35-B8BB-730453719B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581775" y="2093913"/>
              <a:ext cx="44450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4" name="Line 121">
              <a:extLst>
                <a:ext uri="{FF2B5EF4-FFF2-40B4-BE49-F238E27FC236}">
                  <a16:creationId xmlns:a16="http://schemas.microsoft.com/office/drawing/2014/main" id="{EFA628D0-CFFE-428F-878B-87DC1A062B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511925" y="2073275"/>
              <a:ext cx="0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5" name="Line 122">
              <a:extLst>
                <a:ext uri="{FF2B5EF4-FFF2-40B4-BE49-F238E27FC236}">
                  <a16:creationId xmlns:a16="http://schemas.microsoft.com/office/drawing/2014/main" id="{6EBADE6B-B60A-4735-AA00-DEBAEEBD84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6511925" y="2190750"/>
              <a:ext cx="0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6" name="Freeform 123">
              <a:extLst>
                <a:ext uri="{FF2B5EF4-FFF2-40B4-BE49-F238E27FC236}">
                  <a16:creationId xmlns:a16="http://schemas.microsoft.com/office/drawing/2014/main" id="{FDE80D4B-3A68-4E9F-AA83-8EE803D93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56375" y="207327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7" name="Freeform 124">
              <a:extLst>
                <a:ext uri="{FF2B5EF4-FFF2-40B4-BE49-F238E27FC236}">
                  <a16:creationId xmlns:a16="http://schemas.microsoft.com/office/drawing/2014/main" id="{5FD80BCC-3E73-480A-87E1-A072E89F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56375" y="2214563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8" name="Line 125">
              <a:extLst>
                <a:ext uri="{FF2B5EF4-FFF2-40B4-BE49-F238E27FC236}">
                  <a16:creationId xmlns:a16="http://schemas.microsoft.com/office/drawing/2014/main" id="{CC2C2647-9681-4621-9C9E-02789089A3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507163" y="2146300"/>
              <a:ext cx="50800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9" name="Line 126">
              <a:extLst>
                <a:ext uri="{FF2B5EF4-FFF2-40B4-BE49-F238E27FC236}">
                  <a16:creationId xmlns:a16="http://schemas.microsoft.com/office/drawing/2014/main" id="{E0DBB3BF-24CE-43A1-9AA4-AD6102CC6B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421438" y="2173288"/>
              <a:ext cx="52387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50" name="Line 127">
              <a:extLst>
                <a:ext uri="{FF2B5EF4-FFF2-40B4-BE49-F238E27FC236}">
                  <a16:creationId xmlns:a16="http://schemas.microsoft.com/office/drawing/2014/main" id="{D91FD18A-E1C8-49A5-BABA-6931BBC606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334125" y="2201863"/>
              <a:ext cx="50800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51" name="Line 128">
              <a:extLst>
                <a:ext uri="{FF2B5EF4-FFF2-40B4-BE49-F238E27FC236}">
                  <a16:creationId xmlns:a16="http://schemas.microsoft.com/office/drawing/2014/main" id="{B7554CB8-F301-440D-A6C4-40C9EEAF97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248400" y="2230438"/>
              <a:ext cx="52387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52" name="Line 129">
              <a:extLst>
                <a:ext uri="{FF2B5EF4-FFF2-40B4-BE49-F238E27FC236}">
                  <a16:creationId xmlns:a16="http://schemas.microsoft.com/office/drawing/2014/main" id="{C36EFA8E-647D-437A-8938-D0F097DFED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161088" y="2257425"/>
              <a:ext cx="39687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53" name="Rectangle 130">
              <a:extLst>
                <a:ext uri="{FF2B5EF4-FFF2-40B4-BE49-F238E27FC236}">
                  <a16:creationId xmlns:a16="http://schemas.microsoft.com/office/drawing/2014/main" id="{59DDF934-2200-4C1C-AAC7-CC32C0B9A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505825" y="2070100"/>
              <a:ext cx="90487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54" name="Rectangle 131">
              <a:extLst>
                <a:ext uri="{FF2B5EF4-FFF2-40B4-BE49-F238E27FC236}">
                  <a16:creationId xmlns:a16="http://schemas.microsoft.com/office/drawing/2014/main" id="{548EC8E9-164D-4D6B-9BF8-7E6F31A3A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116888" y="2065338"/>
              <a:ext cx="90487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55" name="Rectangle 132">
              <a:extLst>
                <a:ext uri="{FF2B5EF4-FFF2-40B4-BE49-F238E27FC236}">
                  <a16:creationId xmlns:a16="http://schemas.microsoft.com/office/drawing/2014/main" id="{1BF6A51F-A3B5-4171-BB77-88FD95476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727950" y="2227263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575" name="Rectangle 133">
              <a:extLst>
                <a:ext uri="{FF2B5EF4-FFF2-40B4-BE49-F238E27FC236}">
                  <a16:creationId xmlns:a16="http://schemas.microsoft.com/office/drawing/2014/main" id="{46F4098D-61EB-4233-B036-6FAE96793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335838" y="2006600"/>
              <a:ext cx="90487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20" name="Rectangle 134">
              <a:extLst>
                <a:ext uri="{FF2B5EF4-FFF2-40B4-BE49-F238E27FC236}">
                  <a16:creationId xmlns:a16="http://schemas.microsoft.com/office/drawing/2014/main" id="{6C3A82B3-EFAE-4CFC-B3A5-70E712844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946900" y="1814513"/>
              <a:ext cx="90487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23" name="Rectangle 135">
              <a:extLst>
                <a:ext uri="{FF2B5EF4-FFF2-40B4-BE49-F238E27FC236}">
                  <a16:creationId xmlns:a16="http://schemas.microsoft.com/office/drawing/2014/main" id="{36D1958A-0082-4DE7-80FC-7ED296E49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556375" y="2100263"/>
              <a:ext cx="90487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24" name="Rectangle 136">
              <a:extLst>
                <a:ext uri="{FF2B5EF4-FFF2-40B4-BE49-F238E27FC236}">
                  <a16:creationId xmlns:a16="http://schemas.microsoft.com/office/drawing/2014/main" id="{0374C876-E88F-4196-9C27-86BD594BA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167438" y="2225675"/>
              <a:ext cx="90487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grpSp>
        <p:nvGrpSpPr>
          <p:cNvPr id="3665" name="Group 3664">
            <a:extLst>
              <a:ext uri="{FF2B5EF4-FFF2-40B4-BE49-F238E27FC236}">
                <a16:creationId xmlns:a16="http://schemas.microsoft.com/office/drawing/2014/main" id="{269F7910-75F4-43E8-B194-F6395DE1807D}"/>
              </a:ext>
            </a:extLst>
          </p:cNvPr>
          <p:cNvGrpSpPr/>
          <p:nvPr/>
        </p:nvGrpSpPr>
        <p:grpSpPr>
          <a:xfrm>
            <a:off x="889465" y="497394"/>
            <a:ext cx="1663200" cy="1281600"/>
            <a:chOff x="-8688388" y="3519488"/>
            <a:chExt cx="2779713" cy="1999770"/>
          </a:xfrm>
        </p:grpSpPr>
        <p:grpSp>
          <p:nvGrpSpPr>
            <p:cNvPr id="3620" name="Group 3619">
              <a:extLst>
                <a:ext uri="{FF2B5EF4-FFF2-40B4-BE49-F238E27FC236}">
                  <a16:creationId xmlns:a16="http://schemas.microsoft.com/office/drawing/2014/main" id="{61272BD5-8AF2-4F58-AEA1-0C099480140B}"/>
                </a:ext>
              </a:extLst>
            </p:cNvPr>
            <p:cNvGrpSpPr/>
            <p:nvPr/>
          </p:nvGrpSpPr>
          <p:grpSpPr>
            <a:xfrm>
              <a:off x="-8688388" y="3519488"/>
              <a:ext cx="2779713" cy="1868487"/>
              <a:chOff x="-8688388" y="3519488"/>
              <a:chExt cx="2779713" cy="1868487"/>
            </a:xfrm>
          </p:grpSpPr>
          <p:sp>
            <p:nvSpPr>
              <p:cNvPr id="365" name="Line 173">
                <a:extLst>
                  <a:ext uri="{FF2B5EF4-FFF2-40B4-BE49-F238E27FC236}">
                    <a16:creationId xmlns:a16="http://schemas.microsoft.com/office/drawing/2014/main" id="{E2B000F3-1CC3-4A56-833E-32CE3BE7C1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637588" y="5337175"/>
                <a:ext cx="272891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66" name="Line 174">
                <a:extLst>
                  <a:ext uri="{FF2B5EF4-FFF2-40B4-BE49-F238E27FC236}">
                    <a16:creationId xmlns:a16="http://schemas.microsoft.com/office/drawing/2014/main" id="{1A7D5EFA-A5DF-4664-B44A-44BF2D3FCF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443913" y="53371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68" name="Line 176">
                <a:extLst>
                  <a:ext uri="{FF2B5EF4-FFF2-40B4-BE49-F238E27FC236}">
                    <a16:creationId xmlns:a16="http://schemas.microsoft.com/office/drawing/2014/main" id="{CC3F15C3-3BE0-4575-834C-0970268100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053388" y="53371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70" name="Line 178">
                <a:extLst>
                  <a:ext uri="{FF2B5EF4-FFF2-40B4-BE49-F238E27FC236}">
                    <a16:creationId xmlns:a16="http://schemas.microsoft.com/office/drawing/2014/main" id="{44689970-0489-4376-853F-8F786B6AC8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664450" y="53371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72" name="Line 180">
                <a:extLst>
                  <a:ext uri="{FF2B5EF4-FFF2-40B4-BE49-F238E27FC236}">
                    <a16:creationId xmlns:a16="http://schemas.microsoft.com/office/drawing/2014/main" id="{7652ED13-DF92-4E56-A800-432EAC4CF1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273925" y="53371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74" name="Line 182">
                <a:extLst>
                  <a:ext uri="{FF2B5EF4-FFF2-40B4-BE49-F238E27FC236}">
                    <a16:creationId xmlns:a16="http://schemas.microsoft.com/office/drawing/2014/main" id="{8FB078FE-694A-4B16-A1DF-C24C4437F0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883400" y="53371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76" name="Line 184">
                <a:extLst>
                  <a:ext uri="{FF2B5EF4-FFF2-40B4-BE49-F238E27FC236}">
                    <a16:creationId xmlns:a16="http://schemas.microsoft.com/office/drawing/2014/main" id="{3A16155E-160B-4741-8807-1C90A03068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494463" y="53371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84" name="Line 186">
                <a:extLst>
                  <a:ext uri="{FF2B5EF4-FFF2-40B4-BE49-F238E27FC236}">
                    <a16:creationId xmlns:a16="http://schemas.microsoft.com/office/drawing/2014/main" id="{F1F34765-ECF0-41F1-A60C-3D25E95808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103938" y="53371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86" name="Line 188">
                <a:extLst>
                  <a:ext uri="{FF2B5EF4-FFF2-40B4-BE49-F238E27FC236}">
                    <a16:creationId xmlns:a16="http://schemas.microsoft.com/office/drawing/2014/main" id="{AACAC4A4-7553-4EA9-8FA1-858364F93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8637588" y="3519488"/>
                <a:ext cx="0" cy="18176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87" name="Line 189">
                <a:extLst>
                  <a:ext uri="{FF2B5EF4-FFF2-40B4-BE49-F238E27FC236}">
                    <a16:creationId xmlns:a16="http://schemas.microsoft.com/office/drawing/2014/main" id="{3A5B846B-9002-456F-8098-4B9B06AEA1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8688388" y="5337175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95" name="Line 193">
                <a:extLst>
                  <a:ext uri="{FF2B5EF4-FFF2-40B4-BE49-F238E27FC236}">
                    <a16:creationId xmlns:a16="http://schemas.microsoft.com/office/drawing/2014/main" id="{CF9959CF-0492-4D8B-AED9-A67443BC8E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8688388" y="4732338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01" name="Line 199">
                <a:extLst>
                  <a:ext uri="{FF2B5EF4-FFF2-40B4-BE49-F238E27FC236}">
                    <a16:creationId xmlns:a16="http://schemas.microsoft.com/office/drawing/2014/main" id="{C5100DF4-BA0E-4B9C-B05F-64CC14895B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8688388" y="4125913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15" name="Line 205">
                <a:extLst>
                  <a:ext uri="{FF2B5EF4-FFF2-40B4-BE49-F238E27FC236}">
                    <a16:creationId xmlns:a16="http://schemas.microsoft.com/office/drawing/2014/main" id="{4132352F-2ED8-41DD-956F-84D23EA614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8688388" y="3521075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21" name="Line 211">
                <a:extLst>
                  <a:ext uri="{FF2B5EF4-FFF2-40B4-BE49-F238E27FC236}">
                    <a16:creationId xmlns:a16="http://schemas.microsoft.com/office/drawing/2014/main" id="{2D42F783-3DD7-48C0-A2D4-D0272A634B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443913" y="4791075"/>
                <a:ext cx="0" cy="1111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26" name="Freeform 212">
                <a:extLst>
                  <a:ext uri="{FF2B5EF4-FFF2-40B4-BE49-F238E27FC236}">
                    <a16:creationId xmlns:a16="http://schemas.microsoft.com/office/drawing/2014/main" id="{BF217985-13BB-4BD1-86C2-08EAC4C42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488363" y="4791075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27" name="Freeform 213">
                <a:extLst>
                  <a:ext uri="{FF2B5EF4-FFF2-40B4-BE49-F238E27FC236}">
                    <a16:creationId xmlns:a16="http://schemas.microsoft.com/office/drawing/2014/main" id="{5C2FA39E-C3A7-46DA-AE9F-1D333F92C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488363" y="4902200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28" name="Line 214">
                <a:extLst>
                  <a:ext uri="{FF2B5EF4-FFF2-40B4-BE49-F238E27FC236}">
                    <a16:creationId xmlns:a16="http://schemas.microsoft.com/office/drawing/2014/main" id="{CF52B0FC-73B3-4DC4-820F-A4FF13E02D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8443913" y="4506913"/>
                <a:ext cx="390525" cy="34131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29" name="Line 215">
                <a:extLst>
                  <a:ext uri="{FF2B5EF4-FFF2-40B4-BE49-F238E27FC236}">
                    <a16:creationId xmlns:a16="http://schemas.microsoft.com/office/drawing/2014/main" id="{DB85FA2F-1DCD-485B-9B28-8F95FC6E1B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053388" y="4348163"/>
                <a:ext cx="0" cy="3190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0" name="Freeform 216">
                <a:extLst>
                  <a:ext uri="{FF2B5EF4-FFF2-40B4-BE49-F238E27FC236}">
                    <a16:creationId xmlns:a16="http://schemas.microsoft.com/office/drawing/2014/main" id="{7EE42FF5-8B08-4D1C-AF00-6AF2DFAC8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99425" y="434816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1" name="Freeform 217">
                <a:extLst>
                  <a:ext uri="{FF2B5EF4-FFF2-40B4-BE49-F238E27FC236}">
                    <a16:creationId xmlns:a16="http://schemas.microsoft.com/office/drawing/2014/main" id="{E77ECDAA-C6B9-45CB-A90F-AB453283D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99425" y="4667250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2" name="Line 218">
                <a:extLst>
                  <a:ext uri="{FF2B5EF4-FFF2-40B4-BE49-F238E27FC236}">
                    <a16:creationId xmlns:a16="http://schemas.microsoft.com/office/drawing/2014/main" id="{369E1226-25AB-416C-8DED-DFF58DE054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053388" y="4506913"/>
                <a:ext cx="388938" cy="60483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3" name="Line 219">
                <a:extLst>
                  <a:ext uri="{FF2B5EF4-FFF2-40B4-BE49-F238E27FC236}">
                    <a16:creationId xmlns:a16="http://schemas.microsoft.com/office/drawing/2014/main" id="{7DB17136-6FA0-4759-AB97-67FE26B23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664450" y="4948238"/>
                <a:ext cx="0" cy="3270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4" name="Freeform 220">
                <a:extLst>
                  <a:ext uri="{FF2B5EF4-FFF2-40B4-BE49-F238E27FC236}">
                    <a16:creationId xmlns:a16="http://schemas.microsoft.com/office/drawing/2014/main" id="{CA12F8E7-D266-45AF-91A8-FD3AE24F3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10488" y="4948238"/>
                <a:ext cx="92075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5" name="Freeform 221">
                <a:extLst>
                  <a:ext uri="{FF2B5EF4-FFF2-40B4-BE49-F238E27FC236}">
                    <a16:creationId xmlns:a16="http://schemas.microsoft.com/office/drawing/2014/main" id="{D5B6C295-CB91-43D5-A205-53265BD76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10488" y="5275263"/>
                <a:ext cx="92075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6" name="Line 222">
                <a:extLst>
                  <a:ext uri="{FF2B5EF4-FFF2-40B4-BE49-F238E27FC236}">
                    <a16:creationId xmlns:a16="http://schemas.microsoft.com/office/drawing/2014/main" id="{842F21A3-041B-4483-BA13-9F02407A60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664450" y="4105275"/>
                <a:ext cx="390525" cy="10064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7" name="Line 223">
                <a:extLst>
                  <a:ext uri="{FF2B5EF4-FFF2-40B4-BE49-F238E27FC236}">
                    <a16:creationId xmlns:a16="http://schemas.microsoft.com/office/drawing/2014/main" id="{2F306F29-0A25-4B7C-A9B4-95B5F651A4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273925" y="3735388"/>
                <a:ext cx="0" cy="7397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8" name="Freeform 224">
                <a:extLst>
                  <a:ext uri="{FF2B5EF4-FFF2-40B4-BE49-F238E27FC236}">
                    <a16:creationId xmlns:a16="http://schemas.microsoft.com/office/drawing/2014/main" id="{027BA91E-2A05-44E9-9998-F16A49710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18375" y="3735388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39" name="Freeform 225">
                <a:extLst>
                  <a:ext uri="{FF2B5EF4-FFF2-40B4-BE49-F238E27FC236}">
                    <a16:creationId xmlns:a16="http://schemas.microsoft.com/office/drawing/2014/main" id="{A595B411-97D6-4BE1-9E35-D41653CEC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18375" y="447516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0" name="Line 226">
                <a:extLst>
                  <a:ext uri="{FF2B5EF4-FFF2-40B4-BE49-F238E27FC236}">
                    <a16:creationId xmlns:a16="http://schemas.microsoft.com/office/drawing/2014/main" id="{41BF6DF7-DCFD-48EB-83F0-B386CA443E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273925" y="4105275"/>
                <a:ext cx="390525" cy="2714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1" name="Line 227">
                <a:extLst>
                  <a:ext uri="{FF2B5EF4-FFF2-40B4-BE49-F238E27FC236}">
                    <a16:creationId xmlns:a16="http://schemas.microsoft.com/office/drawing/2014/main" id="{1082EA00-4A1D-4A4A-8DCA-A94D05A222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883400" y="4100513"/>
                <a:ext cx="0" cy="55245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2" name="Freeform 228">
                <a:extLst>
                  <a:ext uri="{FF2B5EF4-FFF2-40B4-BE49-F238E27FC236}">
                    <a16:creationId xmlns:a16="http://schemas.microsoft.com/office/drawing/2014/main" id="{22D7036F-9F1D-4D35-B735-5FD7FD83F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29438" y="410051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3" name="Freeform 229">
                <a:extLst>
                  <a:ext uri="{FF2B5EF4-FFF2-40B4-BE49-F238E27FC236}">
                    <a16:creationId xmlns:a16="http://schemas.microsoft.com/office/drawing/2014/main" id="{D0CFD216-304E-49A6-96D0-84B728A13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29438" y="465296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4" name="Line 230">
                <a:extLst>
                  <a:ext uri="{FF2B5EF4-FFF2-40B4-BE49-F238E27FC236}">
                    <a16:creationId xmlns:a16="http://schemas.microsoft.com/office/drawing/2014/main" id="{247ADB0D-9A1C-4AFE-819D-07089F99C7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883400" y="4376738"/>
                <a:ext cx="388938" cy="77311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5" name="Line 231">
                <a:extLst>
                  <a:ext uri="{FF2B5EF4-FFF2-40B4-BE49-F238E27FC236}">
                    <a16:creationId xmlns:a16="http://schemas.microsoft.com/office/drawing/2014/main" id="{7577B324-D3AE-40B7-93F5-2E8C53FCB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494463" y="5006975"/>
                <a:ext cx="0" cy="2825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6" name="Freeform 232">
                <a:extLst>
                  <a:ext uri="{FF2B5EF4-FFF2-40B4-BE49-F238E27FC236}">
                    <a16:creationId xmlns:a16="http://schemas.microsoft.com/office/drawing/2014/main" id="{7C860A12-4272-4A05-BFEE-658B709A6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5006975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7" name="Freeform 233">
                <a:extLst>
                  <a:ext uri="{FF2B5EF4-FFF2-40B4-BE49-F238E27FC236}">
                    <a16:creationId xmlns:a16="http://schemas.microsoft.com/office/drawing/2014/main" id="{A2B9BBE2-C1A3-4592-9BD2-ACF01D31F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5289550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96" name="Line 234">
                <a:extLst>
                  <a:ext uri="{FF2B5EF4-FFF2-40B4-BE49-F238E27FC236}">
                    <a16:creationId xmlns:a16="http://schemas.microsoft.com/office/drawing/2014/main" id="{9C292E20-58F3-4F4D-A76A-E07F57E64B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494463" y="4865688"/>
                <a:ext cx="390525" cy="2841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97" name="Line 235">
                <a:extLst>
                  <a:ext uri="{FF2B5EF4-FFF2-40B4-BE49-F238E27FC236}">
                    <a16:creationId xmlns:a16="http://schemas.microsoft.com/office/drawing/2014/main" id="{9529444C-4486-4FD4-B2E7-EE9AA31FA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103938" y="4865688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98" name="Rectangle 236">
                <a:extLst>
                  <a:ext uri="{FF2B5EF4-FFF2-40B4-BE49-F238E27FC236}">
                    <a16:creationId xmlns:a16="http://schemas.microsoft.com/office/drawing/2014/main" id="{167D6545-DA92-4C99-BD35-0ADA1E13E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488363" y="4802188"/>
                <a:ext cx="90488" cy="90487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99" name="Rectangle 237">
                <a:extLst>
                  <a:ext uri="{FF2B5EF4-FFF2-40B4-BE49-F238E27FC236}">
                    <a16:creationId xmlns:a16="http://schemas.microsoft.com/office/drawing/2014/main" id="{AB2B7E5A-6BBF-44A6-84B0-48C4A9CA5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099425" y="4460875"/>
                <a:ext cx="90488" cy="92075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0" name="Rectangle 238">
                <a:extLst>
                  <a:ext uri="{FF2B5EF4-FFF2-40B4-BE49-F238E27FC236}">
                    <a16:creationId xmlns:a16="http://schemas.microsoft.com/office/drawing/2014/main" id="{C15D4E88-3E75-41D7-9BF9-2615547778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710488" y="5065713"/>
                <a:ext cx="92075" cy="90487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1" name="Rectangle 239">
                <a:extLst>
                  <a:ext uri="{FF2B5EF4-FFF2-40B4-BE49-F238E27FC236}">
                    <a16:creationId xmlns:a16="http://schemas.microsoft.com/office/drawing/2014/main" id="{D1B69AD5-D073-4740-8ADB-75A2980E3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318375" y="4059238"/>
                <a:ext cx="90488" cy="92075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2" name="Rectangle 240">
                <a:extLst>
                  <a:ext uri="{FF2B5EF4-FFF2-40B4-BE49-F238E27FC236}">
                    <a16:creationId xmlns:a16="http://schemas.microsoft.com/office/drawing/2014/main" id="{69BD46F0-97A8-42FC-9DFF-009514E0F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29438" y="4330700"/>
                <a:ext cx="90488" cy="90487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3" name="Rectangle 241">
                <a:extLst>
                  <a:ext uri="{FF2B5EF4-FFF2-40B4-BE49-F238E27FC236}">
                    <a16:creationId xmlns:a16="http://schemas.microsoft.com/office/drawing/2014/main" id="{DFE4AAA0-4A43-416C-935D-7107CA969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538913" y="5103813"/>
                <a:ext cx="90488" cy="90487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4" name="Rectangle 242">
                <a:extLst>
                  <a:ext uri="{FF2B5EF4-FFF2-40B4-BE49-F238E27FC236}">
                    <a16:creationId xmlns:a16="http://schemas.microsoft.com/office/drawing/2014/main" id="{801159BD-FDA1-4A44-A23A-7CEF9DE3B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49975" y="4819650"/>
                <a:ext cx="90488" cy="92075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5" name="Line 243">
                <a:extLst>
                  <a:ext uri="{FF2B5EF4-FFF2-40B4-BE49-F238E27FC236}">
                    <a16:creationId xmlns:a16="http://schemas.microsoft.com/office/drawing/2014/main" id="{22EA7C75-FB2F-4F75-9B42-B08847C711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443913" y="4786313"/>
                <a:ext cx="0" cy="603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6" name="Line 244">
                <a:extLst>
                  <a:ext uri="{FF2B5EF4-FFF2-40B4-BE49-F238E27FC236}">
                    <a16:creationId xmlns:a16="http://schemas.microsoft.com/office/drawing/2014/main" id="{60C8F607-65BB-409B-93A4-FDD0C51718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8443913" y="4937125"/>
                <a:ext cx="0" cy="5715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7" name="Freeform 245">
                <a:extLst>
                  <a:ext uri="{FF2B5EF4-FFF2-40B4-BE49-F238E27FC236}">
                    <a16:creationId xmlns:a16="http://schemas.microsoft.com/office/drawing/2014/main" id="{615F8381-140C-49CA-B2D1-27760FF53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488363" y="478631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8" name="Freeform 246">
                <a:extLst>
                  <a:ext uri="{FF2B5EF4-FFF2-40B4-BE49-F238E27FC236}">
                    <a16:creationId xmlns:a16="http://schemas.microsoft.com/office/drawing/2014/main" id="{AB780026-5024-4721-8CBD-2C8E8AA9A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488363" y="4994275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09" name="Line 247">
                <a:extLst>
                  <a:ext uri="{FF2B5EF4-FFF2-40B4-BE49-F238E27FC236}">
                    <a16:creationId xmlns:a16="http://schemas.microsoft.com/office/drawing/2014/main" id="{5CFE35B5-1117-44E9-9C9F-E6E3554107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443913" y="4891088"/>
                <a:ext cx="44450" cy="301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0" name="Line 248">
                <a:extLst>
                  <a:ext uri="{FF2B5EF4-FFF2-40B4-BE49-F238E27FC236}">
                    <a16:creationId xmlns:a16="http://schemas.microsoft.com/office/drawing/2014/main" id="{55372E00-1A35-42B1-817D-960EABB470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369300" y="4943475"/>
                <a:ext cx="44450" cy="3175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1" name="Line 249">
                <a:extLst>
                  <a:ext uri="{FF2B5EF4-FFF2-40B4-BE49-F238E27FC236}">
                    <a16:creationId xmlns:a16="http://schemas.microsoft.com/office/drawing/2014/main" id="{AAEE78CF-B85E-4AD5-A465-08D4203849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294688" y="4995863"/>
                <a:ext cx="44450" cy="301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2" name="Line 250">
                <a:extLst>
                  <a:ext uri="{FF2B5EF4-FFF2-40B4-BE49-F238E27FC236}">
                    <a16:creationId xmlns:a16="http://schemas.microsoft.com/office/drawing/2014/main" id="{5A572274-2582-415D-965E-9B5FA03EC2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220075" y="5048250"/>
                <a:ext cx="42863" cy="3175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3" name="Line 251">
                <a:extLst>
                  <a:ext uri="{FF2B5EF4-FFF2-40B4-BE49-F238E27FC236}">
                    <a16:creationId xmlns:a16="http://schemas.microsoft.com/office/drawing/2014/main" id="{EBA27E87-0D82-4D22-812C-EFEC063819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147050" y="5100638"/>
                <a:ext cx="44450" cy="301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4" name="Line 252">
                <a:extLst>
                  <a:ext uri="{FF2B5EF4-FFF2-40B4-BE49-F238E27FC236}">
                    <a16:creationId xmlns:a16="http://schemas.microsoft.com/office/drawing/2014/main" id="{FCA73420-49D5-47C0-AE20-A07AEF3C1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072438" y="5151438"/>
                <a:ext cx="19050" cy="142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5" name="Line 253">
                <a:extLst>
                  <a:ext uri="{FF2B5EF4-FFF2-40B4-BE49-F238E27FC236}">
                    <a16:creationId xmlns:a16="http://schemas.microsoft.com/office/drawing/2014/main" id="{2819D75C-756B-4B25-91AF-C24A2C95C9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053388" y="5056188"/>
                <a:ext cx="0" cy="635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6" name="Line 254">
                <a:extLst>
                  <a:ext uri="{FF2B5EF4-FFF2-40B4-BE49-F238E27FC236}">
                    <a16:creationId xmlns:a16="http://schemas.microsoft.com/office/drawing/2014/main" id="{1739454B-5B59-45DE-B416-29D6044696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8053388" y="5211763"/>
                <a:ext cx="0" cy="650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7" name="Freeform 255">
                <a:extLst>
                  <a:ext uri="{FF2B5EF4-FFF2-40B4-BE49-F238E27FC236}">
                    <a16:creationId xmlns:a16="http://schemas.microsoft.com/office/drawing/2014/main" id="{39527A6F-85C2-45D6-A0F3-CF63A29148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99425" y="5056188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8" name="Freeform 256">
                <a:extLst>
                  <a:ext uri="{FF2B5EF4-FFF2-40B4-BE49-F238E27FC236}">
                    <a16:creationId xmlns:a16="http://schemas.microsoft.com/office/drawing/2014/main" id="{6DE0B7F6-9866-45FD-83AA-BF9E2C988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99425" y="5276850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9" name="Line 257">
                <a:extLst>
                  <a:ext uri="{FF2B5EF4-FFF2-40B4-BE49-F238E27FC236}">
                    <a16:creationId xmlns:a16="http://schemas.microsoft.com/office/drawing/2014/main" id="{4D312476-11E7-49FE-8EB3-3999F79B65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053388" y="5165725"/>
                <a:ext cx="30163" cy="793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8" name="Line 258">
                <a:extLst>
                  <a:ext uri="{FF2B5EF4-FFF2-40B4-BE49-F238E27FC236}">
                    <a16:creationId xmlns:a16="http://schemas.microsoft.com/office/drawing/2014/main" id="{B0234999-86A1-410C-851D-57A62040B1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988300" y="5183188"/>
                <a:ext cx="52388" cy="158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49" name="Line 259">
                <a:extLst>
                  <a:ext uri="{FF2B5EF4-FFF2-40B4-BE49-F238E27FC236}">
                    <a16:creationId xmlns:a16="http://schemas.microsoft.com/office/drawing/2014/main" id="{ED6DCB81-FB9A-4669-A1A9-F0A6BF889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900988" y="5208588"/>
                <a:ext cx="53975" cy="142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51" name="Line 260">
                <a:extLst>
                  <a:ext uri="{FF2B5EF4-FFF2-40B4-BE49-F238E27FC236}">
                    <a16:creationId xmlns:a16="http://schemas.microsoft.com/office/drawing/2014/main" id="{3BE2B5BD-A97D-4FC0-8320-F63C70003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813675" y="5232400"/>
                <a:ext cx="53975" cy="158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52" name="Line 261">
                <a:extLst>
                  <a:ext uri="{FF2B5EF4-FFF2-40B4-BE49-F238E27FC236}">
                    <a16:creationId xmlns:a16="http://schemas.microsoft.com/office/drawing/2014/main" id="{DF361F50-CC39-4B1D-B2F4-A1784BD3D0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724775" y="5256213"/>
                <a:ext cx="50800" cy="158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53" name="Line 262">
                <a:extLst>
                  <a:ext uri="{FF2B5EF4-FFF2-40B4-BE49-F238E27FC236}">
                    <a16:creationId xmlns:a16="http://schemas.microsoft.com/office/drawing/2014/main" id="{B21C13A4-7970-4D8B-9227-29F3D6A7E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640638" y="5232400"/>
                <a:ext cx="47625" cy="269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54" name="Line 263">
                <a:extLst>
                  <a:ext uri="{FF2B5EF4-FFF2-40B4-BE49-F238E27FC236}">
                    <a16:creationId xmlns:a16="http://schemas.microsoft.com/office/drawing/2014/main" id="{E29483B8-C37E-43B4-B480-D8527E0949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561263" y="5187950"/>
                <a:ext cx="47625" cy="285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55" name="Line 264">
                <a:extLst>
                  <a:ext uri="{FF2B5EF4-FFF2-40B4-BE49-F238E27FC236}">
                    <a16:creationId xmlns:a16="http://schemas.microsoft.com/office/drawing/2014/main" id="{96D34908-6682-4A6F-9846-94A5E59999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481888" y="5143500"/>
                <a:ext cx="46038" cy="269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56" name="Line 265">
                <a:extLst>
                  <a:ext uri="{FF2B5EF4-FFF2-40B4-BE49-F238E27FC236}">
                    <a16:creationId xmlns:a16="http://schemas.microsoft.com/office/drawing/2014/main" id="{3D1CAA47-9945-4B8B-947D-DA530E8DF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404100" y="5097463"/>
                <a:ext cx="47625" cy="269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57" name="Line 266">
                <a:extLst>
                  <a:ext uri="{FF2B5EF4-FFF2-40B4-BE49-F238E27FC236}">
                    <a16:creationId xmlns:a16="http://schemas.microsoft.com/office/drawing/2014/main" id="{5B120053-59F1-4598-A243-87FEAB9E57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324725" y="5053013"/>
                <a:ext cx="47625" cy="269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58" name="Line 267">
                <a:extLst>
                  <a:ext uri="{FF2B5EF4-FFF2-40B4-BE49-F238E27FC236}">
                    <a16:creationId xmlns:a16="http://schemas.microsoft.com/office/drawing/2014/main" id="{80710FB2-866B-4087-991A-712182DEC6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273925" y="4976813"/>
                <a:ext cx="0" cy="301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59" name="Line 268">
                <a:extLst>
                  <a:ext uri="{FF2B5EF4-FFF2-40B4-BE49-F238E27FC236}">
                    <a16:creationId xmlns:a16="http://schemas.microsoft.com/office/drawing/2014/main" id="{F026DB46-D0AE-47D8-865D-8986CCEEA1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273925" y="5097463"/>
                <a:ext cx="0" cy="301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60" name="Freeform 269">
                <a:extLst>
                  <a:ext uri="{FF2B5EF4-FFF2-40B4-BE49-F238E27FC236}">
                    <a16:creationId xmlns:a16="http://schemas.microsoft.com/office/drawing/2014/main" id="{9F5728C3-32DB-4B2B-9844-B6C994015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18375" y="497681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61" name="Freeform 270">
                <a:extLst>
                  <a:ext uri="{FF2B5EF4-FFF2-40B4-BE49-F238E27FC236}">
                    <a16:creationId xmlns:a16="http://schemas.microsoft.com/office/drawing/2014/main" id="{63BFC0CF-D20F-47D2-8298-7F9531A75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18375" y="5127625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62" name="Line 271">
                <a:extLst>
                  <a:ext uri="{FF2B5EF4-FFF2-40B4-BE49-F238E27FC236}">
                    <a16:creationId xmlns:a16="http://schemas.microsoft.com/office/drawing/2014/main" id="{5EA15F6D-B07F-4758-8D42-63FBB3CB68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245350" y="5068888"/>
                <a:ext cx="44450" cy="301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63" name="Line 272">
                <a:extLst>
                  <a:ext uri="{FF2B5EF4-FFF2-40B4-BE49-F238E27FC236}">
                    <a16:creationId xmlns:a16="http://schemas.microsoft.com/office/drawing/2014/main" id="{28A6E4E6-322D-4314-891B-220BC0F81C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170738" y="5118100"/>
                <a:ext cx="47625" cy="301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64" name="Line 273">
                <a:extLst>
                  <a:ext uri="{FF2B5EF4-FFF2-40B4-BE49-F238E27FC236}">
                    <a16:creationId xmlns:a16="http://schemas.microsoft.com/office/drawing/2014/main" id="{85040203-C395-4956-8225-CBD885110D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092950" y="5167313"/>
                <a:ext cx="46038" cy="285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65" name="Line 274">
                <a:extLst>
                  <a:ext uri="{FF2B5EF4-FFF2-40B4-BE49-F238E27FC236}">
                    <a16:creationId xmlns:a16="http://schemas.microsoft.com/office/drawing/2014/main" id="{B2DF8021-7CAD-44B0-AE48-368B5186FB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015163" y="5216525"/>
                <a:ext cx="44450" cy="285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66" name="Line 275">
                <a:extLst>
                  <a:ext uri="{FF2B5EF4-FFF2-40B4-BE49-F238E27FC236}">
                    <a16:creationId xmlns:a16="http://schemas.microsoft.com/office/drawing/2014/main" id="{F59585E3-E8C6-4E98-88F1-68B3BEA95C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940550" y="5264150"/>
                <a:ext cx="47625" cy="301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67" name="Line 276">
                <a:extLst>
                  <a:ext uri="{FF2B5EF4-FFF2-40B4-BE49-F238E27FC236}">
                    <a16:creationId xmlns:a16="http://schemas.microsoft.com/office/drawing/2014/main" id="{D9963D36-2772-45AF-ACF8-80C2E8B8BF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859588" y="5300663"/>
                <a:ext cx="5397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68" name="Line 277">
                <a:extLst>
                  <a:ext uri="{FF2B5EF4-FFF2-40B4-BE49-F238E27FC236}">
                    <a16:creationId xmlns:a16="http://schemas.microsoft.com/office/drawing/2014/main" id="{C6E83062-CEE3-4F26-86E6-E1DFFD28C1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769100" y="5300663"/>
                <a:ext cx="55563" cy="15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75" name="Line 278">
                <a:extLst>
                  <a:ext uri="{FF2B5EF4-FFF2-40B4-BE49-F238E27FC236}">
                    <a16:creationId xmlns:a16="http://schemas.microsoft.com/office/drawing/2014/main" id="{A05DF326-3E08-42B1-99B0-23CCE73A92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677025" y="5302250"/>
                <a:ext cx="53975" cy="15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476" name="Line 279">
                <a:extLst>
                  <a:ext uri="{FF2B5EF4-FFF2-40B4-BE49-F238E27FC236}">
                    <a16:creationId xmlns:a16="http://schemas.microsoft.com/office/drawing/2014/main" id="{C7E115DF-CC5E-4C30-B4AE-589C37C159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586538" y="5303838"/>
                <a:ext cx="5397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20" name="Line 280">
                <a:extLst>
                  <a:ext uri="{FF2B5EF4-FFF2-40B4-BE49-F238E27FC236}">
                    <a16:creationId xmlns:a16="http://schemas.microsoft.com/office/drawing/2014/main" id="{04DA9708-9947-4D4D-837E-EACF79424E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496050" y="5303838"/>
                <a:ext cx="1588" cy="15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21" name="Line 281">
                <a:extLst>
                  <a:ext uri="{FF2B5EF4-FFF2-40B4-BE49-F238E27FC236}">
                    <a16:creationId xmlns:a16="http://schemas.microsoft.com/office/drawing/2014/main" id="{A476D7F7-B973-46F5-8ECB-72E5679C8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494463" y="5278438"/>
                <a:ext cx="47625" cy="269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22" name="Line 282">
                <a:extLst>
                  <a:ext uri="{FF2B5EF4-FFF2-40B4-BE49-F238E27FC236}">
                    <a16:creationId xmlns:a16="http://schemas.microsoft.com/office/drawing/2014/main" id="{A9EDB2CB-D18F-4627-9AD6-F8B0E402B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415088" y="5232400"/>
                <a:ext cx="46038" cy="269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25" name="Line 283">
                <a:extLst>
                  <a:ext uri="{FF2B5EF4-FFF2-40B4-BE49-F238E27FC236}">
                    <a16:creationId xmlns:a16="http://schemas.microsoft.com/office/drawing/2014/main" id="{5644BD61-900A-4C6B-A73B-4496F96827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337300" y="5186363"/>
                <a:ext cx="47625" cy="285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27" name="Line 284">
                <a:extLst>
                  <a:ext uri="{FF2B5EF4-FFF2-40B4-BE49-F238E27FC236}">
                    <a16:creationId xmlns:a16="http://schemas.microsoft.com/office/drawing/2014/main" id="{2EA26189-6B2F-49AE-A7E9-5589EBDF7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257925" y="5143500"/>
                <a:ext cx="47625" cy="269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29" name="Line 285">
                <a:extLst>
                  <a:ext uri="{FF2B5EF4-FFF2-40B4-BE49-F238E27FC236}">
                    <a16:creationId xmlns:a16="http://schemas.microsoft.com/office/drawing/2014/main" id="{6DDEA50D-9C85-45EC-848C-53BA57BCCB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178550" y="5097463"/>
                <a:ext cx="46038" cy="269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31" name="Line 286">
                <a:extLst>
                  <a:ext uri="{FF2B5EF4-FFF2-40B4-BE49-F238E27FC236}">
                    <a16:creationId xmlns:a16="http://schemas.microsoft.com/office/drawing/2014/main" id="{34C94C27-2543-49B2-8E2D-5154461D1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103938" y="5035550"/>
                <a:ext cx="0" cy="31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33" name="Line 287">
                <a:extLst>
                  <a:ext uri="{FF2B5EF4-FFF2-40B4-BE49-F238E27FC236}">
                    <a16:creationId xmlns:a16="http://schemas.microsoft.com/office/drawing/2014/main" id="{1E7C9F84-3FF9-4EC4-AE26-850B173B50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103938" y="5129213"/>
                <a:ext cx="0" cy="476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35" name="Freeform 288">
                <a:extLst>
                  <a:ext uri="{FF2B5EF4-FFF2-40B4-BE49-F238E27FC236}">
                    <a16:creationId xmlns:a16="http://schemas.microsoft.com/office/drawing/2014/main" id="{DDA6D499-ACF5-4A2D-93CA-DE7F551B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149975" y="5035550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38" name="Freeform 289">
                <a:extLst>
                  <a:ext uri="{FF2B5EF4-FFF2-40B4-BE49-F238E27FC236}">
                    <a16:creationId xmlns:a16="http://schemas.microsoft.com/office/drawing/2014/main" id="{1AE32270-161B-4BFB-B869-63927B64E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149975" y="5133975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39" name="Rectangle 290">
                <a:extLst>
                  <a:ext uri="{FF2B5EF4-FFF2-40B4-BE49-F238E27FC236}">
                    <a16:creationId xmlns:a16="http://schemas.microsoft.com/office/drawing/2014/main" id="{7E7114E6-CA8A-43D9-BEBE-415584BFE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488363" y="4846638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40" name="Rectangle 291">
                <a:extLst>
                  <a:ext uri="{FF2B5EF4-FFF2-40B4-BE49-F238E27FC236}">
                    <a16:creationId xmlns:a16="http://schemas.microsoft.com/office/drawing/2014/main" id="{3438553D-EB24-4565-BB03-C46FA59A6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099425" y="5119688"/>
                <a:ext cx="90488" cy="92075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42" name="Rectangle 292">
                <a:extLst>
                  <a:ext uri="{FF2B5EF4-FFF2-40B4-BE49-F238E27FC236}">
                    <a16:creationId xmlns:a16="http://schemas.microsoft.com/office/drawing/2014/main" id="{3CE99CA3-9E2A-4E3A-885B-5E3B1D04A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710488" y="5229225"/>
                <a:ext cx="92075" cy="90487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43" name="Rectangle 293">
                <a:extLst>
                  <a:ext uri="{FF2B5EF4-FFF2-40B4-BE49-F238E27FC236}">
                    <a16:creationId xmlns:a16="http://schemas.microsoft.com/office/drawing/2014/main" id="{74599F39-C33C-43B1-A5CD-92836061B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318375" y="5006975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44" name="Rectangle 294">
                <a:extLst>
                  <a:ext uri="{FF2B5EF4-FFF2-40B4-BE49-F238E27FC236}">
                    <a16:creationId xmlns:a16="http://schemas.microsoft.com/office/drawing/2014/main" id="{FD087B88-EDC2-437D-8C3A-F297FA2AD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29438" y="5254625"/>
                <a:ext cx="90488" cy="92075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45" name="Rectangle 295">
                <a:extLst>
                  <a:ext uri="{FF2B5EF4-FFF2-40B4-BE49-F238E27FC236}">
                    <a16:creationId xmlns:a16="http://schemas.microsoft.com/office/drawing/2014/main" id="{99A10885-5168-4A0E-948F-2B7540EF9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538913" y="5259388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46" name="Rectangle 296">
                <a:extLst>
                  <a:ext uri="{FF2B5EF4-FFF2-40B4-BE49-F238E27FC236}">
                    <a16:creationId xmlns:a16="http://schemas.microsoft.com/office/drawing/2014/main" id="{059940E6-2635-46D8-AD51-D011ED228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149975" y="5038725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grpSp>
          <p:nvGrpSpPr>
            <p:cNvPr id="3622" name="Group 3621">
              <a:extLst>
                <a:ext uri="{FF2B5EF4-FFF2-40B4-BE49-F238E27FC236}">
                  <a16:creationId xmlns:a16="http://schemas.microsoft.com/office/drawing/2014/main" id="{60EEFD22-1A91-412F-BD93-E0703607C711}"/>
                </a:ext>
              </a:extLst>
            </p:cNvPr>
            <p:cNvGrpSpPr/>
            <p:nvPr/>
          </p:nvGrpSpPr>
          <p:grpSpPr>
            <a:xfrm>
              <a:off x="-8485120" y="5396147"/>
              <a:ext cx="2415704" cy="123111"/>
              <a:chOff x="-8507012" y="2537411"/>
              <a:chExt cx="2415704" cy="123111"/>
            </a:xfrm>
          </p:grpSpPr>
          <p:sp>
            <p:nvSpPr>
              <p:cNvPr id="3623" name="Rectangle 10">
                <a:extLst>
                  <a:ext uri="{FF2B5EF4-FFF2-40B4-BE49-F238E27FC236}">
                    <a16:creationId xmlns:a16="http://schemas.microsoft.com/office/drawing/2014/main" id="{4F1F46EA-D7D4-4148-AE91-8BF3787F9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507012" y="2537411"/>
                <a:ext cx="5770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4" name="Rectangle 12">
                <a:extLst>
                  <a:ext uri="{FF2B5EF4-FFF2-40B4-BE49-F238E27FC236}">
                    <a16:creationId xmlns:a16="http://schemas.microsoft.com/office/drawing/2014/main" id="{FAD0F9CE-330F-4C4F-9849-E597898C0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56174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5" name="Rectangle 14">
                <a:extLst>
                  <a:ext uri="{FF2B5EF4-FFF2-40B4-BE49-F238E27FC236}">
                    <a16:creationId xmlns:a16="http://schemas.microsoft.com/office/drawing/2014/main" id="{091E5387-5CB3-4BE4-90A9-D675C25CF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767237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6" name="Rectangle 16">
                <a:extLst>
                  <a:ext uri="{FF2B5EF4-FFF2-40B4-BE49-F238E27FC236}">
                    <a16:creationId xmlns:a16="http://schemas.microsoft.com/office/drawing/2014/main" id="{04267EA0-1233-4FAA-BF0F-BCFFDDFCF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376712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7" name="Rectangle 18">
                <a:extLst>
                  <a:ext uri="{FF2B5EF4-FFF2-40B4-BE49-F238E27FC236}">
                    <a16:creationId xmlns:a16="http://schemas.microsoft.com/office/drawing/2014/main" id="{14FEA1B8-3F43-424A-9CF9-03DC7218C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86187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8" name="Rectangle 20">
                <a:extLst>
                  <a:ext uri="{FF2B5EF4-FFF2-40B4-BE49-F238E27FC236}">
                    <a16:creationId xmlns:a16="http://schemas.microsoft.com/office/drawing/2014/main" id="{8FFD0BC8-1DA1-4DBA-809A-DE0612007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597249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9" name="Rectangle 22">
                <a:extLst>
                  <a:ext uri="{FF2B5EF4-FFF2-40B4-BE49-F238E27FC236}">
                    <a16:creationId xmlns:a16="http://schemas.microsoft.com/office/drawing/2014/main" id="{37D94F5B-392C-42C9-B035-F740CA04D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206724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3666" name="Group 3665">
            <a:extLst>
              <a:ext uri="{FF2B5EF4-FFF2-40B4-BE49-F238E27FC236}">
                <a16:creationId xmlns:a16="http://schemas.microsoft.com/office/drawing/2014/main" id="{CAAFA3D1-4685-47A4-BEFF-FD404248A29E}"/>
              </a:ext>
            </a:extLst>
          </p:cNvPr>
          <p:cNvGrpSpPr/>
          <p:nvPr/>
        </p:nvGrpSpPr>
        <p:grpSpPr>
          <a:xfrm>
            <a:off x="2735282" y="569615"/>
            <a:ext cx="1645200" cy="1227600"/>
            <a:chOff x="-8807450" y="6507163"/>
            <a:chExt cx="2779712" cy="2007603"/>
          </a:xfrm>
        </p:grpSpPr>
        <p:grpSp>
          <p:nvGrpSpPr>
            <p:cNvPr id="3619" name="Group 3618">
              <a:extLst>
                <a:ext uri="{FF2B5EF4-FFF2-40B4-BE49-F238E27FC236}">
                  <a16:creationId xmlns:a16="http://schemas.microsoft.com/office/drawing/2014/main" id="{9A6E71C3-EF51-4AEA-A58D-606F1AAC1C87}"/>
                </a:ext>
              </a:extLst>
            </p:cNvPr>
            <p:cNvGrpSpPr/>
            <p:nvPr/>
          </p:nvGrpSpPr>
          <p:grpSpPr>
            <a:xfrm>
              <a:off x="-8807450" y="6507163"/>
              <a:ext cx="2779712" cy="1868487"/>
              <a:chOff x="-8807450" y="6507163"/>
              <a:chExt cx="2779712" cy="1868487"/>
            </a:xfrm>
          </p:grpSpPr>
          <p:sp>
            <p:nvSpPr>
              <p:cNvPr id="507" name="Line 333">
                <a:extLst>
                  <a:ext uri="{FF2B5EF4-FFF2-40B4-BE49-F238E27FC236}">
                    <a16:creationId xmlns:a16="http://schemas.microsoft.com/office/drawing/2014/main" id="{25248E1F-E5F1-4678-91FD-743455B21B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756650" y="8324850"/>
                <a:ext cx="272891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08" name="Line 334">
                <a:extLst>
                  <a:ext uri="{FF2B5EF4-FFF2-40B4-BE49-F238E27FC236}">
                    <a16:creationId xmlns:a16="http://schemas.microsoft.com/office/drawing/2014/main" id="{EEC83874-1B96-44F9-A0F5-6F9F3DD9AB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562975" y="832485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10" name="Line 336">
                <a:extLst>
                  <a:ext uri="{FF2B5EF4-FFF2-40B4-BE49-F238E27FC236}">
                    <a16:creationId xmlns:a16="http://schemas.microsoft.com/office/drawing/2014/main" id="{1C0F6DCF-1ACF-4756-AD27-A436669939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172450" y="832485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12" name="Line 338">
                <a:extLst>
                  <a:ext uri="{FF2B5EF4-FFF2-40B4-BE49-F238E27FC236}">
                    <a16:creationId xmlns:a16="http://schemas.microsoft.com/office/drawing/2014/main" id="{A663E9D0-2A1F-4244-AA6B-85893FB32C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783513" y="832485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14" name="Line 340">
                <a:extLst>
                  <a:ext uri="{FF2B5EF4-FFF2-40B4-BE49-F238E27FC236}">
                    <a16:creationId xmlns:a16="http://schemas.microsoft.com/office/drawing/2014/main" id="{7C975D50-7786-4BF5-8BD9-A67F6ADFC6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392988" y="832485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16" name="Line 342">
                <a:extLst>
                  <a:ext uri="{FF2B5EF4-FFF2-40B4-BE49-F238E27FC236}">
                    <a16:creationId xmlns:a16="http://schemas.microsoft.com/office/drawing/2014/main" id="{5E6C85D5-6B94-4EA2-83FB-32A32C23D3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002463" y="832485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18" name="Line 344">
                <a:extLst>
                  <a:ext uri="{FF2B5EF4-FFF2-40B4-BE49-F238E27FC236}">
                    <a16:creationId xmlns:a16="http://schemas.microsoft.com/office/drawing/2014/main" id="{C53B0C2A-B332-4EEF-964B-A0EAE6358E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613525" y="832485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20" name="Line 346">
                <a:extLst>
                  <a:ext uri="{FF2B5EF4-FFF2-40B4-BE49-F238E27FC236}">
                    <a16:creationId xmlns:a16="http://schemas.microsoft.com/office/drawing/2014/main" id="{A094A817-0854-433D-9298-EE8830ED3D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223000" y="832485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22" name="Line 348">
                <a:extLst>
                  <a:ext uri="{FF2B5EF4-FFF2-40B4-BE49-F238E27FC236}">
                    <a16:creationId xmlns:a16="http://schemas.microsoft.com/office/drawing/2014/main" id="{817F52F8-59A8-4096-B15B-85AB60EDF0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8756650" y="6507163"/>
                <a:ext cx="0" cy="18176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23" name="Line 349">
                <a:extLst>
                  <a:ext uri="{FF2B5EF4-FFF2-40B4-BE49-F238E27FC236}">
                    <a16:creationId xmlns:a16="http://schemas.microsoft.com/office/drawing/2014/main" id="{168D3365-D8F8-48EE-8BDA-082EA330BB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8807450" y="8324850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37" name="Line 353">
                <a:extLst>
                  <a:ext uri="{FF2B5EF4-FFF2-40B4-BE49-F238E27FC236}">
                    <a16:creationId xmlns:a16="http://schemas.microsoft.com/office/drawing/2014/main" id="{8FED682C-B19F-4511-A657-39AA9A090F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8807450" y="7720013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543" name="Line 359">
                <a:extLst>
                  <a:ext uri="{FF2B5EF4-FFF2-40B4-BE49-F238E27FC236}">
                    <a16:creationId xmlns:a16="http://schemas.microsoft.com/office/drawing/2014/main" id="{3032B4EC-F33A-49C0-AFBD-EE45762AE9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8807450" y="7113588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27" name="Line 365">
                <a:extLst>
                  <a:ext uri="{FF2B5EF4-FFF2-40B4-BE49-F238E27FC236}">
                    <a16:creationId xmlns:a16="http://schemas.microsoft.com/office/drawing/2014/main" id="{0C8B4AFD-A046-45F3-8FF0-E4EC101043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8807450" y="6508750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33" name="Line 371">
                <a:extLst>
                  <a:ext uri="{FF2B5EF4-FFF2-40B4-BE49-F238E27FC236}">
                    <a16:creationId xmlns:a16="http://schemas.microsoft.com/office/drawing/2014/main" id="{F1B98F6B-2E7A-416F-BCA6-3A41722B96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562975" y="802640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34" name="Line 372">
                <a:extLst>
                  <a:ext uri="{FF2B5EF4-FFF2-40B4-BE49-F238E27FC236}">
                    <a16:creationId xmlns:a16="http://schemas.microsoft.com/office/drawing/2014/main" id="{EA6F8EF5-AFBD-41C4-91B9-5C2E1B672E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8562975" y="8005763"/>
                <a:ext cx="390525" cy="20637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35" name="Line 373">
                <a:extLst>
                  <a:ext uri="{FF2B5EF4-FFF2-40B4-BE49-F238E27FC236}">
                    <a16:creationId xmlns:a16="http://schemas.microsoft.com/office/drawing/2014/main" id="{6623ADA8-3C1D-40F1-8934-B09448A8AE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172450" y="7908925"/>
                <a:ext cx="0" cy="19526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36" name="Freeform 374">
                <a:extLst>
                  <a:ext uri="{FF2B5EF4-FFF2-40B4-BE49-F238E27FC236}">
                    <a16:creationId xmlns:a16="http://schemas.microsoft.com/office/drawing/2014/main" id="{D6AA6B1A-6603-4C67-B63F-1C78D2644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218488" y="7908925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37" name="Freeform 375">
                <a:extLst>
                  <a:ext uri="{FF2B5EF4-FFF2-40B4-BE49-F238E27FC236}">
                    <a16:creationId xmlns:a16="http://schemas.microsoft.com/office/drawing/2014/main" id="{56007869-A560-41BF-84D4-ECF740DD0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218488" y="8104188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38" name="Line 376">
                <a:extLst>
                  <a:ext uri="{FF2B5EF4-FFF2-40B4-BE49-F238E27FC236}">
                    <a16:creationId xmlns:a16="http://schemas.microsoft.com/office/drawing/2014/main" id="{575201CB-072B-4DDE-9F85-4A173F5B6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172450" y="8005763"/>
                <a:ext cx="388937" cy="10001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39" name="Line 377">
                <a:extLst>
                  <a:ext uri="{FF2B5EF4-FFF2-40B4-BE49-F238E27FC236}">
                    <a16:creationId xmlns:a16="http://schemas.microsoft.com/office/drawing/2014/main" id="{21AE78B4-3C37-4F85-B321-B27C6EAF0C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783513" y="810577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0" name="Line 378">
                <a:extLst>
                  <a:ext uri="{FF2B5EF4-FFF2-40B4-BE49-F238E27FC236}">
                    <a16:creationId xmlns:a16="http://schemas.microsoft.com/office/drawing/2014/main" id="{DECEA160-C524-44CC-B54D-23728A76ED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783513" y="7702550"/>
                <a:ext cx="390525" cy="403225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1" name="Line 379">
                <a:extLst>
                  <a:ext uri="{FF2B5EF4-FFF2-40B4-BE49-F238E27FC236}">
                    <a16:creationId xmlns:a16="http://schemas.microsoft.com/office/drawing/2014/main" id="{905FF5D0-AF7C-4E3F-B57A-F65B5FBBA5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392988" y="7494588"/>
                <a:ext cx="0" cy="41275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2" name="Freeform 380">
                <a:extLst>
                  <a:ext uri="{FF2B5EF4-FFF2-40B4-BE49-F238E27FC236}">
                    <a16:creationId xmlns:a16="http://schemas.microsoft.com/office/drawing/2014/main" id="{00FE5642-2DDB-4D85-B2CF-3230AD000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37438" y="7494588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3" name="Freeform 381">
                <a:extLst>
                  <a:ext uri="{FF2B5EF4-FFF2-40B4-BE49-F238E27FC236}">
                    <a16:creationId xmlns:a16="http://schemas.microsoft.com/office/drawing/2014/main" id="{266F7AAE-B726-4FFD-9769-84EBD1D50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37438" y="7907338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4" name="Line 382">
                <a:extLst>
                  <a:ext uri="{FF2B5EF4-FFF2-40B4-BE49-F238E27FC236}">
                    <a16:creationId xmlns:a16="http://schemas.microsoft.com/office/drawing/2014/main" id="{43508614-B97F-4FC6-9D34-4362B1A9CE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392988" y="7673975"/>
                <a:ext cx="390525" cy="28575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5" name="Line 383">
                <a:extLst>
                  <a:ext uri="{FF2B5EF4-FFF2-40B4-BE49-F238E27FC236}">
                    <a16:creationId xmlns:a16="http://schemas.microsoft.com/office/drawing/2014/main" id="{8DE142BA-8903-4288-92C7-96E975DC46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002463" y="7493000"/>
                <a:ext cx="0" cy="363537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6" name="Freeform 384">
                <a:extLst>
                  <a:ext uri="{FF2B5EF4-FFF2-40B4-BE49-F238E27FC236}">
                    <a16:creationId xmlns:a16="http://schemas.microsoft.com/office/drawing/2014/main" id="{F826B9FB-BC2C-410C-8961-ACEFBD435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48500" y="7493000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7" name="Freeform 385">
                <a:extLst>
                  <a:ext uri="{FF2B5EF4-FFF2-40B4-BE49-F238E27FC236}">
                    <a16:creationId xmlns:a16="http://schemas.microsoft.com/office/drawing/2014/main" id="{63FDA72A-74CF-4D0F-BC58-6CF094A1D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48500" y="7856538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8" name="Line 386">
                <a:extLst>
                  <a:ext uri="{FF2B5EF4-FFF2-40B4-BE49-F238E27FC236}">
                    <a16:creationId xmlns:a16="http://schemas.microsoft.com/office/drawing/2014/main" id="{F734BDBA-93FC-4EEC-9BB9-269733E30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002463" y="7673975"/>
                <a:ext cx="388937" cy="52705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9" name="Line 387">
                <a:extLst>
                  <a:ext uri="{FF2B5EF4-FFF2-40B4-BE49-F238E27FC236}">
                    <a16:creationId xmlns:a16="http://schemas.microsoft.com/office/drawing/2014/main" id="{D2470249-1D12-4585-A0C9-11E5D56C1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613525" y="8105775"/>
                <a:ext cx="0" cy="19050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50" name="Freeform 388">
                <a:extLst>
                  <a:ext uri="{FF2B5EF4-FFF2-40B4-BE49-F238E27FC236}">
                    <a16:creationId xmlns:a16="http://schemas.microsoft.com/office/drawing/2014/main" id="{1E6C6B48-D7A5-4DF3-A311-08AAC9A3C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57975" y="8105775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51" name="Freeform 389">
                <a:extLst>
                  <a:ext uri="{FF2B5EF4-FFF2-40B4-BE49-F238E27FC236}">
                    <a16:creationId xmlns:a16="http://schemas.microsoft.com/office/drawing/2014/main" id="{52109C3F-2792-47B6-BBE2-5FE1B989B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57975" y="8296275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52" name="Line 390">
                <a:extLst>
                  <a:ext uri="{FF2B5EF4-FFF2-40B4-BE49-F238E27FC236}">
                    <a16:creationId xmlns:a16="http://schemas.microsoft.com/office/drawing/2014/main" id="{1D0A3D5C-E417-4360-A184-AA1CD0AB34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613525" y="8024813"/>
                <a:ext cx="390525" cy="17621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53" name="Line 391">
                <a:extLst>
                  <a:ext uri="{FF2B5EF4-FFF2-40B4-BE49-F238E27FC236}">
                    <a16:creationId xmlns:a16="http://schemas.microsoft.com/office/drawing/2014/main" id="{76109C73-CE28-4969-AA1F-32E390332F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223000" y="8024813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54" name="Rectangle 392">
                <a:extLst>
                  <a:ext uri="{FF2B5EF4-FFF2-40B4-BE49-F238E27FC236}">
                    <a16:creationId xmlns:a16="http://schemas.microsoft.com/office/drawing/2014/main" id="{EAB2F042-3E42-4CA3-A9D5-462E50C13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607425" y="7980363"/>
                <a:ext cx="90487" cy="92075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55" name="Rectangle 393">
                <a:extLst>
                  <a:ext uri="{FF2B5EF4-FFF2-40B4-BE49-F238E27FC236}">
                    <a16:creationId xmlns:a16="http://schemas.microsoft.com/office/drawing/2014/main" id="{DF8A9B8D-7D9B-4476-B73A-4BD118B40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218488" y="7961313"/>
                <a:ext cx="90487" cy="90487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56" name="Rectangle 394">
                <a:extLst>
                  <a:ext uri="{FF2B5EF4-FFF2-40B4-BE49-F238E27FC236}">
                    <a16:creationId xmlns:a16="http://schemas.microsoft.com/office/drawing/2014/main" id="{5F9CB38A-6D5D-4329-A619-6B8C14F29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829550" y="8061325"/>
                <a:ext cx="92075" cy="90487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59" name="Rectangle 395">
                <a:extLst>
                  <a:ext uri="{FF2B5EF4-FFF2-40B4-BE49-F238E27FC236}">
                    <a16:creationId xmlns:a16="http://schemas.microsoft.com/office/drawing/2014/main" id="{33AFE2CC-89B6-41D7-9723-DA881ADBF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437438" y="7656513"/>
                <a:ext cx="90487" cy="90487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61" name="Rectangle 396">
                <a:extLst>
                  <a:ext uri="{FF2B5EF4-FFF2-40B4-BE49-F238E27FC236}">
                    <a16:creationId xmlns:a16="http://schemas.microsoft.com/office/drawing/2014/main" id="{A4EF1207-F7FE-4D34-AD5E-A45D7EFE8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048500" y="7629525"/>
                <a:ext cx="90487" cy="90487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63" name="Rectangle 397">
                <a:extLst>
                  <a:ext uri="{FF2B5EF4-FFF2-40B4-BE49-F238E27FC236}">
                    <a16:creationId xmlns:a16="http://schemas.microsoft.com/office/drawing/2014/main" id="{0636A6BB-2E4A-4D59-80BF-1773F203B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657975" y="8154988"/>
                <a:ext cx="90487" cy="90487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65" name="Rectangle 398">
                <a:extLst>
                  <a:ext uri="{FF2B5EF4-FFF2-40B4-BE49-F238E27FC236}">
                    <a16:creationId xmlns:a16="http://schemas.microsoft.com/office/drawing/2014/main" id="{1EBF52B1-9784-47D8-8A77-803194896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269038" y="7978775"/>
                <a:ext cx="90487" cy="92075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67" name="Line 399">
                <a:extLst>
                  <a:ext uri="{FF2B5EF4-FFF2-40B4-BE49-F238E27FC236}">
                    <a16:creationId xmlns:a16="http://schemas.microsoft.com/office/drawing/2014/main" id="{2F2D13DE-978D-4930-951F-033B3F762A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562975" y="7958138"/>
                <a:ext cx="0" cy="2381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69" name="Line 400">
                <a:extLst>
                  <a:ext uri="{FF2B5EF4-FFF2-40B4-BE49-F238E27FC236}">
                    <a16:creationId xmlns:a16="http://schemas.microsoft.com/office/drawing/2014/main" id="{2C15481E-32CC-4072-A1A1-B8692ADDD6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8562975" y="8072438"/>
                <a:ext cx="0" cy="2540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72" name="Freeform 401">
                <a:extLst>
                  <a:ext uri="{FF2B5EF4-FFF2-40B4-BE49-F238E27FC236}">
                    <a16:creationId xmlns:a16="http://schemas.microsoft.com/office/drawing/2014/main" id="{7A22C11B-1689-4F6D-8138-8E9AD0340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607425" y="7958138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73" name="Freeform 402">
                <a:extLst>
                  <a:ext uri="{FF2B5EF4-FFF2-40B4-BE49-F238E27FC236}">
                    <a16:creationId xmlns:a16="http://schemas.microsoft.com/office/drawing/2014/main" id="{7424A40D-D6AD-4DB9-91A7-99E60C08F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607425" y="8097838"/>
                <a:ext cx="90487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74" name="Line 403">
                <a:extLst>
                  <a:ext uri="{FF2B5EF4-FFF2-40B4-BE49-F238E27FC236}">
                    <a16:creationId xmlns:a16="http://schemas.microsoft.com/office/drawing/2014/main" id="{6FEA08E9-0294-4086-BC90-B83717981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562975" y="8027988"/>
                <a:ext cx="46037" cy="28575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76" name="Line 404">
                <a:extLst>
                  <a:ext uri="{FF2B5EF4-FFF2-40B4-BE49-F238E27FC236}">
                    <a16:creationId xmlns:a16="http://schemas.microsoft.com/office/drawing/2014/main" id="{D38B4F37-820F-4CC8-B56D-3EB4849831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486775" y="8074025"/>
                <a:ext cx="47625" cy="3016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77" name="Line 405">
                <a:extLst>
                  <a:ext uri="{FF2B5EF4-FFF2-40B4-BE49-F238E27FC236}">
                    <a16:creationId xmlns:a16="http://schemas.microsoft.com/office/drawing/2014/main" id="{CD8A499A-5837-46D1-9429-035ABF352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408988" y="8123238"/>
                <a:ext cx="46037" cy="28575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78" name="Line 406">
                <a:extLst>
                  <a:ext uri="{FF2B5EF4-FFF2-40B4-BE49-F238E27FC236}">
                    <a16:creationId xmlns:a16="http://schemas.microsoft.com/office/drawing/2014/main" id="{3B1A8D72-AB0B-453B-B80E-BE198C802D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332788" y="8170863"/>
                <a:ext cx="47625" cy="3016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79" name="Line 407">
                <a:extLst>
                  <a:ext uri="{FF2B5EF4-FFF2-40B4-BE49-F238E27FC236}">
                    <a16:creationId xmlns:a16="http://schemas.microsoft.com/office/drawing/2014/main" id="{EC5E4F40-FC9A-42E0-B0E6-BB4AB6267D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255000" y="8218488"/>
                <a:ext cx="47625" cy="28575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80" name="Line 408">
                <a:extLst>
                  <a:ext uri="{FF2B5EF4-FFF2-40B4-BE49-F238E27FC236}">
                    <a16:creationId xmlns:a16="http://schemas.microsoft.com/office/drawing/2014/main" id="{84A96670-DEB3-4E34-8340-C27A21999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177213" y="8267700"/>
                <a:ext cx="4762" cy="3175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82" name="Line 409">
                <a:extLst>
                  <a:ext uri="{FF2B5EF4-FFF2-40B4-BE49-F238E27FC236}">
                    <a16:creationId xmlns:a16="http://schemas.microsoft.com/office/drawing/2014/main" id="{E2EB6461-B3F9-421F-B9D2-8B15309C18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172450" y="8270875"/>
                <a:ext cx="49212" cy="1587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83" name="Line 410">
                <a:extLst>
                  <a:ext uri="{FF2B5EF4-FFF2-40B4-BE49-F238E27FC236}">
                    <a16:creationId xmlns:a16="http://schemas.microsoft.com/office/drawing/2014/main" id="{7CB1F681-A36C-40FB-BCCB-E12654014F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8086725" y="8275638"/>
                <a:ext cx="52387" cy="476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84" name="Line 411">
                <a:extLst>
                  <a:ext uri="{FF2B5EF4-FFF2-40B4-BE49-F238E27FC236}">
                    <a16:creationId xmlns:a16="http://schemas.microsoft.com/office/drawing/2014/main" id="{D3FA3915-9D5D-43C2-BED3-366C3C0FAD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997825" y="8285163"/>
                <a:ext cx="55562" cy="476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85" name="Line 412">
                <a:extLst>
                  <a:ext uri="{FF2B5EF4-FFF2-40B4-BE49-F238E27FC236}">
                    <a16:creationId xmlns:a16="http://schemas.microsoft.com/office/drawing/2014/main" id="{916232EC-1193-4A36-BAED-68596EE0FA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905750" y="8293100"/>
                <a:ext cx="53975" cy="476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86" name="Line 413">
                <a:extLst>
                  <a:ext uri="{FF2B5EF4-FFF2-40B4-BE49-F238E27FC236}">
                    <a16:creationId xmlns:a16="http://schemas.microsoft.com/office/drawing/2014/main" id="{20CF5E3F-89DD-4BD8-A3BB-975E62CDB8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815263" y="8301038"/>
                <a:ext cx="31750" cy="3175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88" name="Line 414">
                <a:extLst>
                  <a:ext uri="{FF2B5EF4-FFF2-40B4-BE49-F238E27FC236}">
                    <a16:creationId xmlns:a16="http://schemas.microsoft.com/office/drawing/2014/main" id="{6246B8C5-33A2-463D-A402-9D243EEEEA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783513" y="8297863"/>
                <a:ext cx="20637" cy="635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89" name="Line 415">
                <a:extLst>
                  <a:ext uri="{FF2B5EF4-FFF2-40B4-BE49-F238E27FC236}">
                    <a16:creationId xmlns:a16="http://schemas.microsoft.com/office/drawing/2014/main" id="{12F243A3-AD04-4AC7-A91C-E46E091939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726363" y="8272463"/>
                <a:ext cx="52387" cy="14287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90" name="Line 416">
                <a:extLst>
                  <a:ext uri="{FF2B5EF4-FFF2-40B4-BE49-F238E27FC236}">
                    <a16:creationId xmlns:a16="http://schemas.microsoft.com/office/drawing/2014/main" id="{C60EE77B-83DE-4655-9E17-ADCEF263C2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637463" y="8250238"/>
                <a:ext cx="50800" cy="14287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91" name="Line 417">
                <a:extLst>
                  <a:ext uri="{FF2B5EF4-FFF2-40B4-BE49-F238E27FC236}">
                    <a16:creationId xmlns:a16="http://schemas.microsoft.com/office/drawing/2014/main" id="{953AFDFF-CC42-45E5-BD12-B8EA542C30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550150" y="8228013"/>
                <a:ext cx="52387" cy="1270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92" name="Line 418">
                <a:extLst>
                  <a:ext uri="{FF2B5EF4-FFF2-40B4-BE49-F238E27FC236}">
                    <a16:creationId xmlns:a16="http://schemas.microsoft.com/office/drawing/2014/main" id="{7653A905-5BC5-47CC-AC5A-BD7C065F3A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7462838" y="8204200"/>
                <a:ext cx="52387" cy="14287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94" name="Line 419">
                <a:extLst>
                  <a:ext uri="{FF2B5EF4-FFF2-40B4-BE49-F238E27FC236}">
                    <a16:creationId xmlns:a16="http://schemas.microsoft.com/office/drawing/2014/main" id="{12AF0735-AF30-4C15-A915-8A655F3C5E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373938" y="8204200"/>
                <a:ext cx="50800" cy="14287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95" name="Line 420">
                <a:extLst>
                  <a:ext uri="{FF2B5EF4-FFF2-40B4-BE49-F238E27FC236}">
                    <a16:creationId xmlns:a16="http://schemas.microsoft.com/office/drawing/2014/main" id="{5F2C5D11-8341-49E5-8AAD-E1A1B9162A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286625" y="8228013"/>
                <a:ext cx="53975" cy="1270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96" name="Line 421">
                <a:extLst>
                  <a:ext uri="{FF2B5EF4-FFF2-40B4-BE49-F238E27FC236}">
                    <a16:creationId xmlns:a16="http://schemas.microsoft.com/office/drawing/2014/main" id="{4A3B1EF8-2DA1-4365-A6EE-C81914D734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197725" y="8250238"/>
                <a:ext cx="52387" cy="14287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97" name="Line 422">
                <a:extLst>
                  <a:ext uri="{FF2B5EF4-FFF2-40B4-BE49-F238E27FC236}">
                    <a16:creationId xmlns:a16="http://schemas.microsoft.com/office/drawing/2014/main" id="{129887AD-7B8D-47DA-9B4F-D6A948B1A7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110413" y="8272463"/>
                <a:ext cx="52387" cy="14287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98" name="Line 423">
                <a:extLst>
                  <a:ext uri="{FF2B5EF4-FFF2-40B4-BE49-F238E27FC236}">
                    <a16:creationId xmlns:a16="http://schemas.microsoft.com/office/drawing/2014/main" id="{0E2C9949-34E2-4DC2-AF87-2F9A9FD536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023100" y="8296275"/>
                <a:ext cx="20637" cy="635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40" name="Line 424">
                <a:extLst>
                  <a:ext uri="{FF2B5EF4-FFF2-40B4-BE49-F238E27FC236}">
                    <a16:creationId xmlns:a16="http://schemas.microsoft.com/office/drawing/2014/main" id="{9935B9EB-8063-4950-9D17-4A36DC018B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7002463" y="8302625"/>
                <a:ext cx="33337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41" name="Line 425">
                <a:extLst>
                  <a:ext uri="{FF2B5EF4-FFF2-40B4-BE49-F238E27FC236}">
                    <a16:creationId xmlns:a16="http://schemas.microsoft.com/office/drawing/2014/main" id="{1E41D080-C107-4085-896A-6BBDD15303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932613" y="8302625"/>
                <a:ext cx="53975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42" name="Line 426">
                <a:extLst>
                  <a:ext uri="{FF2B5EF4-FFF2-40B4-BE49-F238E27FC236}">
                    <a16:creationId xmlns:a16="http://schemas.microsoft.com/office/drawing/2014/main" id="{22AE7A6B-DC3E-450F-B096-50E5265276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842125" y="8302625"/>
                <a:ext cx="53975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43" name="Line 427">
                <a:extLst>
                  <a:ext uri="{FF2B5EF4-FFF2-40B4-BE49-F238E27FC236}">
                    <a16:creationId xmlns:a16="http://schemas.microsoft.com/office/drawing/2014/main" id="{8BDF0F03-987C-49F8-889D-45317E91F5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751638" y="8302625"/>
                <a:ext cx="55562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44" name="Line 428">
                <a:extLst>
                  <a:ext uri="{FF2B5EF4-FFF2-40B4-BE49-F238E27FC236}">
                    <a16:creationId xmlns:a16="http://schemas.microsoft.com/office/drawing/2014/main" id="{0733D255-ED07-4281-A1C0-DF682F16AB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659563" y="8302625"/>
                <a:ext cx="46037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46" name="Line 429">
                <a:extLst>
                  <a:ext uri="{FF2B5EF4-FFF2-40B4-BE49-F238E27FC236}">
                    <a16:creationId xmlns:a16="http://schemas.microsoft.com/office/drawing/2014/main" id="{96D33717-2701-43C3-8729-F3B83EF33D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613525" y="8299450"/>
                <a:ext cx="7937" cy="3175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47" name="Line 430">
                <a:extLst>
                  <a:ext uri="{FF2B5EF4-FFF2-40B4-BE49-F238E27FC236}">
                    <a16:creationId xmlns:a16="http://schemas.microsoft.com/office/drawing/2014/main" id="{5B8312FC-9C34-45F6-AFAB-D49CF1845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570663" y="8270875"/>
                <a:ext cx="50800" cy="15875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50" name="Line 431">
                <a:extLst>
                  <a:ext uri="{FF2B5EF4-FFF2-40B4-BE49-F238E27FC236}">
                    <a16:creationId xmlns:a16="http://schemas.microsoft.com/office/drawing/2014/main" id="{36284724-C984-482C-8CF1-7F737AE2DC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484938" y="8242300"/>
                <a:ext cx="52387" cy="1746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51" name="Line 432">
                <a:extLst>
                  <a:ext uri="{FF2B5EF4-FFF2-40B4-BE49-F238E27FC236}">
                    <a16:creationId xmlns:a16="http://schemas.microsoft.com/office/drawing/2014/main" id="{AF758F9B-4701-40D6-9AB5-6CAE6B67FF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397625" y="8213725"/>
                <a:ext cx="50800" cy="1746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52" name="Line 433">
                <a:extLst>
                  <a:ext uri="{FF2B5EF4-FFF2-40B4-BE49-F238E27FC236}">
                    <a16:creationId xmlns:a16="http://schemas.microsoft.com/office/drawing/2014/main" id="{977BF529-A15E-437B-A778-E2F8CFBEE6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6311900" y="8186738"/>
                <a:ext cx="53975" cy="17462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60" name="Line 434">
                <a:extLst>
                  <a:ext uri="{FF2B5EF4-FFF2-40B4-BE49-F238E27FC236}">
                    <a16:creationId xmlns:a16="http://schemas.microsoft.com/office/drawing/2014/main" id="{D8A7FA61-9190-41A5-8083-0CA63127B7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224588" y="8175625"/>
                <a:ext cx="1587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61" name="Rectangle 435">
                <a:extLst>
                  <a:ext uri="{FF2B5EF4-FFF2-40B4-BE49-F238E27FC236}">
                    <a16:creationId xmlns:a16="http://schemas.microsoft.com/office/drawing/2014/main" id="{3574EEAA-E317-42C8-8A31-B7B64F730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607425" y="7981950"/>
                <a:ext cx="90487" cy="90487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62" name="Rectangle 436">
                <a:extLst>
                  <a:ext uri="{FF2B5EF4-FFF2-40B4-BE49-F238E27FC236}">
                    <a16:creationId xmlns:a16="http://schemas.microsoft.com/office/drawing/2014/main" id="{8ABBCAFC-CB57-4CD5-807A-D13EC2FA1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218488" y="8224838"/>
                <a:ext cx="90487" cy="90487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63" name="Rectangle 437">
                <a:extLst>
                  <a:ext uri="{FF2B5EF4-FFF2-40B4-BE49-F238E27FC236}">
                    <a16:creationId xmlns:a16="http://schemas.microsoft.com/office/drawing/2014/main" id="{67838762-238E-489F-886C-6FBCC4F58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829550" y="8258175"/>
                <a:ext cx="92075" cy="90487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64" name="Rectangle 438">
                <a:extLst>
                  <a:ext uri="{FF2B5EF4-FFF2-40B4-BE49-F238E27FC236}">
                    <a16:creationId xmlns:a16="http://schemas.microsoft.com/office/drawing/2014/main" id="{7A11DD98-70F6-4D4E-997D-0304B5F84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437438" y="8154988"/>
                <a:ext cx="90487" cy="90487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65" name="Rectangle 439">
                <a:extLst>
                  <a:ext uri="{FF2B5EF4-FFF2-40B4-BE49-F238E27FC236}">
                    <a16:creationId xmlns:a16="http://schemas.microsoft.com/office/drawing/2014/main" id="{5EA88A1A-E074-4CC1-8EBF-124E75D3C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048500" y="8256588"/>
                <a:ext cx="90487" cy="90487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66" name="Rectangle 440">
                <a:extLst>
                  <a:ext uri="{FF2B5EF4-FFF2-40B4-BE49-F238E27FC236}">
                    <a16:creationId xmlns:a16="http://schemas.microsoft.com/office/drawing/2014/main" id="{3B79D9EC-A958-4213-BB1C-AFC744EFF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657975" y="8256588"/>
                <a:ext cx="90487" cy="90487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667" name="Rectangle 441">
                <a:extLst>
                  <a:ext uri="{FF2B5EF4-FFF2-40B4-BE49-F238E27FC236}">
                    <a16:creationId xmlns:a16="http://schemas.microsoft.com/office/drawing/2014/main" id="{59587EA1-2ED7-4617-A5D4-F008AFCC4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269038" y="8131175"/>
                <a:ext cx="90487" cy="90487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grpSp>
          <p:nvGrpSpPr>
            <p:cNvPr id="3630" name="Group 3629">
              <a:extLst>
                <a:ext uri="{FF2B5EF4-FFF2-40B4-BE49-F238E27FC236}">
                  <a16:creationId xmlns:a16="http://schemas.microsoft.com/office/drawing/2014/main" id="{1D48CC18-1358-410D-B0DF-B2827CEC16E6}"/>
                </a:ext>
              </a:extLst>
            </p:cNvPr>
            <p:cNvGrpSpPr/>
            <p:nvPr/>
          </p:nvGrpSpPr>
          <p:grpSpPr>
            <a:xfrm>
              <a:off x="-8607425" y="8391655"/>
              <a:ext cx="2415703" cy="123111"/>
              <a:chOff x="-8507012" y="2537411"/>
              <a:chExt cx="2415703" cy="123111"/>
            </a:xfrm>
          </p:grpSpPr>
          <p:sp>
            <p:nvSpPr>
              <p:cNvPr id="3631" name="Rectangle 10">
                <a:extLst>
                  <a:ext uri="{FF2B5EF4-FFF2-40B4-BE49-F238E27FC236}">
                    <a16:creationId xmlns:a16="http://schemas.microsoft.com/office/drawing/2014/main" id="{5009F866-6EC0-43DC-850D-BD0B12E50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507012" y="2537411"/>
                <a:ext cx="5770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2" name="Rectangle 12">
                <a:extLst>
                  <a:ext uri="{FF2B5EF4-FFF2-40B4-BE49-F238E27FC236}">
                    <a16:creationId xmlns:a16="http://schemas.microsoft.com/office/drawing/2014/main" id="{BB445742-F5D7-46E5-ABA0-27F585AF0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56174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3" name="Rectangle 14">
                <a:extLst>
                  <a:ext uri="{FF2B5EF4-FFF2-40B4-BE49-F238E27FC236}">
                    <a16:creationId xmlns:a16="http://schemas.microsoft.com/office/drawing/2014/main" id="{15E025C1-9AE3-4531-82CA-967F87484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767237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4" name="Rectangle 16">
                <a:extLst>
                  <a:ext uri="{FF2B5EF4-FFF2-40B4-BE49-F238E27FC236}">
                    <a16:creationId xmlns:a16="http://schemas.microsoft.com/office/drawing/2014/main" id="{5587FD8F-6251-4756-85D5-646304960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376713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5" name="Rectangle 18">
                <a:extLst>
                  <a:ext uri="{FF2B5EF4-FFF2-40B4-BE49-F238E27FC236}">
                    <a16:creationId xmlns:a16="http://schemas.microsoft.com/office/drawing/2014/main" id="{A74217EC-A528-4E84-BD9C-462FC1917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86188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6" name="Rectangle 20">
                <a:extLst>
                  <a:ext uri="{FF2B5EF4-FFF2-40B4-BE49-F238E27FC236}">
                    <a16:creationId xmlns:a16="http://schemas.microsoft.com/office/drawing/2014/main" id="{F717877D-C549-4E8D-A21A-DDF717DF6A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597249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7" name="Rectangle 22">
                <a:extLst>
                  <a:ext uri="{FF2B5EF4-FFF2-40B4-BE49-F238E27FC236}">
                    <a16:creationId xmlns:a16="http://schemas.microsoft.com/office/drawing/2014/main" id="{28080B40-51B1-4D9A-A364-F6ED6D4FE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206725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3667" name="Group 3666">
            <a:extLst>
              <a:ext uri="{FF2B5EF4-FFF2-40B4-BE49-F238E27FC236}">
                <a16:creationId xmlns:a16="http://schemas.microsoft.com/office/drawing/2014/main" id="{22626A69-A4B4-4C9A-AABF-E7F3E0674A11}"/>
              </a:ext>
            </a:extLst>
          </p:cNvPr>
          <p:cNvGrpSpPr/>
          <p:nvPr/>
        </p:nvGrpSpPr>
        <p:grpSpPr>
          <a:xfrm>
            <a:off x="2752399" y="2055091"/>
            <a:ext cx="1638000" cy="1213200"/>
            <a:chOff x="-8807450" y="9909175"/>
            <a:chExt cx="2779712" cy="2024936"/>
          </a:xfrm>
        </p:grpSpPr>
        <p:sp>
          <p:nvSpPr>
            <p:cNvPr id="2999" name="Line 478">
              <a:extLst>
                <a:ext uri="{FF2B5EF4-FFF2-40B4-BE49-F238E27FC236}">
                  <a16:creationId xmlns:a16="http://schemas.microsoft.com/office/drawing/2014/main" id="{7D53180A-9E48-494F-9F12-6BECEC352E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756650" y="11728450"/>
              <a:ext cx="272891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00" name="Line 479">
              <a:extLst>
                <a:ext uri="{FF2B5EF4-FFF2-40B4-BE49-F238E27FC236}">
                  <a16:creationId xmlns:a16="http://schemas.microsoft.com/office/drawing/2014/main" id="{5C9AB834-47A6-46CC-8B3F-2AEF51E8AE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562975" y="11728450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02" name="Line 481">
              <a:extLst>
                <a:ext uri="{FF2B5EF4-FFF2-40B4-BE49-F238E27FC236}">
                  <a16:creationId xmlns:a16="http://schemas.microsoft.com/office/drawing/2014/main" id="{33767016-D9F5-41C9-94EC-67B629184C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172450" y="11728450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04" name="Line 483">
              <a:extLst>
                <a:ext uri="{FF2B5EF4-FFF2-40B4-BE49-F238E27FC236}">
                  <a16:creationId xmlns:a16="http://schemas.microsoft.com/office/drawing/2014/main" id="{80612CB0-F028-4C3F-8EE5-922C16566C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783513" y="11728450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06" name="Line 485">
              <a:extLst>
                <a:ext uri="{FF2B5EF4-FFF2-40B4-BE49-F238E27FC236}">
                  <a16:creationId xmlns:a16="http://schemas.microsoft.com/office/drawing/2014/main" id="{01151216-1BDC-4AAF-B727-B151DE0617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392988" y="11728450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08" name="Line 487">
              <a:extLst>
                <a:ext uri="{FF2B5EF4-FFF2-40B4-BE49-F238E27FC236}">
                  <a16:creationId xmlns:a16="http://schemas.microsoft.com/office/drawing/2014/main" id="{C0065574-0DCE-4B71-8AD2-4D5CC03795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002463" y="11728450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10" name="Line 489">
              <a:extLst>
                <a:ext uri="{FF2B5EF4-FFF2-40B4-BE49-F238E27FC236}">
                  <a16:creationId xmlns:a16="http://schemas.microsoft.com/office/drawing/2014/main" id="{99846911-C7EC-4A05-B5F7-4765715EA1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613525" y="11728450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12" name="Line 491">
              <a:extLst>
                <a:ext uri="{FF2B5EF4-FFF2-40B4-BE49-F238E27FC236}">
                  <a16:creationId xmlns:a16="http://schemas.microsoft.com/office/drawing/2014/main" id="{872AD9B2-91D8-4DA8-AECA-0EFABDFC53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223000" y="11728450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17" name="Line 493">
              <a:extLst>
                <a:ext uri="{FF2B5EF4-FFF2-40B4-BE49-F238E27FC236}">
                  <a16:creationId xmlns:a16="http://schemas.microsoft.com/office/drawing/2014/main" id="{899A6104-439E-4020-817F-B49F64A535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756650" y="9909175"/>
              <a:ext cx="0" cy="1819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19" name="Line 494">
              <a:extLst>
                <a:ext uri="{FF2B5EF4-FFF2-40B4-BE49-F238E27FC236}">
                  <a16:creationId xmlns:a16="http://schemas.microsoft.com/office/drawing/2014/main" id="{1E6B9A68-B9A0-4A09-9460-F54D1AB108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807450" y="11728450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28" name="Line 498">
              <a:extLst>
                <a:ext uri="{FF2B5EF4-FFF2-40B4-BE49-F238E27FC236}">
                  <a16:creationId xmlns:a16="http://schemas.microsoft.com/office/drawing/2014/main" id="{B09E1940-2B41-45E0-8B94-6FA7F83053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807450" y="11274425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35" name="Line 504">
              <a:extLst>
                <a:ext uri="{FF2B5EF4-FFF2-40B4-BE49-F238E27FC236}">
                  <a16:creationId xmlns:a16="http://schemas.microsoft.com/office/drawing/2014/main" id="{50EFF1AD-62BF-44C6-BDE8-30056176F1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807450" y="10820400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40" name="Line 510">
              <a:extLst>
                <a:ext uri="{FF2B5EF4-FFF2-40B4-BE49-F238E27FC236}">
                  <a16:creationId xmlns:a16="http://schemas.microsoft.com/office/drawing/2014/main" id="{91308BE3-735A-465C-A55E-E54E5DF4FE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807450" y="10364788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47" name="Line 516">
              <a:extLst>
                <a:ext uri="{FF2B5EF4-FFF2-40B4-BE49-F238E27FC236}">
                  <a16:creationId xmlns:a16="http://schemas.microsoft.com/office/drawing/2014/main" id="{5B91B47D-FF2B-4258-9DF4-12BC274F1F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8807450" y="9910763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54" name="Line 522">
              <a:extLst>
                <a:ext uri="{FF2B5EF4-FFF2-40B4-BE49-F238E27FC236}">
                  <a16:creationId xmlns:a16="http://schemas.microsoft.com/office/drawing/2014/main" id="{86583E06-69D3-4C35-9EA4-BC04C1AB77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562975" y="11684000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17" name="Line 523">
              <a:extLst>
                <a:ext uri="{FF2B5EF4-FFF2-40B4-BE49-F238E27FC236}">
                  <a16:creationId xmlns:a16="http://schemas.microsoft.com/office/drawing/2014/main" id="{4C95DFD2-44FC-43E9-A6E1-A39F6371DE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562975" y="11595100"/>
              <a:ext cx="390525" cy="889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18" name="Line 524">
              <a:extLst>
                <a:ext uri="{FF2B5EF4-FFF2-40B4-BE49-F238E27FC236}">
                  <a16:creationId xmlns:a16="http://schemas.microsoft.com/office/drawing/2014/main" id="{2CB9E93E-2E5C-4568-87D9-D9754C278C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172450" y="11595100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19" name="Line 525">
              <a:extLst>
                <a:ext uri="{FF2B5EF4-FFF2-40B4-BE49-F238E27FC236}">
                  <a16:creationId xmlns:a16="http://schemas.microsoft.com/office/drawing/2014/main" id="{604062C4-481B-4017-B6A1-CD416DF895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172450" y="11403013"/>
              <a:ext cx="388937" cy="1920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0" name="Line 526">
              <a:extLst>
                <a:ext uri="{FF2B5EF4-FFF2-40B4-BE49-F238E27FC236}">
                  <a16:creationId xmlns:a16="http://schemas.microsoft.com/office/drawing/2014/main" id="{C2F7D43F-ABC0-4444-A46E-6CC4B43169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783513" y="11355388"/>
              <a:ext cx="0" cy="984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1" name="Freeform 527">
              <a:extLst>
                <a:ext uri="{FF2B5EF4-FFF2-40B4-BE49-F238E27FC236}">
                  <a16:creationId xmlns:a16="http://schemas.microsoft.com/office/drawing/2014/main" id="{10966214-775D-4262-9739-6F1D6E37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29550" y="1135538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2" name="Freeform 528">
              <a:extLst>
                <a:ext uri="{FF2B5EF4-FFF2-40B4-BE49-F238E27FC236}">
                  <a16:creationId xmlns:a16="http://schemas.microsoft.com/office/drawing/2014/main" id="{7F72E3BF-EC95-433C-9D20-A35309298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29550" y="1145381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3" name="Line 529">
              <a:extLst>
                <a:ext uri="{FF2B5EF4-FFF2-40B4-BE49-F238E27FC236}">
                  <a16:creationId xmlns:a16="http://schemas.microsoft.com/office/drawing/2014/main" id="{82BDCEF8-09F1-47F3-8000-186407B3BF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783513" y="11266488"/>
              <a:ext cx="390525" cy="136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4" name="Line 530">
              <a:extLst>
                <a:ext uri="{FF2B5EF4-FFF2-40B4-BE49-F238E27FC236}">
                  <a16:creationId xmlns:a16="http://schemas.microsoft.com/office/drawing/2014/main" id="{6EA5680D-450D-4393-B3AC-8DB0A592FC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392988" y="11129963"/>
              <a:ext cx="0" cy="2746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5" name="Freeform 531">
              <a:extLst>
                <a:ext uri="{FF2B5EF4-FFF2-40B4-BE49-F238E27FC236}">
                  <a16:creationId xmlns:a16="http://schemas.microsoft.com/office/drawing/2014/main" id="{FC3E11A1-A7A9-44B0-97F7-0F3959B28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37438" y="11129963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6" name="Freeform 532">
              <a:extLst>
                <a:ext uri="{FF2B5EF4-FFF2-40B4-BE49-F238E27FC236}">
                  <a16:creationId xmlns:a16="http://schemas.microsoft.com/office/drawing/2014/main" id="{C52DBC4E-93AC-473F-9953-FD7E777A0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37438" y="11404600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7" name="Line 533">
              <a:extLst>
                <a:ext uri="{FF2B5EF4-FFF2-40B4-BE49-F238E27FC236}">
                  <a16:creationId xmlns:a16="http://schemas.microsoft.com/office/drawing/2014/main" id="{872E3B0E-FECF-48A6-8D61-5EEF4CA5E6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392988" y="11212513"/>
              <a:ext cx="390525" cy="539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8" name="Line 534">
              <a:extLst>
                <a:ext uri="{FF2B5EF4-FFF2-40B4-BE49-F238E27FC236}">
                  <a16:creationId xmlns:a16="http://schemas.microsoft.com/office/drawing/2014/main" id="{5A5E8707-2762-461F-B47E-1B9BA70EAC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002463" y="11095038"/>
              <a:ext cx="0" cy="2365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29" name="Freeform 535">
              <a:extLst>
                <a:ext uri="{FF2B5EF4-FFF2-40B4-BE49-F238E27FC236}">
                  <a16:creationId xmlns:a16="http://schemas.microsoft.com/office/drawing/2014/main" id="{023E2757-4E54-42A1-97DC-4B7D59C1E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48500" y="11095038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0" name="Freeform 536">
              <a:extLst>
                <a:ext uri="{FF2B5EF4-FFF2-40B4-BE49-F238E27FC236}">
                  <a16:creationId xmlns:a16="http://schemas.microsoft.com/office/drawing/2014/main" id="{6E5455E7-87CC-43FF-B046-E3CDC5B19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48500" y="1133157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1" name="Line 537">
              <a:extLst>
                <a:ext uri="{FF2B5EF4-FFF2-40B4-BE49-F238E27FC236}">
                  <a16:creationId xmlns:a16="http://schemas.microsoft.com/office/drawing/2014/main" id="{79B69F40-53F7-49B6-AAE6-CB2E3370B5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002463" y="11212513"/>
              <a:ext cx="388937" cy="4476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2" name="Line 538">
              <a:extLst>
                <a:ext uri="{FF2B5EF4-FFF2-40B4-BE49-F238E27FC236}">
                  <a16:creationId xmlns:a16="http://schemas.microsoft.com/office/drawing/2014/main" id="{6EA6CC9C-C2FB-49F8-ABD6-4CEF16F98C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613525" y="11660188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3" name="Line 539">
              <a:extLst>
                <a:ext uri="{FF2B5EF4-FFF2-40B4-BE49-F238E27FC236}">
                  <a16:creationId xmlns:a16="http://schemas.microsoft.com/office/drawing/2014/main" id="{44B9D001-7AC8-47E3-B15B-0D07DEAAA9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6613525" y="11506200"/>
              <a:ext cx="390525" cy="1539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4" name="Line 540">
              <a:extLst>
                <a:ext uri="{FF2B5EF4-FFF2-40B4-BE49-F238E27FC236}">
                  <a16:creationId xmlns:a16="http://schemas.microsoft.com/office/drawing/2014/main" id="{44B600BE-B426-405D-9D4F-97405444C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223000" y="11506200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5" name="Rectangle 541">
              <a:extLst>
                <a:ext uri="{FF2B5EF4-FFF2-40B4-BE49-F238E27FC236}">
                  <a16:creationId xmlns:a16="http://schemas.microsoft.com/office/drawing/2014/main" id="{690C5D9D-FA35-4326-89BE-18F60CC95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607425" y="11637963"/>
              <a:ext cx="90487" cy="92075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6" name="Rectangle 542">
              <a:extLst>
                <a:ext uri="{FF2B5EF4-FFF2-40B4-BE49-F238E27FC236}">
                  <a16:creationId xmlns:a16="http://schemas.microsoft.com/office/drawing/2014/main" id="{69D098F6-9DC5-4563-ACCA-D51C46934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218488" y="11549063"/>
              <a:ext cx="90487" cy="9048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7" name="Rectangle 543">
              <a:extLst>
                <a:ext uri="{FF2B5EF4-FFF2-40B4-BE49-F238E27FC236}">
                  <a16:creationId xmlns:a16="http://schemas.microsoft.com/office/drawing/2014/main" id="{BAF04180-27A2-44C0-AC9D-68DBC67F9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829550" y="11358563"/>
              <a:ext cx="92075" cy="9048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8" name="Rectangle 544">
              <a:extLst>
                <a:ext uri="{FF2B5EF4-FFF2-40B4-BE49-F238E27FC236}">
                  <a16:creationId xmlns:a16="http://schemas.microsoft.com/office/drawing/2014/main" id="{572346E3-A5BB-41A7-8229-CB2A43E6D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437438" y="11222038"/>
              <a:ext cx="90487" cy="9048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39" name="Rectangle 545">
              <a:extLst>
                <a:ext uri="{FF2B5EF4-FFF2-40B4-BE49-F238E27FC236}">
                  <a16:creationId xmlns:a16="http://schemas.microsoft.com/office/drawing/2014/main" id="{0CC679DA-579D-4357-B900-D7503CE17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48500" y="11166475"/>
              <a:ext cx="90487" cy="92075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0" name="Rectangle 546">
              <a:extLst>
                <a:ext uri="{FF2B5EF4-FFF2-40B4-BE49-F238E27FC236}">
                  <a16:creationId xmlns:a16="http://schemas.microsoft.com/office/drawing/2014/main" id="{CD1CF9E9-3E99-4788-9C8B-96A7B1E01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657975" y="11614150"/>
              <a:ext cx="90487" cy="9048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1" name="Rectangle 547">
              <a:extLst>
                <a:ext uri="{FF2B5EF4-FFF2-40B4-BE49-F238E27FC236}">
                  <a16:creationId xmlns:a16="http://schemas.microsoft.com/office/drawing/2014/main" id="{731CE507-73C3-4D42-A0FA-E61213F7F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269038" y="11461750"/>
              <a:ext cx="90487" cy="9048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2" name="Line 548">
              <a:extLst>
                <a:ext uri="{FF2B5EF4-FFF2-40B4-BE49-F238E27FC236}">
                  <a16:creationId xmlns:a16="http://schemas.microsoft.com/office/drawing/2014/main" id="{116E4CA6-7C8F-421B-A3B9-1306F7F6AB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562975" y="11677650"/>
              <a:ext cx="53975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3" name="Line 549">
              <a:extLst>
                <a:ext uri="{FF2B5EF4-FFF2-40B4-BE49-F238E27FC236}">
                  <a16:creationId xmlns:a16="http://schemas.microsoft.com/office/drawing/2014/main" id="{21EE13EE-076D-48D4-8C89-216A45EAD1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474075" y="11658600"/>
              <a:ext cx="52387" cy="111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4" name="Line 550">
              <a:extLst>
                <a:ext uri="{FF2B5EF4-FFF2-40B4-BE49-F238E27FC236}">
                  <a16:creationId xmlns:a16="http://schemas.microsoft.com/office/drawing/2014/main" id="{979C120C-F8B8-4C5B-B8E3-EB63994C88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385175" y="11637963"/>
              <a:ext cx="52387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5" name="Line 551">
              <a:extLst>
                <a:ext uri="{FF2B5EF4-FFF2-40B4-BE49-F238E27FC236}">
                  <a16:creationId xmlns:a16="http://schemas.microsoft.com/office/drawing/2014/main" id="{D24E6A23-F0A7-4B85-ADF5-A9F00F5DBA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297863" y="11618913"/>
              <a:ext cx="53975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6" name="Line 552">
              <a:extLst>
                <a:ext uri="{FF2B5EF4-FFF2-40B4-BE49-F238E27FC236}">
                  <a16:creationId xmlns:a16="http://schemas.microsoft.com/office/drawing/2014/main" id="{BF8FD6F2-7B03-48A2-924F-E98A353322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8207375" y="11603038"/>
              <a:ext cx="34925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7" name="Line 553">
              <a:extLst>
                <a:ext uri="{FF2B5EF4-FFF2-40B4-BE49-F238E27FC236}">
                  <a16:creationId xmlns:a16="http://schemas.microsoft.com/office/drawing/2014/main" id="{7FB94F32-54B1-4517-9A87-D1C22B90EB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172450" y="11603038"/>
              <a:ext cx="17462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8" name="Line 554">
              <a:extLst>
                <a:ext uri="{FF2B5EF4-FFF2-40B4-BE49-F238E27FC236}">
                  <a16:creationId xmlns:a16="http://schemas.microsoft.com/office/drawing/2014/main" id="{A04D4085-4373-445D-86C7-15F27D46F3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120063" y="11617325"/>
              <a:ext cx="52387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49" name="Line 555">
              <a:extLst>
                <a:ext uri="{FF2B5EF4-FFF2-40B4-BE49-F238E27FC236}">
                  <a16:creationId xmlns:a16="http://schemas.microsoft.com/office/drawing/2014/main" id="{3E293E9B-7EC6-44E0-A061-8FF84DD018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032750" y="11637963"/>
              <a:ext cx="53975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50" name="Line 556">
              <a:extLst>
                <a:ext uri="{FF2B5EF4-FFF2-40B4-BE49-F238E27FC236}">
                  <a16:creationId xmlns:a16="http://schemas.microsoft.com/office/drawing/2014/main" id="{563CDC99-78D3-45A4-9C7F-3C6D373218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943850" y="11661775"/>
              <a:ext cx="52387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51" name="Line 557">
              <a:extLst>
                <a:ext uri="{FF2B5EF4-FFF2-40B4-BE49-F238E27FC236}">
                  <a16:creationId xmlns:a16="http://schemas.microsoft.com/office/drawing/2014/main" id="{E01DFF22-758C-437A-95A9-34FF2416A7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854950" y="11684000"/>
              <a:ext cx="53975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54" name="Line 558">
              <a:extLst>
                <a:ext uri="{FF2B5EF4-FFF2-40B4-BE49-F238E27FC236}">
                  <a16:creationId xmlns:a16="http://schemas.microsoft.com/office/drawing/2014/main" id="{FC9A85A7-DB4E-4CAA-8474-C2EB91358B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767638" y="11671300"/>
              <a:ext cx="49212" cy="238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56" name="Line 559">
              <a:extLst>
                <a:ext uri="{FF2B5EF4-FFF2-40B4-BE49-F238E27FC236}">
                  <a16:creationId xmlns:a16="http://schemas.microsoft.com/office/drawing/2014/main" id="{DD117C27-4C6F-4A50-A989-B159EB364B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685088" y="11633200"/>
              <a:ext cx="49212" cy="238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58" name="Line 560">
              <a:extLst>
                <a:ext uri="{FF2B5EF4-FFF2-40B4-BE49-F238E27FC236}">
                  <a16:creationId xmlns:a16="http://schemas.microsoft.com/office/drawing/2014/main" id="{08529C24-634F-4B8C-ACC5-D7EA0CF21D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602538" y="11596688"/>
              <a:ext cx="49212" cy="222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60" name="Line 561">
              <a:extLst>
                <a:ext uri="{FF2B5EF4-FFF2-40B4-BE49-F238E27FC236}">
                  <a16:creationId xmlns:a16="http://schemas.microsoft.com/office/drawing/2014/main" id="{095D00A9-F38E-48C6-8182-4FFC5EE9C8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519988" y="11558588"/>
              <a:ext cx="50800" cy="222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62" name="Line 562">
              <a:extLst>
                <a:ext uri="{FF2B5EF4-FFF2-40B4-BE49-F238E27FC236}">
                  <a16:creationId xmlns:a16="http://schemas.microsoft.com/office/drawing/2014/main" id="{F79219F2-20CF-4FBF-B102-D7C1E39CE9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437438" y="11523663"/>
              <a:ext cx="44450" cy="190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64" name="Line 563">
              <a:extLst>
                <a:ext uri="{FF2B5EF4-FFF2-40B4-BE49-F238E27FC236}">
                  <a16:creationId xmlns:a16="http://schemas.microsoft.com/office/drawing/2014/main" id="{BA323A78-8970-4935-A379-AD8E0DEEE6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392988" y="11442700"/>
              <a:ext cx="0" cy="349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67" name="Line 564">
              <a:extLst>
                <a:ext uri="{FF2B5EF4-FFF2-40B4-BE49-F238E27FC236}">
                  <a16:creationId xmlns:a16="http://schemas.microsoft.com/office/drawing/2014/main" id="{C53551C9-2C64-4F74-A8DB-6E57C56AF3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-7392988" y="11568113"/>
              <a:ext cx="0" cy="365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68" name="Freeform 565">
              <a:extLst>
                <a:ext uri="{FF2B5EF4-FFF2-40B4-BE49-F238E27FC236}">
                  <a16:creationId xmlns:a16="http://schemas.microsoft.com/office/drawing/2014/main" id="{ABD7D39E-03CE-40E9-93F7-E843BB6B7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37438" y="11442700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69" name="Freeform 566">
              <a:extLst>
                <a:ext uri="{FF2B5EF4-FFF2-40B4-BE49-F238E27FC236}">
                  <a16:creationId xmlns:a16="http://schemas.microsoft.com/office/drawing/2014/main" id="{83202149-4082-452A-9600-21BF5D77D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37438" y="11604625"/>
              <a:ext cx="9048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71" name="Line 567">
              <a:extLst>
                <a:ext uri="{FF2B5EF4-FFF2-40B4-BE49-F238E27FC236}">
                  <a16:creationId xmlns:a16="http://schemas.microsoft.com/office/drawing/2014/main" id="{6EA285B7-48B9-4FA5-A0B4-5D4BBCC355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392988" y="11523663"/>
              <a:ext cx="4762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72" name="Line 568">
              <a:extLst>
                <a:ext uri="{FF2B5EF4-FFF2-40B4-BE49-F238E27FC236}">
                  <a16:creationId xmlns:a16="http://schemas.microsoft.com/office/drawing/2014/main" id="{FAE987EC-EC06-4BDC-A14E-059A8546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353300" y="11533188"/>
              <a:ext cx="53975" cy="158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73" name="Line 569">
              <a:extLst>
                <a:ext uri="{FF2B5EF4-FFF2-40B4-BE49-F238E27FC236}">
                  <a16:creationId xmlns:a16="http://schemas.microsoft.com/office/drawing/2014/main" id="{0B2A51C0-6431-4990-9AF8-7EF951A017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264400" y="11558588"/>
              <a:ext cx="52387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74" name="Line 570">
              <a:extLst>
                <a:ext uri="{FF2B5EF4-FFF2-40B4-BE49-F238E27FC236}">
                  <a16:creationId xmlns:a16="http://schemas.microsoft.com/office/drawing/2014/main" id="{9F04CD3F-1F1F-4277-80A1-C073E6078A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177088" y="11582400"/>
              <a:ext cx="52387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75" name="Line 571">
              <a:extLst>
                <a:ext uri="{FF2B5EF4-FFF2-40B4-BE49-F238E27FC236}">
                  <a16:creationId xmlns:a16="http://schemas.microsoft.com/office/drawing/2014/main" id="{458D0D49-1754-441E-8913-2F18469152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089775" y="11606213"/>
              <a:ext cx="53975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77" name="Line 572">
              <a:extLst>
                <a:ext uri="{FF2B5EF4-FFF2-40B4-BE49-F238E27FC236}">
                  <a16:creationId xmlns:a16="http://schemas.microsoft.com/office/drawing/2014/main" id="{3767C87D-79CB-4886-81DA-360B6406ED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000875" y="11631613"/>
              <a:ext cx="53975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78" name="Line 573">
              <a:extLst>
                <a:ext uri="{FF2B5EF4-FFF2-40B4-BE49-F238E27FC236}">
                  <a16:creationId xmlns:a16="http://schemas.microsoft.com/office/drawing/2014/main" id="{26D3F3B1-2B06-4513-8791-93B451102A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910388" y="11634788"/>
              <a:ext cx="53975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79" name="Line 574">
              <a:extLst>
                <a:ext uri="{FF2B5EF4-FFF2-40B4-BE49-F238E27FC236}">
                  <a16:creationId xmlns:a16="http://schemas.microsoft.com/office/drawing/2014/main" id="{62A32B26-1932-4782-BE56-61F5982910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819900" y="11639550"/>
              <a:ext cx="55562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80" name="Line 575">
              <a:extLst>
                <a:ext uri="{FF2B5EF4-FFF2-40B4-BE49-F238E27FC236}">
                  <a16:creationId xmlns:a16="http://schemas.microsoft.com/office/drawing/2014/main" id="{F9E2ED0D-A221-4885-876F-8AE36841B7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727825" y="11644313"/>
              <a:ext cx="53975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81" name="Line 576">
              <a:extLst>
                <a:ext uri="{FF2B5EF4-FFF2-40B4-BE49-F238E27FC236}">
                  <a16:creationId xmlns:a16="http://schemas.microsoft.com/office/drawing/2014/main" id="{03D27095-B652-4D12-B950-342666437E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638925" y="11650663"/>
              <a:ext cx="25400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83" name="Line 577">
              <a:extLst>
                <a:ext uri="{FF2B5EF4-FFF2-40B4-BE49-F238E27FC236}">
                  <a16:creationId xmlns:a16="http://schemas.microsoft.com/office/drawing/2014/main" id="{4791B6D9-18BD-4418-809F-83ACEE9A9B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613525" y="11652250"/>
              <a:ext cx="2857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84" name="Line 578">
              <a:extLst>
                <a:ext uri="{FF2B5EF4-FFF2-40B4-BE49-F238E27FC236}">
                  <a16:creationId xmlns:a16="http://schemas.microsoft.com/office/drawing/2014/main" id="{DB28A674-D0A0-4547-AFAB-0D4F298694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548438" y="11655425"/>
              <a:ext cx="55562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85" name="Line 579">
              <a:extLst>
                <a:ext uri="{FF2B5EF4-FFF2-40B4-BE49-F238E27FC236}">
                  <a16:creationId xmlns:a16="http://schemas.microsoft.com/office/drawing/2014/main" id="{F09A5E93-DEBE-49AC-93AA-FF621C8E3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457950" y="11658600"/>
              <a:ext cx="55562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86" name="Line 580">
              <a:extLst>
                <a:ext uri="{FF2B5EF4-FFF2-40B4-BE49-F238E27FC236}">
                  <a16:creationId xmlns:a16="http://schemas.microsoft.com/office/drawing/2014/main" id="{8AF0AB34-F9E8-482A-8928-2B0EBCECD5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365875" y="11663363"/>
              <a:ext cx="53975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87" name="Line 581">
              <a:extLst>
                <a:ext uri="{FF2B5EF4-FFF2-40B4-BE49-F238E27FC236}">
                  <a16:creationId xmlns:a16="http://schemas.microsoft.com/office/drawing/2014/main" id="{1767AA0F-AFA8-4996-AE7D-21A466D387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275388" y="11666538"/>
              <a:ext cx="52387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89" name="Rectangle 582">
              <a:extLst>
                <a:ext uri="{FF2B5EF4-FFF2-40B4-BE49-F238E27FC236}">
                  <a16:creationId xmlns:a16="http://schemas.microsoft.com/office/drawing/2014/main" id="{9004A7E0-247F-4D8C-8155-FD147AEDA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607425" y="11644313"/>
              <a:ext cx="90487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90" name="Rectangle 583">
              <a:extLst>
                <a:ext uri="{FF2B5EF4-FFF2-40B4-BE49-F238E27FC236}">
                  <a16:creationId xmlns:a16="http://schemas.microsoft.com/office/drawing/2014/main" id="{B242AF7A-8EDE-45B2-AED1-F6ECA55B1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218488" y="11558588"/>
              <a:ext cx="90487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91" name="Rectangle 584">
              <a:extLst>
                <a:ext uri="{FF2B5EF4-FFF2-40B4-BE49-F238E27FC236}">
                  <a16:creationId xmlns:a16="http://schemas.microsoft.com/office/drawing/2014/main" id="{576584ED-DAC6-44BA-9CE7-B303D5229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829550" y="11657013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92" name="Rectangle 585">
              <a:extLst>
                <a:ext uri="{FF2B5EF4-FFF2-40B4-BE49-F238E27FC236}">
                  <a16:creationId xmlns:a16="http://schemas.microsoft.com/office/drawing/2014/main" id="{1FF35699-C145-4307-B528-970548B48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437438" y="11477625"/>
              <a:ext cx="90487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193" name="Rectangle 586">
              <a:extLst>
                <a:ext uri="{FF2B5EF4-FFF2-40B4-BE49-F238E27FC236}">
                  <a16:creationId xmlns:a16="http://schemas.microsoft.com/office/drawing/2014/main" id="{BF4E203A-9406-41C3-BA24-5EFFA5CCC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48500" y="11585575"/>
              <a:ext cx="90487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251" name="Rectangle 587">
              <a:extLst>
                <a:ext uri="{FF2B5EF4-FFF2-40B4-BE49-F238E27FC236}">
                  <a16:creationId xmlns:a16="http://schemas.microsoft.com/office/drawing/2014/main" id="{1A4F6EAD-4623-4521-AA14-B3BB69118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657975" y="11606213"/>
              <a:ext cx="90487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252" name="Rectangle 588">
              <a:extLst>
                <a:ext uri="{FF2B5EF4-FFF2-40B4-BE49-F238E27FC236}">
                  <a16:creationId xmlns:a16="http://schemas.microsoft.com/office/drawing/2014/main" id="{823E1F5B-5ACF-4AB9-A47D-F88B70858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269038" y="11625263"/>
              <a:ext cx="90487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grpSp>
          <p:nvGrpSpPr>
            <p:cNvPr id="3638" name="Group 3637">
              <a:extLst>
                <a:ext uri="{FF2B5EF4-FFF2-40B4-BE49-F238E27FC236}">
                  <a16:creationId xmlns:a16="http://schemas.microsoft.com/office/drawing/2014/main" id="{4E44DF26-BE16-4794-9736-75B78E7816BF}"/>
                </a:ext>
              </a:extLst>
            </p:cNvPr>
            <p:cNvGrpSpPr/>
            <p:nvPr/>
          </p:nvGrpSpPr>
          <p:grpSpPr>
            <a:xfrm>
              <a:off x="-8607425" y="11811000"/>
              <a:ext cx="2415704" cy="123111"/>
              <a:chOff x="-8507012" y="2537411"/>
              <a:chExt cx="2415704" cy="123111"/>
            </a:xfrm>
          </p:grpSpPr>
          <p:sp>
            <p:nvSpPr>
              <p:cNvPr id="3639" name="Rectangle 10">
                <a:extLst>
                  <a:ext uri="{FF2B5EF4-FFF2-40B4-BE49-F238E27FC236}">
                    <a16:creationId xmlns:a16="http://schemas.microsoft.com/office/drawing/2014/main" id="{201DF4D4-C653-49F7-AE16-AD3C2214D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507012" y="2537411"/>
                <a:ext cx="5770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0" name="Rectangle 12">
                <a:extLst>
                  <a:ext uri="{FF2B5EF4-FFF2-40B4-BE49-F238E27FC236}">
                    <a16:creationId xmlns:a16="http://schemas.microsoft.com/office/drawing/2014/main" id="{EADEF5A4-3F87-4DBE-82FD-6172B0B02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56174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1" name="Rectangle 14">
                <a:extLst>
                  <a:ext uri="{FF2B5EF4-FFF2-40B4-BE49-F238E27FC236}">
                    <a16:creationId xmlns:a16="http://schemas.microsoft.com/office/drawing/2014/main" id="{93B42FEB-9BF1-4EF8-A291-6E30E538F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767237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2" name="Rectangle 16">
                <a:extLst>
                  <a:ext uri="{FF2B5EF4-FFF2-40B4-BE49-F238E27FC236}">
                    <a16:creationId xmlns:a16="http://schemas.microsoft.com/office/drawing/2014/main" id="{45B4A790-425B-430B-A299-AD64326DA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376712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3" name="Rectangle 18">
                <a:extLst>
                  <a:ext uri="{FF2B5EF4-FFF2-40B4-BE49-F238E27FC236}">
                    <a16:creationId xmlns:a16="http://schemas.microsoft.com/office/drawing/2014/main" id="{0EDEE5FB-E66E-41F9-B05A-E3E7C2162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86187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4" name="Rectangle 20">
                <a:extLst>
                  <a:ext uri="{FF2B5EF4-FFF2-40B4-BE49-F238E27FC236}">
                    <a16:creationId xmlns:a16="http://schemas.microsoft.com/office/drawing/2014/main" id="{8681292B-BFC9-4BF6-AA7B-5A134892D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597249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5" name="Rectangle 22">
                <a:extLst>
                  <a:ext uri="{FF2B5EF4-FFF2-40B4-BE49-F238E27FC236}">
                    <a16:creationId xmlns:a16="http://schemas.microsoft.com/office/drawing/2014/main" id="{F6E16006-797B-42EC-BE05-6848E7DD5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206724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3663" name="Group 3662">
            <a:extLst>
              <a:ext uri="{FF2B5EF4-FFF2-40B4-BE49-F238E27FC236}">
                <a16:creationId xmlns:a16="http://schemas.microsoft.com/office/drawing/2014/main" id="{68888177-DB51-4BB4-945C-62B199AF8A51}"/>
              </a:ext>
            </a:extLst>
          </p:cNvPr>
          <p:cNvGrpSpPr/>
          <p:nvPr/>
        </p:nvGrpSpPr>
        <p:grpSpPr>
          <a:xfrm>
            <a:off x="4553346" y="586848"/>
            <a:ext cx="1638000" cy="1209600"/>
            <a:chOff x="7915275" y="4646613"/>
            <a:chExt cx="2779713" cy="2032915"/>
          </a:xfrm>
        </p:grpSpPr>
        <p:grpSp>
          <p:nvGrpSpPr>
            <p:cNvPr id="3613" name="Group 3612">
              <a:extLst>
                <a:ext uri="{FF2B5EF4-FFF2-40B4-BE49-F238E27FC236}">
                  <a16:creationId xmlns:a16="http://schemas.microsoft.com/office/drawing/2014/main" id="{CCA05720-0405-45E0-9E12-93F8FFF68792}"/>
                </a:ext>
              </a:extLst>
            </p:cNvPr>
            <p:cNvGrpSpPr/>
            <p:nvPr/>
          </p:nvGrpSpPr>
          <p:grpSpPr>
            <a:xfrm>
              <a:off x="7915275" y="4646613"/>
              <a:ext cx="2779713" cy="1868487"/>
              <a:chOff x="7915275" y="4646613"/>
              <a:chExt cx="2779713" cy="1868487"/>
            </a:xfrm>
          </p:grpSpPr>
          <p:sp>
            <p:nvSpPr>
              <p:cNvPr id="3366" name="Line 625">
                <a:extLst>
                  <a:ext uri="{FF2B5EF4-FFF2-40B4-BE49-F238E27FC236}">
                    <a16:creationId xmlns:a16="http://schemas.microsoft.com/office/drawing/2014/main" id="{D785D4A3-CAE1-44BF-9386-6E639E440E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66075" y="6464300"/>
                <a:ext cx="272891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67" name="Line 626">
                <a:extLst>
                  <a:ext uri="{FF2B5EF4-FFF2-40B4-BE49-F238E27FC236}">
                    <a16:creationId xmlns:a16="http://schemas.microsoft.com/office/drawing/2014/main" id="{E7726ADA-7EDA-47EB-8651-790031688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9750" y="646430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69" name="Line 628">
                <a:extLst>
                  <a:ext uri="{FF2B5EF4-FFF2-40B4-BE49-F238E27FC236}">
                    <a16:creationId xmlns:a16="http://schemas.microsoft.com/office/drawing/2014/main" id="{973EADCF-D335-4442-BEA9-D2F14C10F6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0275" y="646430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71" name="Line 630">
                <a:extLst>
                  <a:ext uri="{FF2B5EF4-FFF2-40B4-BE49-F238E27FC236}">
                    <a16:creationId xmlns:a16="http://schemas.microsoft.com/office/drawing/2014/main" id="{895679F5-9ECE-4037-AFC9-E25EC7577C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39213" y="646430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73" name="Line 632">
                <a:extLst>
                  <a:ext uri="{FF2B5EF4-FFF2-40B4-BE49-F238E27FC236}">
                    <a16:creationId xmlns:a16="http://schemas.microsoft.com/office/drawing/2014/main" id="{86924082-38BF-4B6E-9BCA-9E4B6B917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9738" y="646430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75" name="Line 634">
                <a:extLst>
                  <a:ext uri="{FF2B5EF4-FFF2-40B4-BE49-F238E27FC236}">
                    <a16:creationId xmlns:a16="http://schemas.microsoft.com/office/drawing/2014/main" id="{918E36AB-BB2A-4411-BE3C-96B75AA54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20263" y="646430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77" name="Line 636">
                <a:extLst>
                  <a:ext uri="{FF2B5EF4-FFF2-40B4-BE49-F238E27FC236}">
                    <a16:creationId xmlns:a16="http://schemas.microsoft.com/office/drawing/2014/main" id="{81B96A15-D599-4126-9A60-50863F9CAC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09200" y="646430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79" name="Line 638">
                <a:extLst>
                  <a:ext uri="{FF2B5EF4-FFF2-40B4-BE49-F238E27FC236}">
                    <a16:creationId xmlns:a16="http://schemas.microsoft.com/office/drawing/2014/main" id="{29C599C1-F03F-4F34-8184-AA65C3B5AF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99725" y="6464300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81" name="Line 640">
                <a:extLst>
                  <a:ext uri="{FF2B5EF4-FFF2-40B4-BE49-F238E27FC236}">
                    <a16:creationId xmlns:a16="http://schemas.microsoft.com/office/drawing/2014/main" id="{B6C7DDDB-1AD4-466F-A81D-9CAD43DF24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966075" y="4646613"/>
                <a:ext cx="0" cy="18176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82" name="Line 641">
                <a:extLst>
                  <a:ext uri="{FF2B5EF4-FFF2-40B4-BE49-F238E27FC236}">
                    <a16:creationId xmlns:a16="http://schemas.microsoft.com/office/drawing/2014/main" id="{AD735362-4C17-4623-94ED-301CE85ED8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15275" y="6464300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86" name="Line 645">
                <a:extLst>
                  <a:ext uri="{FF2B5EF4-FFF2-40B4-BE49-F238E27FC236}">
                    <a16:creationId xmlns:a16="http://schemas.microsoft.com/office/drawing/2014/main" id="{D5367EDF-FABD-415F-BCE2-18C99A0D9A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15275" y="5859463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04" name="Line 651">
                <a:extLst>
                  <a:ext uri="{FF2B5EF4-FFF2-40B4-BE49-F238E27FC236}">
                    <a16:creationId xmlns:a16="http://schemas.microsoft.com/office/drawing/2014/main" id="{6B2CF0C0-8542-4BD9-8BAB-5ABA18F11F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15275" y="5253038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10" name="Line 657">
                <a:extLst>
                  <a:ext uri="{FF2B5EF4-FFF2-40B4-BE49-F238E27FC236}">
                    <a16:creationId xmlns:a16="http://schemas.microsoft.com/office/drawing/2014/main" id="{8BF4B36E-B6A8-4AF1-8E82-AF5F513C5E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15275" y="4648200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17" name="Line 663">
                <a:extLst>
                  <a:ext uri="{FF2B5EF4-FFF2-40B4-BE49-F238E27FC236}">
                    <a16:creationId xmlns:a16="http://schemas.microsoft.com/office/drawing/2014/main" id="{5803E1AE-9017-41B8-AA41-E84A68088E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9750" y="6059488"/>
                <a:ext cx="0" cy="2317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18" name="Freeform 664">
                <a:extLst>
                  <a:ext uri="{FF2B5EF4-FFF2-40B4-BE49-F238E27FC236}">
                    <a16:creationId xmlns:a16="http://schemas.microsoft.com/office/drawing/2014/main" id="{A4463445-8280-42C8-AF7E-67FDE7053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6059488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31" name="Freeform 665">
                <a:extLst>
                  <a:ext uri="{FF2B5EF4-FFF2-40B4-BE49-F238E27FC236}">
                    <a16:creationId xmlns:a16="http://schemas.microsoft.com/office/drawing/2014/main" id="{8D8C6CDD-B97F-4018-A7B2-214643CE2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629126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53" name="Line 666">
                <a:extLst>
                  <a:ext uri="{FF2B5EF4-FFF2-40B4-BE49-F238E27FC236}">
                    <a16:creationId xmlns:a16="http://schemas.microsoft.com/office/drawing/2014/main" id="{BD0E28D9-B774-4FC4-BA5E-D556A49F21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159750" y="6140450"/>
                <a:ext cx="390525" cy="365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55" name="Line 667">
                <a:extLst>
                  <a:ext uri="{FF2B5EF4-FFF2-40B4-BE49-F238E27FC236}">
                    <a16:creationId xmlns:a16="http://schemas.microsoft.com/office/drawing/2014/main" id="{DEE25531-4CFB-4FA9-B794-E1AC07704B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0275" y="614045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57" name="Line 668">
                <a:extLst>
                  <a:ext uri="{FF2B5EF4-FFF2-40B4-BE49-F238E27FC236}">
                    <a16:creationId xmlns:a16="http://schemas.microsoft.com/office/drawing/2014/main" id="{333AAFCC-F452-43CD-A9C8-6659F5EA4D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0275" y="6140450"/>
                <a:ext cx="388938" cy="365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58" name="Line 669">
                <a:extLst>
                  <a:ext uri="{FF2B5EF4-FFF2-40B4-BE49-F238E27FC236}">
                    <a16:creationId xmlns:a16="http://schemas.microsoft.com/office/drawing/2014/main" id="{FE8124FE-C36C-4982-86B4-27317D64BA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39213" y="6176963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60" name="Line 670">
                <a:extLst>
                  <a:ext uri="{FF2B5EF4-FFF2-40B4-BE49-F238E27FC236}">
                    <a16:creationId xmlns:a16="http://schemas.microsoft.com/office/drawing/2014/main" id="{4457EF13-EFB4-40AE-937F-793A8DF94A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39213" y="5969000"/>
                <a:ext cx="390525" cy="2079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64" name="Line 671">
                <a:extLst>
                  <a:ext uri="{FF2B5EF4-FFF2-40B4-BE49-F238E27FC236}">
                    <a16:creationId xmlns:a16="http://schemas.microsoft.com/office/drawing/2014/main" id="{DA933E48-DFAB-47B7-AB62-79CF7B913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9738" y="5857875"/>
                <a:ext cx="0" cy="2206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68" name="Freeform 672">
                <a:extLst>
                  <a:ext uri="{FF2B5EF4-FFF2-40B4-BE49-F238E27FC236}">
                    <a16:creationId xmlns:a16="http://schemas.microsoft.com/office/drawing/2014/main" id="{6E8AEDF1-30C1-4EF8-AC76-9095BA904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5288" y="5857875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72" name="Freeform 673">
                <a:extLst>
                  <a:ext uri="{FF2B5EF4-FFF2-40B4-BE49-F238E27FC236}">
                    <a16:creationId xmlns:a16="http://schemas.microsoft.com/office/drawing/2014/main" id="{FD07E528-EC94-4067-9539-0AAC09E62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5288" y="6078538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76" name="Line 674">
                <a:extLst>
                  <a:ext uri="{FF2B5EF4-FFF2-40B4-BE49-F238E27FC236}">
                    <a16:creationId xmlns:a16="http://schemas.microsoft.com/office/drawing/2014/main" id="{FC490A66-0CC1-472B-AD19-6854CE5A6D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9738" y="5969000"/>
                <a:ext cx="390525" cy="1000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80" name="Line 675">
                <a:extLst>
                  <a:ext uri="{FF2B5EF4-FFF2-40B4-BE49-F238E27FC236}">
                    <a16:creationId xmlns:a16="http://schemas.microsoft.com/office/drawing/2014/main" id="{57D41803-88C3-4FE4-806C-4435012132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20263" y="5910263"/>
                <a:ext cx="0" cy="3175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1599" name="Freeform 676">
                <a:extLst>
                  <a:ext uri="{FF2B5EF4-FFF2-40B4-BE49-F238E27FC236}">
                    <a16:creationId xmlns:a16="http://schemas.microsoft.com/office/drawing/2014/main" id="{3BEE1E89-0747-47EE-8637-4F4C96DE7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74225" y="591026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92" name="Freeform 677">
                <a:extLst>
                  <a:ext uri="{FF2B5EF4-FFF2-40B4-BE49-F238E27FC236}">
                    <a16:creationId xmlns:a16="http://schemas.microsoft.com/office/drawing/2014/main" id="{FBE6C0CE-1531-46BF-A9AA-1277365D8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74225" y="622776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93" name="Line 678">
                <a:extLst>
                  <a:ext uri="{FF2B5EF4-FFF2-40B4-BE49-F238E27FC236}">
                    <a16:creationId xmlns:a16="http://schemas.microsoft.com/office/drawing/2014/main" id="{C4A5FFA1-9023-4AB2-859A-94AE74743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20263" y="6069013"/>
                <a:ext cx="388938" cy="3683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94" name="Line 679">
                <a:extLst>
                  <a:ext uri="{FF2B5EF4-FFF2-40B4-BE49-F238E27FC236}">
                    <a16:creationId xmlns:a16="http://schemas.microsoft.com/office/drawing/2014/main" id="{969A4AF6-A2AD-4F44-9A16-21A3432971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09200" y="6437313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95" name="Line 680">
                <a:extLst>
                  <a:ext uri="{FF2B5EF4-FFF2-40B4-BE49-F238E27FC236}">
                    <a16:creationId xmlns:a16="http://schemas.microsoft.com/office/drawing/2014/main" id="{38E5E5A6-8540-46A5-9973-81981AFB97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109200" y="6307138"/>
                <a:ext cx="390525" cy="1301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96" name="Line 681">
                <a:extLst>
                  <a:ext uri="{FF2B5EF4-FFF2-40B4-BE49-F238E27FC236}">
                    <a16:creationId xmlns:a16="http://schemas.microsoft.com/office/drawing/2014/main" id="{67B16C11-2A64-4290-A794-D8A64682C3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99725" y="6307138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97" name="Rectangle 682">
                <a:extLst>
                  <a:ext uri="{FF2B5EF4-FFF2-40B4-BE49-F238E27FC236}">
                    <a16:creationId xmlns:a16="http://schemas.microsoft.com/office/drawing/2014/main" id="{70616666-032F-49DD-9B7E-75F6C4EB0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6130925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98" name="Rectangle 683">
                <a:extLst>
                  <a:ext uri="{FF2B5EF4-FFF2-40B4-BE49-F238E27FC236}">
                    <a16:creationId xmlns:a16="http://schemas.microsoft.com/office/drawing/2014/main" id="{1C6AAED5-B06C-40CF-B3E1-5D315BDD2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04238" y="6094413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399" name="Rectangle 684">
                <a:extLst>
                  <a:ext uri="{FF2B5EF4-FFF2-40B4-BE49-F238E27FC236}">
                    <a16:creationId xmlns:a16="http://schemas.microsoft.com/office/drawing/2014/main" id="{F5C129F5-EDCC-4DAC-B1C5-48F228AA3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3175" y="6130925"/>
                <a:ext cx="92075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0" name="Rectangle 685">
                <a:extLst>
                  <a:ext uri="{FF2B5EF4-FFF2-40B4-BE49-F238E27FC236}">
                    <a16:creationId xmlns:a16="http://schemas.microsoft.com/office/drawing/2014/main" id="{903F336A-B77B-47F2-9F62-62277A33C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85288" y="5922963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1" name="Rectangle 686">
                <a:extLst>
                  <a:ext uri="{FF2B5EF4-FFF2-40B4-BE49-F238E27FC236}">
                    <a16:creationId xmlns:a16="http://schemas.microsoft.com/office/drawing/2014/main" id="{1926E5F6-C985-49A9-9B75-E34DFA723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74225" y="6022975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2" name="Rectangle 687">
                <a:extLst>
                  <a:ext uri="{FF2B5EF4-FFF2-40B4-BE49-F238E27FC236}">
                    <a16:creationId xmlns:a16="http://schemas.microsoft.com/office/drawing/2014/main" id="{1821CBF0-E106-4773-B8E3-4BA3350E7B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0" y="6391275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3" name="Rectangle 688">
                <a:extLst>
                  <a:ext uri="{FF2B5EF4-FFF2-40B4-BE49-F238E27FC236}">
                    <a16:creationId xmlns:a16="http://schemas.microsoft.com/office/drawing/2014/main" id="{861488A8-3996-4563-B9EA-B5F26029B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3688" y="6261100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4" name="Line 689">
                <a:extLst>
                  <a:ext uri="{FF2B5EF4-FFF2-40B4-BE49-F238E27FC236}">
                    <a16:creationId xmlns:a16="http://schemas.microsoft.com/office/drawing/2014/main" id="{3C7E8165-C863-4EB6-9557-6C1C9F2538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9750" y="6345238"/>
                <a:ext cx="53975" cy="635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5" name="Line 690">
                <a:extLst>
                  <a:ext uri="{FF2B5EF4-FFF2-40B4-BE49-F238E27FC236}">
                    <a16:creationId xmlns:a16="http://schemas.microsoft.com/office/drawing/2014/main" id="{E5C2EB34-2B6E-4CAB-B634-B2E5BB09CE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50238" y="6357938"/>
                <a:ext cx="53975" cy="635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6" name="Line 691">
                <a:extLst>
                  <a:ext uri="{FF2B5EF4-FFF2-40B4-BE49-F238E27FC236}">
                    <a16:creationId xmlns:a16="http://schemas.microsoft.com/office/drawing/2014/main" id="{12F91A04-44C8-4D5B-A54C-1651869719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39138" y="6370638"/>
                <a:ext cx="53975" cy="635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7" name="Line 692">
                <a:extLst>
                  <a:ext uri="{FF2B5EF4-FFF2-40B4-BE49-F238E27FC236}">
                    <a16:creationId xmlns:a16="http://schemas.microsoft.com/office/drawing/2014/main" id="{EE40C820-1B46-4604-8786-D672B61CEA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29625" y="6381750"/>
                <a:ext cx="55563" cy="793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8" name="Line 693">
                <a:extLst>
                  <a:ext uri="{FF2B5EF4-FFF2-40B4-BE49-F238E27FC236}">
                    <a16:creationId xmlns:a16="http://schemas.microsoft.com/office/drawing/2014/main" id="{6968092B-98AF-4333-9115-E9DDCB7EFE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20113" y="6394450"/>
                <a:ext cx="30163" cy="47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09" name="Line 694">
                <a:extLst>
                  <a:ext uri="{FF2B5EF4-FFF2-40B4-BE49-F238E27FC236}">
                    <a16:creationId xmlns:a16="http://schemas.microsoft.com/office/drawing/2014/main" id="{B4278379-1CD6-4852-B427-4913E09D05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0275" y="6351588"/>
                <a:ext cx="0" cy="158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0" name="Line 695">
                <a:extLst>
                  <a:ext uri="{FF2B5EF4-FFF2-40B4-BE49-F238E27FC236}">
                    <a16:creationId xmlns:a16="http://schemas.microsoft.com/office/drawing/2014/main" id="{81DB3FED-6CEA-4724-A4A6-F7F8BEDFF5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550275" y="6443663"/>
                <a:ext cx="0" cy="158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1" name="Freeform 696">
                <a:extLst>
                  <a:ext uri="{FF2B5EF4-FFF2-40B4-BE49-F238E27FC236}">
                    <a16:creationId xmlns:a16="http://schemas.microsoft.com/office/drawing/2014/main" id="{F713BCA7-B27F-47F2-857A-F132F4CDC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4238" y="6351588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2" name="Freeform 697">
                <a:extLst>
                  <a:ext uri="{FF2B5EF4-FFF2-40B4-BE49-F238E27FC236}">
                    <a16:creationId xmlns:a16="http://schemas.microsoft.com/office/drawing/2014/main" id="{86A5B3A1-7BBD-482C-80C2-F1DE746C2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4238" y="6445250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3" name="Line 698">
                <a:extLst>
                  <a:ext uri="{FF2B5EF4-FFF2-40B4-BE49-F238E27FC236}">
                    <a16:creationId xmlns:a16="http://schemas.microsoft.com/office/drawing/2014/main" id="{661EC05E-888C-4D0F-B4B6-8600A66B01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0275" y="6399213"/>
                <a:ext cx="23813" cy="31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4" name="Line 699">
                <a:extLst>
                  <a:ext uri="{FF2B5EF4-FFF2-40B4-BE49-F238E27FC236}">
                    <a16:creationId xmlns:a16="http://schemas.microsoft.com/office/drawing/2014/main" id="{18FFE4AC-9FB5-49DE-BE86-622EE49F13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10600" y="6407150"/>
                <a:ext cx="52388" cy="635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5" name="Line 700">
                <a:extLst>
                  <a:ext uri="{FF2B5EF4-FFF2-40B4-BE49-F238E27FC236}">
                    <a16:creationId xmlns:a16="http://schemas.microsoft.com/office/drawing/2014/main" id="{8AB00BC6-D38A-4BE9-9B34-080354B024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99500" y="6418263"/>
                <a:ext cx="55563" cy="793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6" name="Line 701">
                <a:extLst>
                  <a:ext uri="{FF2B5EF4-FFF2-40B4-BE49-F238E27FC236}">
                    <a16:creationId xmlns:a16="http://schemas.microsoft.com/office/drawing/2014/main" id="{AAB5B318-7F9D-4E5F-BD78-D522AA7990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89988" y="6430963"/>
                <a:ext cx="53975" cy="793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7" name="Line 702">
                <a:extLst>
                  <a:ext uri="{FF2B5EF4-FFF2-40B4-BE49-F238E27FC236}">
                    <a16:creationId xmlns:a16="http://schemas.microsoft.com/office/drawing/2014/main" id="{8BE9461D-CC9A-4D18-852C-D771B4B68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80475" y="6443663"/>
                <a:ext cx="53975" cy="635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8" name="Line 703">
                <a:extLst>
                  <a:ext uri="{FF2B5EF4-FFF2-40B4-BE49-F238E27FC236}">
                    <a16:creationId xmlns:a16="http://schemas.microsoft.com/office/drawing/2014/main" id="{27454016-62F5-4B9C-A669-664673BD91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69375" y="6426200"/>
                <a:ext cx="52388" cy="158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19" name="Line 704">
                <a:extLst>
                  <a:ext uri="{FF2B5EF4-FFF2-40B4-BE49-F238E27FC236}">
                    <a16:creationId xmlns:a16="http://schemas.microsoft.com/office/drawing/2014/main" id="{68721172-99B7-446B-91F8-EC09BAFD4E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056688" y="6400800"/>
                <a:ext cx="52388" cy="1428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0" name="Line 705">
                <a:extLst>
                  <a:ext uri="{FF2B5EF4-FFF2-40B4-BE49-F238E27FC236}">
                    <a16:creationId xmlns:a16="http://schemas.microsoft.com/office/drawing/2014/main" id="{E0F69F0D-B67F-4B38-BE03-9CF4CEB86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44000" y="6373813"/>
                <a:ext cx="50800" cy="158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1" name="Line 706">
                <a:extLst>
                  <a:ext uri="{FF2B5EF4-FFF2-40B4-BE49-F238E27FC236}">
                    <a16:creationId xmlns:a16="http://schemas.microsoft.com/office/drawing/2014/main" id="{D0D7E3D8-F6C2-42F6-B440-752350BEB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29725" y="6346825"/>
                <a:ext cx="53975" cy="158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2" name="Line 707">
                <a:extLst>
                  <a:ext uri="{FF2B5EF4-FFF2-40B4-BE49-F238E27FC236}">
                    <a16:creationId xmlns:a16="http://schemas.microsoft.com/office/drawing/2014/main" id="{46CC86DE-0538-4F7B-B3BF-0B4B4D15EB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318625" y="6334125"/>
                <a:ext cx="11113" cy="31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3" name="Line 708">
                <a:extLst>
                  <a:ext uri="{FF2B5EF4-FFF2-40B4-BE49-F238E27FC236}">
                    <a16:creationId xmlns:a16="http://schemas.microsoft.com/office/drawing/2014/main" id="{60AF2C3A-B247-4649-B1ED-B4CFADD305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29738" y="6334125"/>
                <a:ext cx="39688" cy="111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4" name="Line 709">
                <a:extLst>
                  <a:ext uri="{FF2B5EF4-FFF2-40B4-BE49-F238E27FC236}">
                    <a16:creationId xmlns:a16="http://schemas.microsoft.com/office/drawing/2014/main" id="{2EB15218-AB4D-4B61-AB60-C6AB5B4FD9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04350" y="6356350"/>
                <a:ext cx="52388" cy="174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5" name="Line 710">
                <a:extLst>
                  <a:ext uri="{FF2B5EF4-FFF2-40B4-BE49-F238E27FC236}">
                    <a16:creationId xmlns:a16="http://schemas.microsoft.com/office/drawing/2014/main" id="{4D18E3D0-072D-4DD6-96A6-436BC44CCA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91663" y="6384925"/>
                <a:ext cx="50800" cy="174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6" name="Line 711">
                <a:extLst>
                  <a:ext uri="{FF2B5EF4-FFF2-40B4-BE49-F238E27FC236}">
                    <a16:creationId xmlns:a16="http://schemas.microsoft.com/office/drawing/2014/main" id="{D8FD224C-A0C1-426E-A054-8EF1D24A38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77388" y="6411913"/>
                <a:ext cx="50800" cy="174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7" name="Line 712">
                <a:extLst>
                  <a:ext uri="{FF2B5EF4-FFF2-40B4-BE49-F238E27FC236}">
                    <a16:creationId xmlns:a16="http://schemas.microsoft.com/office/drawing/2014/main" id="{622FBE81-6C79-48CC-AEF0-3B10110CED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63113" y="6442075"/>
                <a:ext cx="52388" cy="158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8" name="Line 713">
                <a:extLst>
                  <a:ext uri="{FF2B5EF4-FFF2-40B4-BE49-F238E27FC236}">
                    <a16:creationId xmlns:a16="http://schemas.microsoft.com/office/drawing/2014/main" id="{2E354226-29BA-41B4-A973-CF2979CAB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52013" y="6459538"/>
                <a:ext cx="53975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29" name="Line 714">
                <a:extLst>
                  <a:ext uri="{FF2B5EF4-FFF2-40B4-BE49-F238E27FC236}">
                    <a16:creationId xmlns:a16="http://schemas.microsoft.com/office/drawing/2014/main" id="{84E14B55-C75D-4BEC-A44E-8F9DF82F0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42500" y="6459538"/>
                <a:ext cx="53975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0" name="Line 715">
                <a:extLst>
                  <a:ext uri="{FF2B5EF4-FFF2-40B4-BE49-F238E27FC236}">
                    <a16:creationId xmlns:a16="http://schemas.microsoft.com/office/drawing/2014/main" id="{259131FF-8491-4DB7-81FD-01BC63752F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32988" y="6459538"/>
                <a:ext cx="55563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1" name="Line 716">
                <a:extLst>
                  <a:ext uri="{FF2B5EF4-FFF2-40B4-BE49-F238E27FC236}">
                    <a16:creationId xmlns:a16="http://schemas.microsoft.com/office/drawing/2014/main" id="{D4031C85-D3B1-411C-8146-D97B94D5CE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25063" y="6459538"/>
                <a:ext cx="53975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2" name="Line 717">
                <a:extLst>
                  <a:ext uri="{FF2B5EF4-FFF2-40B4-BE49-F238E27FC236}">
                    <a16:creationId xmlns:a16="http://schemas.microsoft.com/office/drawing/2014/main" id="{2523A2FE-904F-4F12-A23D-FFB5735861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115550" y="6443663"/>
                <a:ext cx="52388" cy="127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3" name="Line 718">
                <a:extLst>
                  <a:ext uri="{FF2B5EF4-FFF2-40B4-BE49-F238E27FC236}">
                    <a16:creationId xmlns:a16="http://schemas.microsoft.com/office/drawing/2014/main" id="{D5D0CE42-61B4-4B0F-9D18-670278541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202863" y="6416675"/>
                <a:ext cx="52388" cy="158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4" name="Line 719">
                <a:extLst>
                  <a:ext uri="{FF2B5EF4-FFF2-40B4-BE49-F238E27FC236}">
                    <a16:creationId xmlns:a16="http://schemas.microsoft.com/office/drawing/2014/main" id="{3E23FF6A-4728-439E-A3E4-BEEEBC50D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291763" y="6392863"/>
                <a:ext cx="50800" cy="158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5" name="Line 720">
                <a:extLst>
                  <a:ext uri="{FF2B5EF4-FFF2-40B4-BE49-F238E27FC236}">
                    <a16:creationId xmlns:a16="http://schemas.microsoft.com/office/drawing/2014/main" id="{EB101062-57B8-444C-BD26-E4F9589F87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377488" y="6369050"/>
                <a:ext cx="53975" cy="1428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6" name="Line 721">
                <a:extLst>
                  <a:ext uri="{FF2B5EF4-FFF2-40B4-BE49-F238E27FC236}">
                    <a16:creationId xmlns:a16="http://schemas.microsoft.com/office/drawing/2014/main" id="{A8492F65-D74F-4E2D-A7DF-3E0FBF5E03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466388" y="6350000"/>
                <a:ext cx="33338" cy="952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7" name="Rectangle 722">
                <a:extLst>
                  <a:ext uri="{FF2B5EF4-FFF2-40B4-BE49-F238E27FC236}">
                    <a16:creationId xmlns:a16="http://schemas.microsoft.com/office/drawing/2014/main" id="{255F1706-9C43-46FF-9794-379AD435B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6300788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8" name="Rectangle 723">
                <a:extLst>
                  <a:ext uri="{FF2B5EF4-FFF2-40B4-BE49-F238E27FC236}">
                    <a16:creationId xmlns:a16="http://schemas.microsoft.com/office/drawing/2014/main" id="{007E1CE4-13C8-4CF0-8AE0-50BD92F38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04238" y="6353175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39" name="Rectangle 724">
                <a:extLst>
                  <a:ext uri="{FF2B5EF4-FFF2-40B4-BE49-F238E27FC236}">
                    <a16:creationId xmlns:a16="http://schemas.microsoft.com/office/drawing/2014/main" id="{F8625CF5-2BBA-4E84-9E5D-583C54867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3175" y="6407150"/>
                <a:ext cx="92075" cy="90487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40" name="Rectangle 725">
                <a:extLst>
                  <a:ext uri="{FF2B5EF4-FFF2-40B4-BE49-F238E27FC236}">
                    <a16:creationId xmlns:a16="http://schemas.microsoft.com/office/drawing/2014/main" id="{0FF650F2-63A8-42BF-B670-FE3E92EFA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85288" y="6288088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41" name="Rectangle 726">
                <a:extLst>
                  <a:ext uri="{FF2B5EF4-FFF2-40B4-BE49-F238E27FC236}">
                    <a16:creationId xmlns:a16="http://schemas.microsoft.com/office/drawing/2014/main" id="{250B43F9-1C04-445A-B59A-068CDCF2D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74225" y="6413500"/>
                <a:ext cx="90488" cy="92075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42" name="Rectangle 727">
                <a:extLst>
                  <a:ext uri="{FF2B5EF4-FFF2-40B4-BE49-F238E27FC236}">
                    <a16:creationId xmlns:a16="http://schemas.microsoft.com/office/drawing/2014/main" id="{E6DD4F7F-88FE-4DD5-A374-4463CE343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4750" y="6413500"/>
                <a:ext cx="90488" cy="92075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43" name="Rectangle 728">
                <a:extLst>
                  <a:ext uri="{FF2B5EF4-FFF2-40B4-BE49-F238E27FC236}">
                    <a16:creationId xmlns:a16="http://schemas.microsoft.com/office/drawing/2014/main" id="{B954BD89-38AA-41A6-B71C-10A4DE7838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3688" y="6305550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grpSp>
          <p:nvGrpSpPr>
            <p:cNvPr id="3646" name="Group 3645">
              <a:extLst>
                <a:ext uri="{FF2B5EF4-FFF2-40B4-BE49-F238E27FC236}">
                  <a16:creationId xmlns:a16="http://schemas.microsoft.com/office/drawing/2014/main" id="{5722A4AF-741D-410C-9438-6AA2667224D4}"/>
                </a:ext>
              </a:extLst>
            </p:cNvPr>
            <p:cNvGrpSpPr/>
            <p:nvPr/>
          </p:nvGrpSpPr>
          <p:grpSpPr>
            <a:xfrm>
              <a:off x="8136340" y="6556417"/>
              <a:ext cx="2415704" cy="123111"/>
              <a:chOff x="-8507012" y="2537411"/>
              <a:chExt cx="2415704" cy="123111"/>
            </a:xfrm>
          </p:grpSpPr>
          <p:sp>
            <p:nvSpPr>
              <p:cNvPr id="3647" name="Rectangle 10">
                <a:extLst>
                  <a:ext uri="{FF2B5EF4-FFF2-40B4-BE49-F238E27FC236}">
                    <a16:creationId xmlns:a16="http://schemas.microsoft.com/office/drawing/2014/main" id="{4DFA99BB-D8BF-4105-BEA0-28259253A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507012" y="2537411"/>
                <a:ext cx="5770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8" name="Rectangle 12">
                <a:extLst>
                  <a:ext uri="{FF2B5EF4-FFF2-40B4-BE49-F238E27FC236}">
                    <a16:creationId xmlns:a16="http://schemas.microsoft.com/office/drawing/2014/main" id="{A617D8D1-4B0A-408E-A1FC-801C38962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56174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9" name="Rectangle 14">
                <a:extLst>
                  <a:ext uri="{FF2B5EF4-FFF2-40B4-BE49-F238E27FC236}">
                    <a16:creationId xmlns:a16="http://schemas.microsoft.com/office/drawing/2014/main" id="{F85872AE-963F-4E09-8118-1FDCA573B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767237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0" name="Rectangle 16">
                <a:extLst>
                  <a:ext uri="{FF2B5EF4-FFF2-40B4-BE49-F238E27FC236}">
                    <a16:creationId xmlns:a16="http://schemas.microsoft.com/office/drawing/2014/main" id="{61CAAA4C-BCAD-4814-8611-F52BB3F73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376712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1" name="Rectangle 18">
                <a:extLst>
                  <a:ext uri="{FF2B5EF4-FFF2-40B4-BE49-F238E27FC236}">
                    <a16:creationId xmlns:a16="http://schemas.microsoft.com/office/drawing/2014/main" id="{4B502234-07E6-4A8C-BB5B-9DECC80B7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86187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2" name="Rectangle 20">
                <a:extLst>
                  <a:ext uri="{FF2B5EF4-FFF2-40B4-BE49-F238E27FC236}">
                    <a16:creationId xmlns:a16="http://schemas.microsoft.com/office/drawing/2014/main" id="{DCF24D53-FA52-45FA-8806-A2FF4293A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597249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3" name="Rectangle 22">
                <a:extLst>
                  <a:ext uri="{FF2B5EF4-FFF2-40B4-BE49-F238E27FC236}">
                    <a16:creationId xmlns:a16="http://schemas.microsoft.com/office/drawing/2014/main" id="{1C93743C-018E-4BC0-8D1F-AD2D678B6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206724" y="2537411"/>
                <a:ext cx="11541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3674" name="Group 3673">
            <a:extLst>
              <a:ext uri="{FF2B5EF4-FFF2-40B4-BE49-F238E27FC236}">
                <a16:creationId xmlns:a16="http://schemas.microsoft.com/office/drawing/2014/main" id="{85E0386B-3455-4AAD-87FD-D8657F33131F}"/>
              </a:ext>
            </a:extLst>
          </p:cNvPr>
          <p:cNvGrpSpPr/>
          <p:nvPr/>
        </p:nvGrpSpPr>
        <p:grpSpPr>
          <a:xfrm>
            <a:off x="4536102" y="2021646"/>
            <a:ext cx="1641600" cy="1296000"/>
            <a:chOff x="7764198" y="3195650"/>
            <a:chExt cx="1641600" cy="1199879"/>
          </a:xfrm>
        </p:grpSpPr>
        <p:grpSp>
          <p:nvGrpSpPr>
            <p:cNvPr id="3618" name="Group 3617">
              <a:extLst>
                <a:ext uri="{FF2B5EF4-FFF2-40B4-BE49-F238E27FC236}">
                  <a16:creationId xmlns:a16="http://schemas.microsoft.com/office/drawing/2014/main" id="{8FE8AF7B-64DF-437D-8B9F-853094683382}"/>
                </a:ext>
              </a:extLst>
            </p:cNvPr>
            <p:cNvGrpSpPr/>
            <p:nvPr/>
          </p:nvGrpSpPr>
          <p:grpSpPr>
            <a:xfrm>
              <a:off x="7764198" y="3195650"/>
              <a:ext cx="1641600" cy="1068697"/>
              <a:chOff x="8067675" y="7469188"/>
              <a:chExt cx="2779713" cy="1868487"/>
            </a:xfrm>
          </p:grpSpPr>
          <p:sp>
            <p:nvSpPr>
              <p:cNvPr id="3479" name="Line 765">
                <a:extLst>
                  <a:ext uri="{FF2B5EF4-FFF2-40B4-BE49-F238E27FC236}">
                    <a16:creationId xmlns:a16="http://schemas.microsoft.com/office/drawing/2014/main" id="{13C5DBFE-B59A-4D32-8464-5B2BA629E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18475" y="9286875"/>
                <a:ext cx="272891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80" name="Line 766">
                <a:extLst>
                  <a:ext uri="{FF2B5EF4-FFF2-40B4-BE49-F238E27FC236}">
                    <a16:creationId xmlns:a16="http://schemas.microsoft.com/office/drawing/2014/main" id="{C077F483-1844-4201-80C7-C2604D47F8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12150" y="92868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82" name="Line 768">
                <a:extLst>
                  <a:ext uri="{FF2B5EF4-FFF2-40B4-BE49-F238E27FC236}">
                    <a16:creationId xmlns:a16="http://schemas.microsoft.com/office/drawing/2014/main" id="{BA212822-793B-4038-BF23-BF0FD9551E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02675" y="92868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84" name="Line 770">
                <a:extLst>
                  <a:ext uri="{FF2B5EF4-FFF2-40B4-BE49-F238E27FC236}">
                    <a16:creationId xmlns:a16="http://schemas.microsoft.com/office/drawing/2014/main" id="{D6D45188-A318-429D-9ADD-80B58DA9A1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91613" y="92868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86" name="Line 772">
                <a:extLst>
                  <a:ext uri="{FF2B5EF4-FFF2-40B4-BE49-F238E27FC236}">
                    <a16:creationId xmlns:a16="http://schemas.microsoft.com/office/drawing/2014/main" id="{029F8413-0F94-4F74-85BB-229E2CCB44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82138" y="92868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88" name="Line 774">
                <a:extLst>
                  <a:ext uri="{FF2B5EF4-FFF2-40B4-BE49-F238E27FC236}">
                    <a16:creationId xmlns:a16="http://schemas.microsoft.com/office/drawing/2014/main" id="{5D6AB94D-2E31-48E4-A1AA-A879DC5DA0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2663" y="92868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90" name="Line 776">
                <a:extLst>
                  <a:ext uri="{FF2B5EF4-FFF2-40B4-BE49-F238E27FC236}">
                    <a16:creationId xmlns:a16="http://schemas.microsoft.com/office/drawing/2014/main" id="{F69BA50C-2BAD-4E10-891D-55ED96B157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61600" y="92868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92" name="Line 778">
                <a:extLst>
                  <a:ext uri="{FF2B5EF4-FFF2-40B4-BE49-F238E27FC236}">
                    <a16:creationId xmlns:a16="http://schemas.microsoft.com/office/drawing/2014/main" id="{0364E761-35CE-492E-8E57-0DE976A680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52125" y="9286875"/>
                <a:ext cx="0" cy="508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94" name="Line 780">
                <a:extLst>
                  <a:ext uri="{FF2B5EF4-FFF2-40B4-BE49-F238E27FC236}">
                    <a16:creationId xmlns:a16="http://schemas.microsoft.com/office/drawing/2014/main" id="{A15FA5D7-1124-46C1-8FB4-69F58A3A21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118475" y="7469188"/>
                <a:ext cx="0" cy="18176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95" name="Line 781">
                <a:extLst>
                  <a:ext uri="{FF2B5EF4-FFF2-40B4-BE49-F238E27FC236}">
                    <a16:creationId xmlns:a16="http://schemas.microsoft.com/office/drawing/2014/main" id="{62D2B7D6-572D-4945-AE08-F7AF0A3762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67675" y="9286875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499" name="Line 785">
                <a:extLst>
                  <a:ext uri="{FF2B5EF4-FFF2-40B4-BE49-F238E27FC236}">
                    <a16:creationId xmlns:a16="http://schemas.microsoft.com/office/drawing/2014/main" id="{9B342EE7-7D59-4A0F-B168-1C8053F130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67675" y="8834438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05" name="Line 791">
                <a:extLst>
                  <a:ext uri="{FF2B5EF4-FFF2-40B4-BE49-F238E27FC236}">
                    <a16:creationId xmlns:a16="http://schemas.microsoft.com/office/drawing/2014/main" id="{86EAA5FF-FC02-4081-9DB7-7E80D52B73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67675" y="8378825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11" name="Line 797">
                <a:extLst>
                  <a:ext uri="{FF2B5EF4-FFF2-40B4-BE49-F238E27FC236}">
                    <a16:creationId xmlns:a16="http://schemas.microsoft.com/office/drawing/2014/main" id="{2B6732EE-CFB1-42E1-990D-69A698364A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67675" y="7924800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17" name="Line 803">
                <a:extLst>
                  <a:ext uri="{FF2B5EF4-FFF2-40B4-BE49-F238E27FC236}">
                    <a16:creationId xmlns:a16="http://schemas.microsoft.com/office/drawing/2014/main" id="{CBA03905-F492-469B-9F3E-F86451DE57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67675" y="7470775"/>
                <a:ext cx="5080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23" name="Line 809">
                <a:extLst>
                  <a:ext uri="{FF2B5EF4-FFF2-40B4-BE49-F238E27FC236}">
                    <a16:creationId xmlns:a16="http://schemas.microsoft.com/office/drawing/2014/main" id="{085D3F57-0E7F-471C-A827-26506BB86B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12150" y="918210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24" name="Line 810">
                <a:extLst>
                  <a:ext uri="{FF2B5EF4-FFF2-40B4-BE49-F238E27FC236}">
                    <a16:creationId xmlns:a16="http://schemas.microsoft.com/office/drawing/2014/main" id="{0DEA28E0-2857-4DE2-B6A8-0BD4BFDD71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312150" y="9159875"/>
                <a:ext cx="390525" cy="2222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25" name="Line 811">
                <a:extLst>
                  <a:ext uri="{FF2B5EF4-FFF2-40B4-BE49-F238E27FC236}">
                    <a16:creationId xmlns:a16="http://schemas.microsoft.com/office/drawing/2014/main" id="{97EEBDAF-02A4-41E8-88F0-0DFD9EA37D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02675" y="915987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26" name="Line 812">
                <a:extLst>
                  <a:ext uri="{FF2B5EF4-FFF2-40B4-BE49-F238E27FC236}">
                    <a16:creationId xmlns:a16="http://schemas.microsoft.com/office/drawing/2014/main" id="{563E6F22-1550-4469-B1D3-B5E1EBC05D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702675" y="8996363"/>
                <a:ext cx="388938" cy="1635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27" name="Line 813">
                <a:extLst>
                  <a:ext uri="{FF2B5EF4-FFF2-40B4-BE49-F238E27FC236}">
                    <a16:creationId xmlns:a16="http://schemas.microsoft.com/office/drawing/2014/main" id="{64AAC46C-1049-4B54-B175-5845AF5D7D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91613" y="8996363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28" name="Line 814">
                <a:extLst>
                  <a:ext uri="{FF2B5EF4-FFF2-40B4-BE49-F238E27FC236}">
                    <a16:creationId xmlns:a16="http://schemas.microsoft.com/office/drawing/2014/main" id="{57046A7E-9EEC-470C-87B5-6B8D4E394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091613" y="8934450"/>
                <a:ext cx="390525" cy="619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29" name="Line 815">
                <a:extLst>
                  <a:ext uri="{FF2B5EF4-FFF2-40B4-BE49-F238E27FC236}">
                    <a16:creationId xmlns:a16="http://schemas.microsoft.com/office/drawing/2014/main" id="{50A04E53-A1F1-485E-8DDE-D9741A8C4E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82138" y="8880475"/>
                <a:ext cx="0" cy="10953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0" name="Freeform 816">
                <a:extLst>
                  <a:ext uri="{FF2B5EF4-FFF2-40B4-BE49-F238E27FC236}">
                    <a16:creationId xmlns:a16="http://schemas.microsoft.com/office/drawing/2014/main" id="{081BD4E8-B27B-4D9A-9A3F-752D7B4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7688" y="8880475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1" name="Freeform 817">
                <a:extLst>
                  <a:ext uri="{FF2B5EF4-FFF2-40B4-BE49-F238E27FC236}">
                    <a16:creationId xmlns:a16="http://schemas.microsoft.com/office/drawing/2014/main" id="{BCB6ACBE-69BC-44FC-A8A6-9CE0C9E9D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7688" y="8990013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2" name="Line 818">
                <a:extLst>
                  <a:ext uri="{FF2B5EF4-FFF2-40B4-BE49-F238E27FC236}">
                    <a16:creationId xmlns:a16="http://schemas.microsoft.com/office/drawing/2014/main" id="{DA2EBE8F-21A2-48C0-97AE-43D8ED9535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482138" y="8931275"/>
                <a:ext cx="390525" cy="31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3" name="Line 819">
                <a:extLst>
                  <a:ext uri="{FF2B5EF4-FFF2-40B4-BE49-F238E27FC236}">
                    <a16:creationId xmlns:a16="http://schemas.microsoft.com/office/drawing/2014/main" id="{0CE49ABB-B97B-46CC-ADB6-082F77B0D7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2663" y="893127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4" name="Line 820">
                <a:extLst>
                  <a:ext uri="{FF2B5EF4-FFF2-40B4-BE49-F238E27FC236}">
                    <a16:creationId xmlns:a16="http://schemas.microsoft.com/office/drawing/2014/main" id="{37493CB6-BD5C-426C-8BF1-8C9D19FD70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2663" y="8931275"/>
                <a:ext cx="388938" cy="1127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5" name="Line 821">
                <a:extLst>
                  <a:ext uri="{FF2B5EF4-FFF2-40B4-BE49-F238E27FC236}">
                    <a16:creationId xmlns:a16="http://schemas.microsoft.com/office/drawing/2014/main" id="{8674C4AF-D3A0-4475-A83E-26020E11BB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61600" y="9043988"/>
                <a:ext cx="0" cy="4603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6" name="Freeform 822">
                <a:extLst>
                  <a:ext uri="{FF2B5EF4-FFF2-40B4-BE49-F238E27FC236}">
                    <a16:creationId xmlns:a16="http://schemas.microsoft.com/office/drawing/2014/main" id="{B7246649-D086-4EEE-939C-975FF82F2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17150" y="9090025"/>
                <a:ext cx="90488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7" name="Line 823">
                <a:extLst>
                  <a:ext uri="{FF2B5EF4-FFF2-40B4-BE49-F238E27FC236}">
                    <a16:creationId xmlns:a16="http://schemas.microsoft.com/office/drawing/2014/main" id="{1C8B8798-2FCC-4F5F-A977-ACCADD8C30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261600" y="8980488"/>
                <a:ext cx="390525" cy="635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8" name="Line 824">
                <a:extLst>
                  <a:ext uri="{FF2B5EF4-FFF2-40B4-BE49-F238E27FC236}">
                    <a16:creationId xmlns:a16="http://schemas.microsoft.com/office/drawing/2014/main" id="{598CB368-4AB0-468A-9C59-4074135EA5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52125" y="8980488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39" name="Rectangle 825">
                <a:extLst>
                  <a:ext uri="{FF2B5EF4-FFF2-40B4-BE49-F238E27FC236}">
                    <a16:creationId xmlns:a16="http://schemas.microsoft.com/office/drawing/2014/main" id="{A53D655F-ABAD-4353-B5FF-C7A7101FB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700" y="9136063"/>
                <a:ext cx="90488" cy="92075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0" name="Rectangle 826">
                <a:extLst>
                  <a:ext uri="{FF2B5EF4-FFF2-40B4-BE49-F238E27FC236}">
                    <a16:creationId xmlns:a16="http://schemas.microsoft.com/office/drawing/2014/main" id="{964878AB-8B0A-4EB6-9770-12155E3A5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6638" y="9113838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1" name="Rectangle 827">
                <a:extLst>
                  <a:ext uri="{FF2B5EF4-FFF2-40B4-BE49-F238E27FC236}">
                    <a16:creationId xmlns:a16="http://schemas.microsoft.com/office/drawing/2014/main" id="{877C9E95-9EAF-4320-817F-20124275F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45575" y="8950325"/>
                <a:ext cx="92075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2" name="Rectangle 828">
                <a:extLst>
                  <a:ext uri="{FF2B5EF4-FFF2-40B4-BE49-F238E27FC236}">
                    <a16:creationId xmlns:a16="http://schemas.microsoft.com/office/drawing/2014/main" id="{52445ED7-18F6-436B-9129-07848CF96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7688" y="8890000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3" name="Rectangle 829">
                <a:extLst>
                  <a:ext uri="{FF2B5EF4-FFF2-40B4-BE49-F238E27FC236}">
                    <a16:creationId xmlns:a16="http://schemas.microsoft.com/office/drawing/2014/main" id="{803E31F0-3CC6-40E4-9361-E8D44616D0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625" y="8885238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4" name="Rectangle 830">
                <a:extLst>
                  <a:ext uri="{FF2B5EF4-FFF2-40B4-BE49-F238E27FC236}">
                    <a16:creationId xmlns:a16="http://schemas.microsoft.com/office/drawing/2014/main" id="{6039008D-5104-4892-BE83-682EEFE79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17150" y="8999538"/>
                <a:ext cx="90488" cy="9048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5" name="Rectangle 831">
                <a:extLst>
                  <a:ext uri="{FF2B5EF4-FFF2-40B4-BE49-F238E27FC236}">
                    <a16:creationId xmlns:a16="http://schemas.microsoft.com/office/drawing/2014/main" id="{5AC68D7D-44D3-4805-A90A-303EBC2E18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6088" y="8934450"/>
                <a:ext cx="90488" cy="92075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6" name="Line 832">
                <a:extLst>
                  <a:ext uri="{FF2B5EF4-FFF2-40B4-BE49-F238E27FC236}">
                    <a16:creationId xmlns:a16="http://schemas.microsoft.com/office/drawing/2014/main" id="{0C7F3D07-0C53-43BA-A5E1-3C115BD3F0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312150" y="9199563"/>
                <a:ext cx="47625" cy="254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7" name="Line 833">
                <a:extLst>
                  <a:ext uri="{FF2B5EF4-FFF2-40B4-BE49-F238E27FC236}">
                    <a16:creationId xmlns:a16="http://schemas.microsoft.com/office/drawing/2014/main" id="{68BDE6A7-A745-478E-8791-AC013F0616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391525" y="9155113"/>
                <a:ext cx="47625" cy="254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8" name="Line 834">
                <a:extLst>
                  <a:ext uri="{FF2B5EF4-FFF2-40B4-BE49-F238E27FC236}">
                    <a16:creationId xmlns:a16="http://schemas.microsoft.com/office/drawing/2014/main" id="{F6D6B463-9CF6-4BEF-BA0E-3FDCC36BE2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72488" y="9112250"/>
                <a:ext cx="47625" cy="254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49" name="Line 835">
                <a:extLst>
                  <a:ext uri="{FF2B5EF4-FFF2-40B4-BE49-F238E27FC236}">
                    <a16:creationId xmlns:a16="http://schemas.microsoft.com/office/drawing/2014/main" id="{BD23E56B-7845-4E48-A396-7136BA70E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551863" y="9069388"/>
                <a:ext cx="49213" cy="2698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0" name="Line 836">
                <a:extLst>
                  <a:ext uri="{FF2B5EF4-FFF2-40B4-BE49-F238E27FC236}">
                    <a16:creationId xmlns:a16="http://schemas.microsoft.com/office/drawing/2014/main" id="{F47E4FCD-579D-41F2-8A91-D3191B178B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32825" y="9028113"/>
                <a:ext cx="47625" cy="254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1" name="Line 837">
                <a:extLst>
                  <a:ext uri="{FF2B5EF4-FFF2-40B4-BE49-F238E27FC236}">
                    <a16:creationId xmlns:a16="http://schemas.microsoft.com/office/drawing/2014/main" id="{C3C886EC-69C3-4973-B2AA-DF8D1AF0FF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12200" y="9023350"/>
                <a:ext cx="47625" cy="2698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2" name="Line 838">
                <a:extLst>
                  <a:ext uri="{FF2B5EF4-FFF2-40B4-BE49-F238E27FC236}">
                    <a16:creationId xmlns:a16="http://schemas.microsoft.com/office/drawing/2014/main" id="{6802E032-3579-4513-A748-33B9840834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91575" y="9067800"/>
                <a:ext cx="47625" cy="285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3" name="Line 839">
                <a:extLst>
                  <a:ext uri="{FF2B5EF4-FFF2-40B4-BE49-F238E27FC236}">
                    <a16:creationId xmlns:a16="http://schemas.microsoft.com/office/drawing/2014/main" id="{DED0DC9F-F4A0-4B8F-A36E-B2D6941D02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70950" y="9112250"/>
                <a:ext cx="47625" cy="2698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4" name="Line 840">
                <a:extLst>
                  <a:ext uri="{FF2B5EF4-FFF2-40B4-BE49-F238E27FC236}">
                    <a16:creationId xmlns:a16="http://schemas.microsoft.com/office/drawing/2014/main" id="{62EACB66-3B8B-4A7D-89E5-DFDEC01053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48738" y="9158288"/>
                <a:ext cx="49213" cy="2698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5" name="Line 841">
                <a:extLst>
                  <a:ext uri="{FF2B5EF4-FFF2-40B4-BE49-F238E27FC236}">
                    <a16:creationId xmlns:a16="http://schemas.microsoft.com/office/drawing/2014/main" id="{ECAFCFB9-9A61-48C7-AFDF-29569FE7AA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28113" y="9202738"/>
                <a:ext cx="47625" cy="285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6" name="Line 842">
                <a:extLst>
                  <a:ext uri="{FF2B5EF4-FFF2-40B4-BE49-F238E27FC236}">
                    <a16:creationId xmlns:a16="http://schemas.microsoft.com/office/drawing/2014/main" id="{4AEC64A3-17CC-46F7-89C4-2D93798099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09075" y="9223375"/>
                <a:ext cx="53975" cy="111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7" name="Line 843">
                <a:extLst>
                  <a:ext uri="{FF2B5EF4-FFF2-40B4-BE49-F238E27FC236}">
                    <a16:creationId xmlns:a16="http://schemas.microsoft.com/office/drawing/2014/main" id="{398B9D5C-C337-4E8D-8BB9-16CD645C4C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97975" y="9202738"/>
                <a:ext cx="53975" cy="127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8" name="Line 844">
                <a:extLst>
                  <a:ext uri="{FF2B5EF4-FFF2-40B4-BE49-F238E27FC236}">
                    <a16:creationId xmlns:a16="http://schemas.microsoft.com/office/drawing/2014/main" id="{66637450-D137-49B3-AA15-E62D1537C5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86875" y="9183688"/>
                <a:ext cx="53975" cy="127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59" name="Line 845">
                <a:extLst>
                  <a:ext uri="{FF2B5EF4-FFF2-40B4-BE49-F238E27FC236}">
                    <a16:creationId xmlns:a16="http://schemas.microsoft.com/office/drawing/2014/main" id="{14CDC63D-B823-49F7-839E-903A19D851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377363" y="9164638"/>
                <a:ext cx="52388" cy="111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0" name="Line 846">
                <a:extLst>
                  <a:ext uri="{FF2B5EF4-FFF2-40B4-BE49-F238E27FC236}">
                    <a16:creationId xmlns:a16="http://schemas.microsoft.com/office/drawing/2014/main" id="{3D0167F0-7842-4F56-AA48-A28EF8C37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464675" y="9153525"/>
                <a:ext cx="17463" cy="317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1" name="Line 847">
                <a:extLst>
                  <a:ext uri="{FF2B5EF4-FFF2-40B4-BE49-F238E27FC236}">
                    <a16:creationId xmlns:a16="http://schemas.microsoft.com/office/drawing/2014/main" id="{97CB9652-BAD0-43C8-8EC7-30CF7D91F5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482138" y="9144000"/>
                <a:ext cx="34925" cy="9525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2" name="Line 848">
                <a:extLst>
                  <a:ext uri="{FF2B5EF4-FFF2-40B4-BE49-F238E27FC236}">
                    <a16:creationId xmlns:a16="http://schemas.microsoft.com/office/drawing/2014/main" id="{589E7C00-42A3-4374-BBF7-BF847B34A3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553575" y="9121775"/>
                <a:ext cx="52388" cy="127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3" name="Line 849">
                <a:extLst>
                  <a:ext uri="{FF2B5EF4-FFF2-40B4-BE49-F238E27FC236}">
                    <a16:creationId xmlns:a16="http://schemas.microsoft.com/office/drawing/2014/main" id="{DE044DC3-5D14-4477-A899-53C9E6C702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642475" y="9099550"/>
                <a:ext cx="52388" cy="1270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4" name="Line 850">
                <a:extLst>
                  <a:ext uri="{FF2B5EF4-FFF2-40B4-BE49-F238E27FC236}">
                    <a16:creationId xmlns:a16="http://schemas.microsoft.com/office/drawing/2014/main" id="{F065370A-FB17-470B-ACC5-DFFA961373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729788" y="9077325"/>
                <a:ext cx="52388" cy="1428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5" name="Line 851">
                <a:extLst>
                  <a:ext uri="{FF2B5EF4-FFF2-40B4-BE49-F238E27FC236}">
                    <a16:creationId xmlns:a16="http://schemas.microsoft.com/office/drawing/2014/main" id="{907654B6-9BD7-49B7-86BB-33E311F3C4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17100" y="9056688"/>
                <a:ext cx="53975" cy="1111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6" name="Line 852">
                <a:extLst>
                  <a:ext uri="{FF2B5EF4-FFF2-40B4-BE49-F238E27FC236}">
                    <a16:creationId xmlns:a16="http://schemas.microsoft.com/office/drawing/2014/main" id="{4CA13C09-E1D2-4FEC-855F-334A38D699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06000" y="9067800"/>
                <a:ext cx="50800" cy="174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7" name="Line 853">
                <a:extLst>
                  <a:ext uri="{FF2B5EF4-FFF2-40B4-BE49-F238E27FC236}">
                    <a16:creationId xmlns:a16="http://schemas.microsoft.com/office/drawing/2014/main" id="{80AC3DBD-AE4A-413E-837E-A514CEECB1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0138" y="9097963"/>
                <a:ext cx="52388" cy="174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8" name="Line 854">
                <a:extLst>
                  <a:ext uri="{FF2B5EF4-FFF2-40B4-BE49-F238E27FC236}">
                    <a16:creationId xmlns:a16="http://schemas.microsoft.com/office/drawing/2014/main" id="{9AFE6420-4B3D-478B-A642-33CD35CC4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77450" y="9128125"/>
                <a:ext cx="50800" cy="174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69" name="Line 855">
                <a:extLst>
                  <a:ext uri="{FF2B5EF4-FFF2-40B4-BE49-F238E27FC236}">
                    <a16:creationId xmlns:a16="http://schemas.microsoft.com/office/drawing/2014/main" id="{8FD13D60-AF78-4926-8EF0-DA22AAD4B0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61588" y="9158288"/>
                <a:ext cx="52388" cy="174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0" name="Line 856">
                <a:extLst>
                  <a:ext uri="{FF2B5EF4-FFF2-40B4-BE49-F238E27FC236}">
                    <a16:creationId xmlns:a16="http://schemas.microsoft.com/office/drawing/2014/main" id="{1EBF4348-F0B5-4DB3-BD3A-84161FE9AB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48900" y="9188450"/>
                <a:ext cx="12700" cy="635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1" name="Line 857">
                <a:extLst>
                  <a:ext uri="{FF2B5EF4-FFF2-40B4-BE49-F238E27FC236}">
                    <a16:creationId xmlns:a16="http://schemas.microsoft.com/office/drawing/2014/main" id="{1F737A6F-78E6-4835-BAFA-158BDA72A0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61600" y="9194800"/>
                <a:ext cx="39688" cy="4762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2" name="Line 858">
                <a:extLst>
                  <a:ext uri="{FF2B5EF4-FFF2-40B4-BE49-F238E27FC236}">
                    <a16:creationId xmlns:a16="http://schemas.microsoft.com/office/drawing/2014/main" id="{C2E15620-6FC2-400F-9D4E-B7379E8D42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37800" y="9204325"/>
                <a:ext cx="53975" cy="793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3" name="Line 859">
                <a:extLst>
                  <a:ext uri="{FF2B5EF4-FFF2-40B4-BE49-F238E27FC236}">
                    <a16:creationId xmlns:a16="http://schemas.microsoft.com/office/drawing/2014/main" id="{11953AF6-49FA-474F-A2D2-706572A556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26700" y="9217025"/>
                <a:ext cx="55563" cy="7937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4" name="Line 860">
                <a:extLst>
                  <a:ext uri="{FF2B5EF4-FFF2-40B4-BE49-F238E27FC236}">
                    <a16:creationId xmlns:a16="http://schemas.microsoft.com/office/drawing/2014/main" id="{3863528B-4961-4395-A984-121228294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8775" y="9229725"/>
                <a:ext cx="52388" cy="635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5" name="Line 861">
                <a:extLst>
                  <a:ext uri="{FF2B5EF4-FFF2-40B4-BE49-F238E27FC236}">
                    <a16:creationId xmlns:a16="http://schemas.microsoft.com/office/drawing/2014/main" id="{FB04EADF-81F2-4A9B-ACE9-A4F5F28C27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07675" y="9242425"/>
                <a:ext cx="44450" cy="635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6" name="Rectangle 862">
                <a:extLst>
                  <a:ext uri="{FF2B5EF4-FFF2-40B4-BE49-F238E27FC236}">
                    <a16:creationId xmlns:a16="http://schemas.microsoft.com/office/drawing/2014/main" id="{2845B1BF-03C0-455D-9560-A8FE56801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700" y="9178925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7" name="Rectangle 863">
                <a:extLst>
                  <a:ext uri="{FF2B5EF4-FFF2-40B4-BE49-F238E27FC236}">
                    <a16:creationId xmlns:a16="http://schemas.microsoft.com/office/drawing/2014/main" id="{652B044B-BB70-4A56-B36A-14DC74DE5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6638" y="8970963"/>
                <a:ext cx="90488" cy="92075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8" name="Rectangle 864">
                <a:extLst>
                  <a:ext uri="{FF2B5EF4-FFF2-40B4-BE49-F238E27FC236}">
                    <a16:creationId xmlns:a16="http://schemas.microsoft.com/office/drawing/2014/main" id="{A6678CA2-8B5A-4BBB-A3DB-283CDBEB2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45575" y="9194800"/>
                <a:ext cx="92075" cy="90487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79" name="Rectangle 865">
                <a:extLst>
                  <a:ext uri="{FF2B5EF4-FFF2-40B4-BE49-F238E27FC236}">
                    <a16:creationId xmlns:a16="http://schemas.microsoft.com/office/drawing/2014/main" id="{62573578-2276-4DC5-A099-6F8707C0C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7688" y="9107488"/>
                <a:ext cx="90488" cy="92075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80" name="Rectangle 866">
                <a:extLst>
                  <a:ext uri="{FF2B5EF4-FFF2-40B4-BE49-F238E27FC236}">
                    <a16:creationId xmlns:a16="http://schemas.microsoft.com/office/drawing/2014/main" id="{56DBC465-9F9F-434C-B968-422E979C2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625" y="9010650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81" name="Rectangle 867">
                <a:extLst>
                  <a:ext uri="{FF2B5EF4-FFF2-40B4-BE49-F238E27FC236}">
                    <a16:creationId xmlns:a16="http://schemas.microsoft.com/office/drawing/2014/main" id="{FFD98AB0-317E-448E-A3DD-4D83AF0EC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17150" y="9148763"/>
                <a:ext cx="90488" cy="90487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3582" name="Rectangle 868">
                <a:extLst>
                  <a:ext uri="{FF2B5EF4-FFF2-40B4-BE49-F238E27FC236}">
                    <a16:creationId xmlns:a16="http://schemas.microsoft.com/office/drawing/2014/main" id="{3BC98B4E-C484-4DAA-950F-84BD22BE7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6088" y="9202738"/>
                <a:ext cx="90488" cy="92075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grpSp>
          <p:nvGrpSpPr>
            <p:cNvPr id="3654" name="Group 3653">
              <a:extLst>
                <a:ext uri="{FF2B5EF4-FFF2-40B4-BE49-F238E27FC236}">
                  <a16:creationId xmlns:a16="http://schemas.microsoft.com/office/drawing/2014/main" id="{C4A34EFB-D1F3-46BB-9BCA-B0F9EFAEC074}"/>
                </a:ext>
              </a:extLst>
            </p:cNvPr>
            <p:cNvGrpSpPr/>
            <p:nvPr/>
          </p:nvGrpSpPr>
          <p:grpSpPr>
            <a:xfrm>
              <a:off x="7882711" y="4272417"/>
              <a:ext cx="1473884" cy="123112"/>
              <a:chOff x="-8507012" y="2537411"/>
              <a:chExt cx="2495721" cy="215246"/>
            </a:xfrm>
          </p:grpSpPr>
          <p:sp>
            <p:nvSpPr>
              <p:cNvPr id="3655" name="Rectangle 10">
                <a:extLst>
                  <a:ext uri="{FF2B5EF4-FFF2-40B4-BE49-F238E27FC236}">
                    <a16:creationId xmlns:a16="http://schemas.microsoft.com/office/drawing/2014/main" id="{78028618-2EA0-4D7E-9C94-0E2FEE625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507012" y="2537411"/>
                <a:ext cx="97717" cy="215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6" name="Rectangle 12">
                <a:extLst>
                  <a:ext uri="{FF2B5EF4-FFF2-40B4-BE49-F238E27FC236}">
                    <a16:creationId xmlns:a16="http://schemas.microsoft.com/office/drawing/2014/main" id="{CBE6F92E-E4A3-4B8F-A70E-9974E863D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156173" y="2537411"/>
                <a:ext cx="195433" cy="215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7" name="Rectangle 14">
                <a:extLst>
                  <a:ext uri="{FF2B5EF4-FFF2-40B4-BE49-F238E27FC236}">
                    <a16:creationId xmlns:a16="http://schemas.microsoft.com/office/drawing/2014/main" id="{419A587A-7E14-4037-9275-995016F54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767237" y="2537411"/>
                <a:ext cx="195433" cy="215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8" name="Rectangle 16">
                <a:extLst>
                  <a:ext uri="{FF2B5EF4-FFF2-40B4-BE49-F238E27FC236}">
                    <a16:creationId xmlns:a16="http://schemas.microsoft.com/office/drawing/2014/main" id="{60BA7330-D8F7-48FE-9B57-A6616182F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376712" y="2537411"/>
                <a:ext cx="195433" cy="215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9" name="Rectangle 18">
                <a:extLst>
                  <a:ext uri="{FF2B5EF4-FFF2-40B4-BE49-F238E27FC236}">
                    <a16:creationId xmlns:a16="http://schemas.microsoft.com/office/drawing/2014/main" id="{9FB3A881-0BE9-4AFC-880B-4DCB3F9C8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86186" y="2537411"/>
                <a:ext cx="195433" cy="215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60" name="Rectangle 20">
                <a:extLst>
                  <a:ext uri="{FF2B5EF4-FFF2-40B4-BE49-F238E27FC236}">
                    <a16:creationId xmlns:a16="http://schemas.microsoft.com/office/drawing/2014/main" id="{26D27F76-7F0E-4FBE-9017-56DF4F24B9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597248" y="2537411"/>
                <a:ext cx="195433" cy="215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61" name="Rectangle 22">
                <a:extLst>
                  <a:ext uri="{FF2B5EF4-FFF2-40B4-BE49-F238E27FC236}">
                    <a16:creationId xmlns:a16="http://schemas.microsoft.com/office/drawing/2014/main" id="{8447280F-27A3-4022-8572-BBA72FF0A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206724" y="2537411"/>
                <a:ext cx="195433" cy="215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70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675" name="TextBox 3674">
            <a:extLst>
              <a:ext uri="{FF2B5EF4-FFF2-40B4-BE49-F238E27FC236}">
                <a16:creationId xmlns:a16="http://schemas.microsoft.com/office/drawing/2014/main" id="{1B7561D9-589A-40FC-B683-FCA20ECA8321}"/>
              </a:ext>
            </a:extLst>
          </p:cNvPr>
          <p:cNvSpPr txBox="1"/>
          <p:nvPr/>
        </p:nvSpPr>
        <p:spPr>
          <a:xfrm>
            <a:off x="5903373" y="2604412"/>
            <a:ext cx="277376" cy="374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3676" name="TextBox 3675">
            <a:extLst>
              <a:ext uri="{FF2B5EF4-FFF2-40B4-BE49-F238E27FC236}">
                <a16:creationId xmlns:a16="http://schemas.microsoft.com/office/drawing/2014/main" id="{13921B2D-3D95-42BF-98A7-0F2AB002CC62}"/>
              </a:ext>
            </a:extLst>
          </p:cNvPr>
          <p:cNvSpPr txBox="1"/>
          <p:nvPr/>
        </p:nvSpPr>
        <p:spPr>
          <a:xfrm>
            <a:off x="2318272" y="2417052"/>
            <a:ext cx="280302" cy="374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grpSp>
        <p:nvGrpSpPr>
          <p:cNvPr id="1659" name="Group 1658">
            <a:extLst>
              <a:ext uri="{FF2B5EF4-FFF2-40B4-BE49-F238E27FC236}">
                <a16:creationId xmlns:a16="http://schemas.microsoft.com/office/drawing/2014/main" id="{8634AC5A-25B1-4AE3-9196-06D6486CBEBC}"/>
              </a:ext>
            </a:extLst>
          </p:cNvPr>
          <p:cNvGrpSpPr/>
          <p:nvPr/>
        </p:nvGrpSpPr>
        <p:grpSpPr>
          <a:xfrm>
            <a:off x="5911500" y="3669533"/>
            <a:ext cx="814455" cy="437436"/>
            <a:chOff x="4873626" y="5862638"/>
            <a:chExt cx="814455" cy="437436"/>
          </a:xfrm>
        </p:grpSpPr>
        <p:sp>
          <p:nvSpPr>
            <p:cNvPr id="2417" name="Rectangle 1742">
              <a:extLst>
                <a:ext uri="{FF2B5EF4-FFF2-40B4-BE49-F238E27FC236}">
                  <a16:creationId xmlns:a16="http://schemas.microsoft.com/office/drawing/2014/main" id="{C2A14485-D433-4A34-9125-540974CBE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4438" y="5862638"/>
              <a:ext cx="12663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18" name="Rectangle 1743">
              <a:extLst>
                <a:ext uri="{FF2B5EF4-FFF2-40B4-BE49-F238E27FC236}">
                  <a16:creationId xmlns:a16="http://schemas.microsoft.com/office/drawing/2014/main" id="{F82CC388-2F81-4BDD-A20E-B0F430619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3626" y="5884863"/>
              <a:ext cx="96838" cy="4921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19" name="Rectangle 1745">
              <a:extLst>
                <a:ext uri="{FF2B5EF4-FFF2-40B4-BE49-F238E27FC236}">
                  <a16:creationId xmlns:a16="http://schemas.microsoft.com/office/drawing/2014/main" id="{4B93223B-AD40-4A91-9D39-88B585F75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4438" y="5967413"/>
              <a:ext cx="36708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B6-EAE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0" name="Rectangle 1746">
              <a:extLst>
                <a:ext uri="{FF2B5EF4-FFF2-40B4-BE49-F238E27FC236}">
                  <a16:creationId xmlns:a16="http://schemas.microsoft.com/office/drawing/2014/main" id="{96A5FD77-B85F-4283-AE34-854B231B1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3626" y="5988050"/>
              <a:ext cx="96838" cy="508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21" name="Rectangle 1748">
              <a:extLst>
                <a:ext uri="{FF2B5EF4-FFF2-40B4-BE49-F238E27FC236}">
                  <a16:creationId xmlns:a16="http://schemas.microsoft.com/office/drawing/2014/main" id="{88BDF543-AEA3-41F2-B4BE-B3C159EA0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4438" y="6072188"/>
              <a:ext cx="42319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2" name="Freeform 1750">
              <a:extLst>
                <a:ext uri="{FF2B5EF4-FFF2-40B4-BE49-F238E27FC236}">
                  <a16:creationId xmlns:a16="http://schemas.microsoft.com/office/drawing/2014/main" id="{FB22531A-8CAD-4EDB-953F-BF341C902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3626" y="6092825"/>
              <a:ext cx="96838" cy="50800"/>
            </a:xfrm>
            <a:custGeom>
              <a:avLst/>
              <a:gdLst>
                <a:gd name="T0" fmla="*/ 0 w 128"/>
                <a:gd name="T1" fmla="*/ 0 h 66"/>
                <a:gd name="T2" fmla="*/ 0 w 128"/>
                <a:gd name="T3" fmla="*/ 0 h 66"/>
                <a:gd name="T4" fmla="*/ 128 w 128"/>
                <a:gd name="T5" fmla="*/ 0 h 66"/>
                <a:gd name="T6" fmla="*/ 128 w 128"/>
                <a:gd name="T7" fmla="*/ 66 h 66"/>
                <a:gd name="T8" fmla="*/ 0 w 128"/>
                <a:gd name="T9" fmla="*/ 66 h 66"/>
                <a:gd name="T10" fmla="*/ 0 w 128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66">
                  <a:moveTo>
                    <a:pt x="0" y="0"/>
                  </a:moveTo>
                  <a:lnTo>
                    <a:pt x="0" y="0"/>
                  </a:lnTo>
                  <a:lnTo>
                    <a:pt x="128" y="0"/>
                  </a:lnTo>
                  <a:lnTo>
                    <a:pt x="128" y="66"/>
                  </a:lnTo>
                  <a:lnTo>
                    <a:pt x="0" y="6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23" name="Rectangle 1751">
              <a:extLst>
                <a:ext uri="{FF2B5EF4-FFF2-40B4-BE49-F238E27FC236}">
                  <a16:creationId xmlns:a16="http://schemas.microsoft.com/office/drawing/2014/main" id="{15614799-641F-450B-9476-9FE54CD65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4438" y="6176963"/>
              <a:ext cx="66364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-/-</a:t>
              </a: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-EAE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4" name="Rectangle 1752">
              <a:extLst>
                <a:ext uri="{FF2B5EF4-FFF2-40B4-BE49-F238E27FC236}">
                  <a16:creationId xmlns:a16="http://schemas.microsoft.com/office/drawing/2014/main" id="{B389B2C5-5810-430C-B0B0-0144ADAC4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3626" y="6197600"/>
              <a:ext cx="96838" cy="5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sp>
        <p:nvSpPr>
          <p:cNvPr id="2335" name="Rectangle 1641">
            <a:extLst>
              <a:ext uri="{FF2B5EF4-FFF2-40B4-BE49-F238E27FC236}">
                <a16:creationId xmlns:a16="http://schemas.microsoft.com/office/drawing/2014/main" id="{10005CF7-A934-40D5-BF27-51C26EC63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151" y="4708918"/>
            <a:ext cx="89637" cy="13029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36" name="Freeform 1643">
            <a:extLst>
              <a:ext uri="{FF2B5EF4-FFF2-40B4-BE49-F238E27FC236}">
                <a16:creationId xmlns:a16="http://schemas.microsoft.com/office/drawing/2014/main" id="{7ADA8FE8-F928-4A70-BC41-BCABED17857A}"/>
              </a:ext>
            </a:extLst>
          </p:cNvPr>
          <p:cNvSpPr>
            <a:spLocks/>
          </p:cNvSpPr>
          <p:nvPr/>
        </p:nvSpPr>
        <p:spPr bwMode="auto">
          <a:xfrm>
            <a:off x="882055" y="4657931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37" name="Line 1644">
            <a:extLst>
              <a:ext uri="{FF2B5EF4-FFF2-40B4-BE49-F238E27FC236}">
                <a16:creationId xmlns:a16="http://schemas.microsoft.com/office/drawing/2014/main" id="{B59E8BC8-9DCA-4CF6-BDF2-CC566EBE8ED5}"/>
              </a:ext>
            </a:extLst>
          </p:cNvPr>
          <p:cNvSpPr>
            <a:spLocks noChangeShapeType="1"/>
          </p:cNvSpPr>
          <p:nvPr/>
        </p:nvSpPr>
        <p:spPr bwMode="auto">
          <a:xfrm>
            <a:off x="902969" y="4657931"/>
            <a:ext cx="0" cy="50986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38" name="Freeform 1646">
            <a:extLst>
              <a:ext uri="{FF2B5EF4-FFF2-40B4-BE49-F238E27FC236}">
                <a16:creationId xmlns:a16="http://schemas.microsoft.com/office/drawing/2014/main" id="{B9D6169F-68A2-471B-B0F3-2C7332422015}"/>
              </a:ext>
            </a:extLst>
          </p:cNvPr>
          <p:cNvSpPr>
            <a:spLocks/>
          </p:cNvSpPr>
          <p:nvPr/>
        </p:nvSpPr>
        <p:spPr bwMode="auto">
          <a:xfrm>
            <a:off x="1372070" y="4767458"/>
            <a:ext cx="86650" cy="69870"/>
          </a:xfrm>
          <a:custGeom>
            <a:avLst/>
            <a:gdLst>
              <a:gd name="T0" fmla="*/ 0 w 61"/>
              <a:gd name="T1" fmla="*/ 77 h 77"/>
              <a:gd name="T2" fmla="*/ 0 w 61"/>
              <a:gd name="T3" fmla="*/ 77 h 77"/>
              <a:gd name="T4" fmla="*/ 0 w 61"/>
              <a:gd name="T5" fmla="*/ 0 h 77"/>
              <a:gd name="T6" fmla="*/ 61 w 61"/>
              <a:gd name="T7" fmla="*/ 0 h 77"/>
              <a:gd name="T8" fmla="*/ 61 w 61"/>
              <a:gd name="T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77">
                <a:moveTo>
                  <a:pt x="0" y="77"/>
                </a:moveTo>
                <a:lnTo>
                  <a:pt x="0" y="77"/>
                </a:lnTo>
                <a:lnTo>
                  <a:pt x="0" y="0"/>
                </a:lnTo>
                <a:lnTo>
                  <a:pt x="61" y="0"/>
                </a:lnTo>
                <a:lnTo>
                  <a:pt x="61" y="77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39" name="Freeform 1647">
            <a:extLst>
              <a:ext uri="{FF2B5EF4-FFF2-40B4-BE49-F238E27FC236}">
                <a16:creationId xmlns:a16="http://schemas.microsoft.com/office/drawing/2014/main" id="{D8F8D88A-4E28-45DD-B4F3-DAC4FD13F730}"/>
              </a:ext>
            </a:extLst>
          </p:cNvPr>
          <p:cNvSpPr>
            <a:spLocks/>
          </p:cNvSpPr>
          <p:nvPr/>
        </p:nvSpPr>
        <p:spPr bwMode="auto">
          <a:xfrm>
            <a:off x="1395973" y="4741021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40" name="Line 1648">
            <a:extLst>
              <a:ext uri="{FF2B5EF4-FFF2-40B4-BE49-F238E27FC236}">
                <a16:creationId xmlns:a16="http://schemas.microsoft.com/office/drawing/2014/main" id="{90FFFC62-A3A2-4306-8208-62D2D48F951B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6888" y="4741021"/>
            <a:ext cx="0" cy="26438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44" name="Freeform 1654">
            <a:extLst>
              <a:ext uri="{FF2B5EF4-FFF2-40B4-BE49-F238E27FC236}">
                <a16:creationId xmlns:a16="http://schemas.microsoft.com/office/drawing/2014/main" id="{0F3E2A4E-2BFA-4428-9ADA-EB3DDB591687}"/>
              </a:ext>
            </a:extLst>
          </p:cNvPr>
          <p:cNvSpPr>
            <a:spLocks/>
          </p:cNvSpPr>
          <p:nvPr/>
        </p:nvSpPr>
        <p:spPr bwMode="auto">
          <a:xfrm>
            <a:off x="2396920" y="4733467"/>
            <a:ext cx="86650" cy="103862"/>
          </a:xfrm>
          <a:custGeom>
            <a:avLst/>
            <a:gdLst>
              <a:gd name="T0" fmla="*/ 0 w 61"/>
              <a:gd name="T1" fmla="*/ 115 h 115"/>
              <a:gd name="T2" fmla="*/ 0 w 61"/>
              <a:gd name="T3" fmla="*/ 115 h 115"/>
              <a:gd name="T4" fmla="*/ 0 w 61"/>
              <a:gd name="T5" fmla="*/ 0 h 115"/>
              <a:gd name="T6" fmla="*/ 61 w 61"/>
              <a:gd name="T7" fmla="*/ 0 h 115"/>
              <a:gd name="T8" fmla="*/ 61 w 61"/>
              <a:gd name="T9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15">
                <a:moveTo>
                  <a:pt x="0" y="115"/>
                </a:moveTo>
                <a:lnTo>
                  <a:pt x="0" y="115"/>
                </a:lnTo>
                <a:lnTo>
                  <a:pt x="0" y="0"/>
                </a:lnTo>
                <a:lnTo>
                  <a:pt x="61" y="0"/>
                </a:lnTo>
                <a:lnTo>
                  <a:pt x="61" y="115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45" name="Freeform 1655">
            <a:extLst>
              <a:ext uri="{FF2B5EF4-FFF2-40B4-BE49-F238E27FC236}">
                <a16:creationId xmlns:a16="http://schemas.microsoft.com/office/drawing/2014/main" id="{6EE5613F-6EB7-46DE-A019-C179F4D506FC}"/>
              </a:ext>
            </a:extLst>
          </p:cNvPr>
          <p:cNvSpPr>
            <a:spLocks/>
          </p:cNvSpPr>
          <p:nvPr/>
        </p:nvSpPr>
        <p:spPr bwMode="auto">
          <a:xfrm>
            <a:off x="2420823" y="4684368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46" name="Line 1656">
            <a:extLst>
              <a:ext uri="{FF2B5EF4-FFF2-40B4-BE49-F238E27FC236}">
                <a16:creationId xmlns:a16="http://schemas.microsoft.com/office/drawing/2014/main" id="{68805A8C-4535-4B8C-B637-0E8E2457BE8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41738" y="4684368"/>
            <a:ext cx="0" cy="49098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47" name="Freeform 1658">
            <a:extLst>
              <a:ext uri="{FF2B5EF4-FFF2-40B4-BE49-F238E27FC236}">
                <a16:creationId xmlns:a16="http://schemas.microsoft.com/office/drawing/2014/main" id="{4B535443-C975-45D9-A126-6A463A33EC29}"/>
              </a:ext>
            </a:extLst>
          </p:cNvPr>
          <p:cNvSpPr>
            <a:spLocks/>
          </p:cNvSpPr>
          <p:nvPr/>
        </p:nvSpPr>
        <p:spPr bwMode="auto">
          <a:xfrm>
            <a:off x="2910838" y="4754239"/>
            <a:ext cx="86650" cy="83090"/>
          </a:xfrm>
          <a:custGeom>
            <a:avLst/>
            <a:gdLst>
              <a:gd name="T0" fmla="*/ 0 w 61"/>
              <a:gd name="T1" fmla="*/ 91 h 91"/>
              <a:gd name="T2" fmla="*/ 0 w 61"/>
              <a:gd name="T3" fmla="*/ 91 h 91"/>
              <a:gd name="T4" fmla="*/ 0 w 61"/>
              <a:gd name="T5" fmla="*/ 0 h 91"/>
              <a:gd name="T6" fmla="*/ 61 w 61"/>
              <a:gd name="T7" fmla="*/ 0 h 91"/>
              <a:gd name="T8" fmla="*/ 61 w 61"/>
              <a:gd name="T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91">
                <a:moveTo>
                  <a:pt x="0" y="91"/>
                </a:moveTo>
                <a:lnTo>
                  <a:pt x="0" y="91"/>
                </a:lnTo>
                <a:lnTo>
                  <a:pt x="0" y="0"/>
                </a:lnTo>
                <a:lnTo>
                  <a:pt x="61" y="0"/>
                </a:lnTo>
                <a:lnTo>
                  <a:pt x="61" y="91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48" name="Freeform 1659">
            <a:extLst>
              <a:ext uri="{FF2B5EF4-FFF2-40B4-BE49-F238E27FC236}">
                <a16:creationId xmlns:a16="http://schemas.microsoft.com/office/drawing/2014/main" id="{24E8A548-7E85-47ED-8756-30DE1EC781B7}"/>
              </a:ext>
            </a:extLst>
          </p:cNvPr>
          <p:cNvSpPr>
            <a:spLocks/>
          </p:cNvSpPr>
          <p:nvPr/>
        </p:nvSpPr>
        <p:spPr bwMode="auto">
          <a:xfrm>
            <a:off x="2931755" y="4674927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49" name="Line 1660">
            <a:extLst>
              <a:ext uri="{FF2B5EF4-FFF2-40B4-BE49-F238E27FC236}">
                <a16:creationId xmlns:a16="http://schemas.microsoft.com/office/drawing/2014/main" id="{14DC1834-8E83-464A-9DA3-C9C5CA3F00FB}"/>
              </a:ext>
            </a:extLst>
          </p:cNvPr>
          <p:cNvSpPr>
            <a:spLocks noChangeShapeType="1"/>
          </p:cNvSpPr>
          <p:nvPr/>
        </p:nvSpPr>
        <p:spPr bwMode="auto">
          <a:xfrm>
            <a:off x="2952668" y="4674927"/>
            <a:ext cx="0" cy="79313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50" name="Rectangle 1661">
            <a:extLst>
              <a:ext uri="{FF2B5EF4-FFF2-40B4-BE49-F238E27FC236}">
                <a16:creationId xmlns:a16="http://schemas.microsoft.com/office/drawing/2014/main" id="{DE21B06A-66E9-4658-AFE1-0997320BE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715" y="4461537"/>
            <a:ext cx="86650" cy="3776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51" name="Freeform 1663">
            <a:extLst>
              <a:ext uri="{FF2B5EF4-FFF2-40B4-BE49-F238E27FC236}">
                <a16:creationId xmlns:a16="http://schemas.microsoft.com/office/drawing/2014/main" id="{8B360E20-165D-4550-B7C7-178811915022}"/>
              </a:ext>
            </a:extLst>
          </p:cNvPr>
          <p:cNvSpPr>
            <a:spLocks/>
          </p:cNvSpPr>
          <p:nvPr/>
        </p:nvSpPr>
        <p:spPr bwMode="auto">
          <a:xfrm>
            <a:off x="986630" y="4321796"/>
            <a:ext cx="4482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52" name="Line 1664">
            <a:extLst>
              <a:ext uri="{FF2B5EF4-FFF2-40B4-BE49-F238E27FC236}">
                <a16:creationId xmlns:a16="http://schemas.microsoft.com/office/drawing/2014/main" id="{2DD102BE-5FA7-4145-BAF2-397415B2A2B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7546" y="4321796"/>
            <a:ext cx="0" cy="139741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53" name="Freeform 1666">
            <a:extLst>
              <a:ext uri="{FF2B5EF4-FFF2-40B4-BE49-F238E27FC236}">
                <a16:creationId xmlns:a16="http://schemas.microsoft.com/office/drawing/2014/main" id="{9F08A683-8F8D-457F-AF2C-9F9098CFAF68}"/>
              </a:ext>
            </a:extLst>
          </p:cNvPr>
          <p:cNvSpPr>
            <a:spLocks/>
          </p:cNvSpPr>
          <p:nvPr/>
        </p:nvSpPr>
        <p:spPr bwMode="auto">
          <a:xfrm>
            <a:off x="1476646" y="4654154"/>
            <a:ext cx="86650" cy="183174"/>
          </a:xfrm>
          <a:custGeom>
            <a:avLst/>
            <a:gdLst>
              <a:gd name="T0" fmla="*/ 0 w 61"/>
              <a:gd name="T1" fmla="*/ 203 h 203"/>
              <a:gd name="T2" fmla="*/ 0 w 61"/>
              <a:gd name="T3" fmla="*/ 203 h 203"/>
              <a:gd name="T4" fmla="*/ 0 w 61"/>
              <a:gd name="T5" fmla="*/ 0 h 203"/>
              <a:gd name="T6" fmla="*/ 61 w 61"/>
              <a:gd name="T7" fmla="*/ 0 h 203"/>
              <a:gd name="T8" fmla="*/ 61 w 61"/>
              <a:gd name="T9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203">
                <a:moveTo>
                  <a:pt x="0" y="203"/>
                </a:moveTo>
                <a:lnTo>
                  <a:pt x="0" y="203"/>
                </a:lnTo>
                <a:lnTo>
                  <a:pt x="0" y="0"/>
                </a:lnTo>
                <a:lnTo>
                  <a:pt x="61" y="0"/>
                </a:lnTo>
                <a:lnTo>
                  <a:pt x="61" y="203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54" name="Freeform 1667">
            <a:extLst>
              <a:ext uri="{FF2B5EF4-FFF2-40B4-BE49-F238E27FC236}">
                <a16:creationId xmlns:a16="http://schemas.microsoft.com/office/drawing/2014/main" id="{3031C146-318C-45AF-9297-3501AB84FE27}"/>
              </a:ext>
            </a:extLst>
          </p:cNvPr>
          <p:cNvSpPr>
            <a:spLocks/>
          </p:cNvSpPr>
          <p:nvPr/>
        </p:nvSpPr>
        <p:spPr bwMode="auto">
          <a:xfrm>
            <a:off x="1500549" y="4586171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55" name="Line 1668">
            <a:extLst>
              <a:ext uri="{FF2B5EF4-FFF2-40B4-BE49-F238E27FC236}">
                <a16:creationId xmlns:a16="http://schemas.microsoft.com/office/drawing/2014/main" id="{A8CB285E-A97E-4B02-8580-85273919612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1465" y="4586171"/>
            <a:ext cx="0" cy="6798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2" name="Freeform 1678">
            <a:extLst>
              <a:ext uri="{FF2B5EF4-FFF2-40B4-BE49-F238E27FC236}">
                <a16:creationId xmlns:a16="http://schemas.microsoft.com/office/drawing/2014/main" id="{E4F67B43-9800-489D-AA2B-03B3353A6E1C}"/>
              </a:ext>
            </a:extLst>
          </p:cNvPr>
          <p:cNvSpPr>
            <a:spLocks/>
          </p:cNvSpPr>
          <p:nvPr/>
        </p:nvSpPr>
        <p:spPr bwMode="auto">
          <a:xfrm>
            <a:off x="3015416" y="4688145"/>
            <a:ext cx="86650" cy="149183"/>
          </a:xfrm>
          <a:custGeom>
            <a:avLst/>
            <a:gdLst>
              <a:gd name="T0" fmla="*/ 0 w 61"/>
              <a:gd name="T1" fmla="*/ 165 h 165"/>
              <a:gd name="T2" fmla="*/ 0 w 61"/>
              <a:gd name="T3" fmla="*/ 165 h 165"/>
              <a:gd name="T4" fmla="*/ 0 w 61"/>
              <a:gd name="T5" fmla="*/ 0 h 165"/>
              <a:gd name="T6" fmla="*/ 61 w 61"/>
              <a:gd name="T7" fmla="*/ 0 h 165"/>
              <a:gd name="T8" fmla="*/ 61 w 61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65">
                <a:moveTo>
                  <a:pt x="0" y="165"/>
                </a:moveTo>
                <a:lnTo>
                  <a:pt x="0" y="165"/>
                </a:lnTo>
                <a:lnTo>
                  <a:pt x="0" y="0"/>
                </a:lnTo>
                <a:lnTo>
                  <a:pt x="61" y="0"/>
                </a:lnTo>
                <a:lnTo>
                  <a:pt x="61" y="165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3" name="Freeform 1679">
            <a:extLst>
              <a:ext uri="{FF2B5EF4-FFF2-40B4-BE49-F238E27FC236}">
                <a16:creationId xmlns:a16="http://schemas.microsoft.com/office/drawing/2014/main" id="{6F9799AA-329C-4BF4-89DE-D528E354A888}"/>
              </a:ext>
            </a:extLst>
          </p:cNvPr>
          <p:cNvSpPr>
            <a:spLocks/>
          </p:cNvSpPr>
          <p:nvPr/>
        </p:nvSpPr>
        <p:spPr bwMode="auto">
          <a:xfrm>
            <a:off x="3036330" y="4599391"/>
            <a:ext cx="4482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4" name="Line 1680">
            <a:extLst>
              <a:ext uri="{FF2B5EF4-FFF2-40B4-BE49-F238E27FC236}">
                <a16:creationId xmlns:a16="http://schemas.microsoft.com/office/drawing/2014/main" id="{9C4DE11C-142A-4F0A-B15A-8966981008D3}"/>
              </a:ext>
            </a:extLst>
          </p:cNvPr>
          <p:cNvSpPr>
            <a:spLocks noChangeShapeType="1"/>
          </p:cNvSpPr>
          <p:nvPr/>
        </p:nvSpPr>
        <p:spPr bwMode="auto">
          <a:xfrm>
            <a:off x="3060233" y="4599391"/>
            <a:ext cx="0" cy="8875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5" name="Freeform 1682">
            <a:extLst>
              <a:ext uri="{FF2B5EF4-FFF2-40B4-BE49-F238E27FC236}">
                <a16:creationId xmlns:a16="http://schemas.microsoft.com/office/drawing/2014/main" id="{6998C3B4-0F4D-4672-9A7A-FABF324CB18F}"/>
              </a:ext>
            </a:extLst>
          </p:cNvPr>
          <p:cNvSpPr>
            <a:spLocks/>
          </p:cNvSpPr>
          <p:nvPr/>
        </p:nvSpPr>
        <p:spPr bwMode="auto">
          <a:xfrm>
            <a:off x="1070291" y="4716472"/>
            <a:ext cx="86650" cy="120858"/>
          </a:xfrm>
          <a:custGeom>
            <a:avLst/>
            <a:gdLst>
              <a:gd name="T0" fmla="*/ 0 w 61"/>
              <a:gd name="T1" fmla="*/ 134 h 134"/>
              <a:gd name="T2" fmla="*/ 0 w 61"/>
              <a:gd name="T3" fmla="*/ 134 h 134"/>
              <a:gd name="T4" fmla="*/ 0 w 61"/>
              <a:gd name="T5" fmla="*/ 0 h 134"/>
              <a:gd name="T6" fmla="*/ 61 w 61"/>
              <a:gd name="T7" fmla="*/ 0 h 134"/>
              <a:gd name="T8" fmla="*/ 61 w 61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34">
                <a:moveTo>
                  <a:pt x="0" y="134"/>
                </a:moveTo>
                <a:lnTo>
                  <a:pt x="0" y="134"/>
                </a:lnTo>
                <a:lnTo>
                  <a:pt x="0" y="0"/>
                </a:lnTo>
                <a:lnTo>
                  <a:pt x="61" y="0"/>
                </a:lnTo>
                <a:lnTo>
                  <a:pt x="61" y="134"/>
                </a:lnTo>
              </a:path>
            </a:pathLst>
          </a:custGeom>
          <a:solidFill>
            <a:schemeClr val="bg1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6" name="Freeform 1683">
            <a:extLst>
              <a:ext uri="{FF2B5EF4-FFF2-40B4-BE49-F238E27FC236}">
                <a16:creationId xmlns:a16="http://schemas.microsoft.com/office/drawing/2014/main" id="{81ACF9AF-9623-4FA4-BE76-DB98B198682F}"/>
              </a:ext>
            </a:extLst>
          </p:cNvPr>
          <p:cNvSpPr>
            <a:spLocks/>
          </p:cNvSpPr>
          <p:nvPr/>
        </p:nvSpPr>
        <p:spPr bwMode="auto">
          <a:xfrm>
            <a:off x="1094194" y="4665485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7" name="Line 1684">
            <a:extLst>
              <a:ext uri="{FF2B5EF4-FFF2-40B4-BE49-F238E27FC236}">
                <a16:creationId xmlns:a16="http://schemas.microsoft.com/office/drawing/2014/main" id="{20017564-CFB7-4A6E-A4D5-536A1E39D37E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5110" y="4665485"/>
            <a:ext cx="0" cy="50986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8" name="Freeform 1686">
            <a:extLst>
              <a:ext uri="{FF2B5EF4-FFF2-40B4-BE49-F238E27FC236}">
                <a16:creationId xmlns:a16="http://schemas.microsoft.com/office/drawing/2014/main" id="{4FF3126F-10E6-47F7-B087-D3FDD7F53004}"/>
              </a:ext>
            </a:extLst>
          </p:cNvPr>
          <p:cNvSpPr>
            <a:spLocks/>
          </p:cNvSpPr>
          <p:nvPr/>
        </p:nvSpPr>
        <p:spPr bwMode="auto">
          <a:xfrm>
            <a:off x="1581223" y="4739133"/>
            <a:ext cx="89637" cy="98197"/>
          </a:xfrm>
          <a:custGeom>
            <a:avLst/>
            <a:gdLst>
              <a:gd name="T0" fmla="*/ 0 w 61"/>
              <a:gd name="T1" fmla="*/ 109 h 109"/>
              <a:gd name="T2" fmla="*/ 0 w 61"/>
              <a:gd name="T3" fmla="*/ 109 h 109"/>
              <a:gd name="T4" fmla="*/ 0 w 61"/>
              <a:gd name="T5" fmla="*/ 0 h 109"/>
              <a:gd name="T6" fmla="*/ 61 w 61"/>
              <a:gd name="T7" fmla="*/ 0 h 109"/>
              <a:gd name="T8" fmla="*/ 61 w 6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09">
                <a:moveTo>
                  <a:pt x="0" y="109"/>
                </a:moveTo>
                <a:lnTo>
                  <a:pt x="0" y="109"/>
                </a:lnTo>
                <a:lnTo>
                  <a:pt x="0" y="0"/>
                </a:lnTo>
                <a:lnTo>
                  <a:pt x="61" y="0"/>
                </a:lnTo>
                <a:lnTo>
                  <a:pt x="61" y="109"/>
                </a:lnTo>
              </a:path>
            </a:pathLst>
          </a:custGeom>
          <a:solidFill>
            <a:schemeClr val="bg1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9" name="Freeform 1687">
            <a:extLst>
              <a:ext uri="{FF2B5EF4-FFF2-40B4-BE49-F238E27FC236}">
                <a16:creationId xmlns:a16="http://schemas.microsoft.com/office/drawing/2014/main" id="{3D54646E-247D-4D4C-84EC-B46AE638B2BC}"/>
              </a:ext>
            </a:extLst>
          </p:cNvPr>
          <p:cNvSpPr>
            <a:spLocks/>
          </p:cNvSpPr>
          <p:nvPr/>
        </p:nvSpPr>
        <p:spPr bwMode="auto">
          <a:xfrm>
            <a:off x="1605127" y="4714583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70" name="Line 1688">
            <a:extLst>
              <a:ext uri="{FF2B5EF4-FFF2-40B4-BE49-F238E27FC236}">
                <a16:creationId xmlns:a16="http://schemas.microsoft.com/office/drawing/2014/main" id="{DE49E850-88D4-432B-BEAA-7A947612D63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6041" y="4714583"/>
            <a:ext cx="0" cy="24549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0B2657D-B5E7-46E7-8C90-55E9A1A4DEE6}"/>
              </a:ext>
            </a:extLst>
          </p:cNvPr>
          <p:cNvGrpSpPr/>
          <p:nvPr/>
        </p:nvGrpSpPr>
        <p:grpSpPr>
          <a:xfrm>
            <a:off x="2094202" y="4685196"/>
            <a:ext cx="86650" cy="154800"/>
            <a:chOff x="2084728" y="7395929"/>
            <a:chExt cx="86650" cy="264376"/>
          </a:xfrm>
        </p:grpSpPr>
        <p:sp>
          <p:nvSpPr>
            <p:cNvPr id="2371" name="Freeform 1690">
              <a:extLst>
                <a:ext uri="{FF2B5EF4-FFF2-40B4-BE49-F238E27FC236}">
                  <a16:creationId xmlns:a16="http://schemas.microsoft.com/office/drawing/2014/main" id="{F1A648A7-15B6-4FA7-BA3C-FBA507EF5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728" y="7448804"/>
              <a:ext cx="86650" cy="211501"/>
            </a:xfrm>
            <a:custGeom>
              <a:avLst/>
              <a:gdLst>
                <a:gd name="T0" fmla="*/ 0 w 61"/>
                <a:gd name="T1" fmla="*/ 233 h 233"/>
                <a:gd name="T2" fmla="*/ 0 w 61"/>
                <a:gd name="T3" fmla="*/ 233 h 233"/>
                <a:gd name="T4" fmla="*/ 0 w 61"/>
                <a:gd name="T5" fmla="*/ 0 h 233"/>
                <a:gd name="T6" fmla="*/ 61 w 61"/>
                <a:gd name="T7" fmla="*/ 0 h 233"/>
                <a:gd name="T8" fmla="*/ 61 w 61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233">
                  <a:moveTo>
                    <a:pt x="0" y="233"/>
                  </a:moveTo>
                  <a:lnTo>
                    <a:pt x="0" y="233"/>
                  </a:lnTo>
                  <a:lnTo>
                    <a:pt x="0" y="0"/>
                  </a:lnTo>
                  <a:lnTo>
                    <a:pt x="61" y="0"/>
                  </a:lnTo>
                  <a:lnTo>
                    <a:pt x="61" y="233"/>
                  </a:lnTo>
                </a:path>
              </a:pathLst>
            </a:custGeom>
            <a:solidFill>
              <a:schemeClr val="bg1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72" name="Freeform 1691">
              <a:extLst>
                <a:ext uri="{FF2B5EF4-FFF2-40B4-BE49-F238E27FC236}">
                  <a16:creationId xmlns:a16="http://schemas.microsoft.com/office/drawing/2014/main" id="{38753B8C-F394-49C1-8128-45FB19509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8631" y="7395929"/>
              <a:ext cx="41830" cy="0"/>
            </a:xfrm>
            <a:custGeom>
              <a:avLst/>
              <a:gdLst>
                <a:gd name="T0" fmla="*/ 0 w 30"/>
                <a:gd name="T1" fmla="*/ 30 w 30"/>
                <a:gd name="T2" fmla="*/ 0 w 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0">
                  <a:moveTo>
                    <a:pt x="0" y="0"/>
                  </a:moveTo>
                  <a:lnTo>
                    <a:pt x="3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73" name="Line 1692">
              <a:extLst>
                <a:ext uri="{FF2B5EF4-FFF2-40B4-BE49-F238E27FC236}">
                  <a16:creationId xmlns:a16="http://schemas.microsoft.com/office/drawing/2014/main" id="{C2CEF1BE-C2AB-49AC-8FC8-2F2B851677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9546" y="7395929"/>
              <a:ext cx="0" cy="528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sp>
        <p:nvSpPr>
          <p:cNvPr id="2374" name="Rectangle 1693">
            <a:extLst>
              <a:ext uri="{FF2B5EF4-FFF2-40B4-BE49-F238E27FC236}">
                <a16:creationId xmlns:a16="http://schemas.microsoft.com/office/drawing/2014/main" id="{5D1C255C-F816-48F1-9671-00FC14C1D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1" y="4691936"/>
            <a:ext cx="86650" cy="14351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75" name="Freeform 1695">
            <a:extLst>
              <a:ext uri="{FF2B5EF4-FFF2-40B4-BE49-F238E27FC236}">
                <a16:creationId xmlns:a16="http://schemas.microsoft.com/office/drawing/2014/main" id="{0979954C-D1B6-45C8-820D-96E9BC8427EF}"/>
              </a:ext>
            </a:extLst>
          </p:cNvPr>
          <p:cNvSpPr>
            <a:spLocks/>
          </p:cNvSpPr>
          <p:nvPr/>
        </p:nvSpPr>
        <p:spPr bwMode="auto">
          <a:xfrm>
            <a:off x="2629975" y="4622052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76" name="Line 1696">
            <a:extLst>
              <a:ext uri="{FF2B5EF4-FFF2-40B4-BE49-F238E27FC236}">
                <a16:creationId xmlns:a16="http://schemas.microsoft.com/office/drawing/2014/main" id="{A03F4EC3-78E5-46BE-A38C-5327FA3FC6A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0892" y="4622052"/>
            <a:ext cx="0" cy="73647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77" name="Freeform 1698">
            <a:extLst>
              <a:ext uri="{FF2B5EF4-FFF2-40B4-BE49-F238E27FC236}">
                <a16:creationId xmlns:a16="http://schemas.microsoft.com/office/drawing/2014/main" id="{4D7E8C5C-F566-487B-A003-FC4FA778554F}"/>
              </a:ext>
            </a:extLst>
          </p:cNvPr>
          <p:cNvSpPr>
            <a:spLocks/>
          </p:cNvSpPr>
          <p:nvPr/>
        </p:nvSpPr>
        <p:spPr bwMode="auto">
          <a:xfrm>
            <a:off x="3119992" y="4775011"/>
            <a:ext cx="86650" cy="62316"/>
          </a:xfrm>
          <a:custGeom>
            <a:avLst/>
            <a:gdLst>
              <a:gd name="T0" fmla="*/ 0 w 61"/>
              <a:gd name="T1" fmla="*/ 69 h 69"/>
              <a:gd name="T2" fmla="*/ 0 w 61"/>
              <a:gd name="T3" fmla="*/ 69 h 69"/>
              <a:gd name="T4" fmla="*/ 0 w 61"/>
              <a:gd name="T5" fmla="*/ 0 h 69"/>
              <a:gd name="T6" fmla="*/ 61 w 61"/>
              <a:gd name="T7" fmla="*/ 0 h 69"/>
              <a:gd name="T8" fmla="*/ 61 w 61"/>
              <a:gd name="T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9">
                <a:moveTo>
                  <a:pt x="0" y="69"/>
                </a:moveTo>
                <a:lnTo>
                  <a:pt x="0" y="69"/>
                </a:lnTo>
                <a:lnTo>
                  <a:pt x="0" y="0"/>
                </a:lnTo>
                <a:lnTo>
                  <a:pt x="61" y="0"/>
                </a:lnTo>
                <a:lnTo>
                  <a:pt x="61" y="69"/>
                </a:lnTo>
              </a:path>
            </a:pathLst>
          </a:custGeom>
          <a:solidFill>
            <a:schemeClr val="bg1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78" name="Freeform 1699">
            <a:extLst>
              <a:ext uri="{FF2B5EF4-FFF2-40B4-BE49-F238E27FC236}">
                <a16:creationId xmlns:a16="http://schemas.microsoft.com/office/drawing/2014/main" id="{6B0990A4-6024-42F0-B530-737906CF2091}"/>
              </a:ext>
            </a:extLst>
          </p:cNvPr>
          <p:cNvSpPr>
            <a:spLocks/>
          </p:cNvSpPr>
          <p:nvPr/>
        </p:nvSpPr>
        <p:spPr bwMode="auto">
          <a:xfrm>
            <a:off x="3143895" y="4733467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79" name="Line 1700">
            <a:extLst>
              <a:ext uri="{FF2B5EF4-FFF2-40B4-BE49-F238E27FC236}">
                <a16:creationId xmlns:a16="http://schemas.microsoft.com/office/drawing/2014/main" id="{8CAC99DD-3C6E-4385-B222-A3320F015093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4811" y="4733467"/>
            <a:ext cx="0" cy="41545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80" name="Freeform 1702">
            <a:extLst>
              <a:ext uri="{FF2B5EF4-FFF2-40B4-BE49-F238E27FC236}">
                <a16:creationId xmlns:a16="http://schemas.microsoft.com/office/drawing/2014/main" id="{4C9D0D80-3B71-46A0-B975-622863413003}"/>
              </a:ext>
            </a:extLst>
          </p:cNvPr>
          <p:cNvSpPr>
            <a:spLocks/>
          </p:cNvSpPr>
          <p:nvPr/>
        </p:nvSpPr>
        <p:spPr bwMode="auto">
          <a:xfrm>
            <a:off x="1174869" y="4544627"/>
            <a:ext cx="86650" cy="292702"/>
          </a:xfrm>
          <a:custGeom>
            <a:avLst/>
            <a:gdLst>
              <a:gd name="T0" fmla="*/ 0 w 61"/>
              <a:gd name="T1" fmla="*/ 324 h 324"/>
              <a:gd name="T2" fmla="*/ 0 w 61"/>
              <a:gd name="T3" fmla="*/ 324 h 324"/>
              <a:gd name="T4" fmla="*/ 0 w 61"/>
              <a:gd name="T5" fmla="*/ 0 h 324"/>
              <a:gd name="T6" fmla="*/ 61 w 61"/>
              <a:gd name="T7" fmla="*/ 0 h 324"/>
              <a:gd name="T8" fmla="*/ 61 w 61"/>
              <a:gd name="T9" fmla="*/ 32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24">
                <a:moveTo>
                  <a:pt x="0" y="324"/>
                </a:moveTo>
                <a:lnTo>
                  <a:pt x="0" y="324"/>
                </a:lnTo>
                <a:lnTo>
                  <a:pt x="0" y="0"/>
                </a:lnTo>
                <a:lnTo>
                  <a:pt x="61" y="0"/>
                </a:lnTo>
                <a:lnTo>
                  <a:pt x="61" y="324"/>
                </a:lnTo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81" name="Freeform 1703">
            <a:extLst>
              <a:ext uri="{FF2B5EF4-FFF2-40B4-BE49-F238E27FC236}">
                <a16:creationId xmlns:a16="http://schemas.microsoft.com/office/drawing/2014/main" id="{2EB724A4-C470-450A-9186-7642EC08FCCE}"/>
              </a:ext>
            </a:extLst>
          </p:cNvPr>
          <p:cNvSpPr>
            <a:spLocks/>
          </p:cNvSpPr>
          <p:nvPr/>
        </p:nvSpPr>
        <p:spPr bwMode="auto">
          <a:xfrm>
            <a:off x="1198772" y="4429435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82" name="Line 1704">
            <a:extLst>
              <a:ext uri="{FF2B5EF4-FFF2-40B4-BE49-F238E27FC236}">
                <a16:creationId xmlns:a16="http://schemas.microsoft.com/office/drawing/2014/main" id="{52067AC0-7301-47BF-94B6-0B44BCB632A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686" y="4429435"/>
            <a:ext cx="0" cy="11519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83" name="Rectangle 1705">
            <a:extLst>
              <a:ext uri="{FF2B5EF4-FFF2-40B4-BE49-F238E27FC236}">
                <a16:creationId xmlns:a16="http://schemas.microsoft.com/office/drawing/2014/main" id="{9EA8FBDB-EF7F-448D-A039-295B86819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8787" y="4682480"/>
            <a:ext cx="86650" cy="1567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84" name="Freeform 1707">
            <a:extLst>
              <a:ext uri="{FF2B5EF4-FFF2-40B4-BE49-F238E27FC236}">
                <a16:creationId xmlns:a16="http://schemas.microsoft.com/office/drawing/2014/main" id="{C1C7CE97-4556-44BD-BF28-3CEA5166251E}"/>
              </a:ext>
            </a:extLst>
          </p:cNvPr>
          <p:cNvSpPr>
            <a:spLocks/>
          </p:cNvSpPr>
          <p:nvPr/>
        </p:nvSpPr>
        <p:spPr bwMode="auto">
          <a:xfrm>
            <a:off x="1709702" y="4620163"/>
            <a:ext cx="4482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85" name="Line 1708">
            <a:extLst>
              <a:ext uri="{FF2B5EF4-FFF2-40B4-BE49-F238E27FC236}">
                <a16:creationId xmlns:a16="http://schemas.microsoft.com/office/drawing/2014/main" id="{AE3FE3F4-1436-48D5-99C3-A69A01ED58CE}"/>
              </a:ext>
            </a:extLst>
          </p:cNvPr>
          <p:cNvSpPr>
            <a:spLocks noChangeShapeType="1"/>
          </p:cNvSpPr>
          <p:nvPr/>
        </p:nvSpPr>
        <p:spPr bwMode="auto">
          <a:xfrm>
            <a:off x="1733605" y="4620163"/>
            <a:ext cx="0" cy="62316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FB6E33-D61A-46A2-A987-1EE8A6A865F9}"/>
              </a:ext>
            </a:extLst>
          </p:cNvPr>
          <p:cNvGrpSpPr/>
          <p:nvPr/>
        </p:nvGrpSpPr>
        <p:grpSpPr>
          <a:xfrm>
            <a:off x="2199398" y="4510553"/>
            <a:ext cx="86650" cy="327600"/>
            <a:chOff x="2189303" y="7154213"/>
            <a:chExt cx="86650" cy="506091"/>
          </a:xfrm>
        </p:grpSpPr>
        <p:sp>
          <p:nvSpPr>
            <p:cNvPr id="2386" name="Freeform 1710">
              <a:extLst>
                <a:ext uri="{FF2B5EF4-FFF2-40B4-BE49-F238E27FC236}">
                  <a16:creationId xmlns:a16="http://schemas.microsoft.com/office/drawing/2014/main" id="{43ED1E02-1783-4879-A2B5-26E341BFF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303" y="7188205"/>
              <a:ext cx="86650" cy="472099"/>
            </a:xfrm>
            <a:custGeom>
              <a:avLst/>
              <a:gdLst>
                <a:gd name="T0" fmla="*/ 0 w 61"/>
                <a:gd name="T1" fmla="*/ 524 h 524"/>
                <a:gd name="T2" fmla="*/ 0 w 61"/>
                <a:gd name="T3" fmla="*/ 524 h 524"/>
                <a:gd name="T4" fmla="*/ 0 w 61"/>
                <a:gd name="T5" fmla="*/ 0 h 524"/>
                <a:gd name="T6" fmla="*/ 61 w 61"/>
                <a:gd name="T7" fmla="*/ 0 h 524"/>
                <a:gd name="T8" fmla="*/ 61 w 61"/>
                <a:gd name="T9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24">
                  <a:moveTo>
                    <a:pt x="0" y="524"/>
                  </a:moveTo>
                  <a:lnTo>
                    <a:pt x="0" y="524"/>
                  </a:lnTo>
                  <a:lnTo>
                    <a:pt x="0" y="0"/>
                  </a:lnTo>
                  <a:lnTo>
                    <a:pt x="61" y="0"/>
                  </a:lnTo>
                  <a:lnTo>
                    <a:pt x="61" y="524"/>
                  </a:lnTo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87" name="Freeform 1711">
              <a:extLst>
                <a:ext uri="{FF2B5EF4-FFF2-40B4-BE49-F238E27FC236}">
                  <a16:creationId xmlns:a16="http://schemas.microsoft.com/office/drawing/2014/main" id="{5B8D93F2-F196-464A-B7BD-5C8574659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207" y="7154213"/>
              <a:ext cx="41830" cy="0"/>
            </a:xfrm>
            <a:custGeom>
              <a:avLst/>
              <a:gdLst>
                <a:gd name="T0" fmla="*/ 0 w 30"/>
                <a:gd name="T1" fmla="*/ 30 w 30"/>
                <a:gd name="T2" fmla="*/ 0 w 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0">
                  <a:moveTo>
                    <a:pt x="0" y="0"/>
                  </a:moveTo>
                  <a:lnTo>
                    <a:pt x="3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88" name="Line 1712">
              <a:extLst>
                <a:ext uri="{FF2B5EF4-FFF2-40B4-BE49-F238E27FC236}">
                  <a16:creationId xmlns:a16="http://schemas.microsoft.com/office/drawing/2014/main" id="{B5700A2A-2EB4-42E8-B748-99E8CB1A5E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34123" y="7154213"/>
              <a:ext cx="0" cy="3399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sp>
        <p:nvSpPr>
          <p:cNvPr id="2389" name="Rectangle 1713">
            <a:extLst>
              <a:ext uri="{FF2B5EF4-FFF2-40B4-BE49-F238E27FC236}">
                <a16:creationId xmlns:a16="http://schemas.microsoft.com/office/drawing/2014/main" id="{78E86364-90D5-44E1-93E4-8275F603B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413" y="4179289"/>
            <a:ext cx="86650" cy="655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90" name="Freeform 1715">
            <a:extLst>
              <a:ext uri="{FF2B5EF4-FFF2-40B4-BE49-F238E27FC236}">
                <a16:creationId xmlns:a16="http://schemas.microsoft.com/office/drawing/2014/main" id="{9AE894AF-8F1E-416C-A79E-7E361534D803}"/>
              </a:ext>
            </a:extLst>
          </p:cNvPr>
          <p:cNvSpPr>
            <a:spLocks/>
          </p:cNvSpPr>
          <p:nvPr/>
        </p:nvSpPr>
        <p:spPr bwMode="auto">
          <a:xfrm>
            <a:off x="2741329" y="3989005"/>
            <a:ext cx="4482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91" name="Line 1716">
            <a:extLst>
              <a:ext uri="{FF2B5EF4-FFF2-40B4-BE49-F238E27FC236}">
                <a16:creationId xmlns:a16="http://schemas.microsoft.com/office/drawing/2014/main" id="{DDA4EFCD-FDFB-4F41-8AD3-53C0435359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5232" y="3989005"/>
            <a:ext cx="0" cy="190286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92" name="Freeform 1718">
            <a:extLst>
              <a:ext uri="{FF2B5EF4-FFF2-40B4-BE49-F238E27FC236}">
                <a16:creationId xmlns:a16="http://schemas.microsoft.com/office/drawing/2014/main" id="{1039BC9A-A13E-46A9-A023-33BAA0478434}"/>
              </a:ext>
            </a:extLst>
          </p:cNvPr>
          <p:cNvSpPr>
            <a:spLocks/>
          </p:cNvSpPr>
          <p:nvPr/>
        </p:nvSpPr>
        <p:spPr bwMode="auto">
          <a:xfrm>
            <a:off x="3224569" y="4710806"/>
            <a:ext cx="86650" cy="126523"/>
          </a:xfrm>
          <a:custGeom>
            <a:avLst/>
            <a:gdLst>
              <a:gd name="T0" fmla="*/ 0 w 61"/>
              <a:gd name="T1" fmla="*/ 140 h 140"/>
              <a:gd name="T2" fmla="*/ 0 w 61"/>
              <a:gd name="T3" fmla="*/ 140 h 140"/>
              <a:gd name="T4" fmla="*/ 0 w 61"/>
              <a:gd name="T5" fmla="*/ 0 h 140"/>
              <a:gd name="T6" fmla="*/ 61 w 61"/>
              <a:gd name="T7" fmla="*/ 0 h 140"/>
              <a:gd name="T8" fmla="*/ 61 w 61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40">
                <a:moveTo>
                  <a:pt x="0" y="140"/>
                </a:moveTo>
                <a:lnTo>
                  <a:pt x="0" y="140"/>
                </a:lnTo>
                <a:lnTo>
                  <a:pt x="0" y="0"/>
                </a:lnTo>
                <a:lnTo>
                  <a:pt x="61" y="0"/>
                </a:lnTo>
                <a:lnTo>
                  <a:pt x="61" y="140"/>
                </a:lnTo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93" name="Freeform 1719">
            <a:extLst>
              <a:ext uri="{FF2B5EF4-FFF2-40B4-BE49-F238E27FC236}">
                <a16:creationId xmlns:a16="http://schemas.microsoft.com/office/drawing/2014/main" id="{1FBDD19F-EE2B-4DFD-A0E8-D445C9FFA2F5}"/>
              </a:ext>
            </a:extLst>
          </p:cNvPr>
          <p:cNvSpPr>
            <a:spLocks/>
          </p:cNvSpPr>
          <p:nvPr/>
        </p:nvSpPr>
        <p:spPr bwMode="auto">
          <a:xfrm>
            <a:off x="3248472" y="4676814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94" name="Line 1720">
            <a:extLst>
              <a:ext uri="{FF2B5EF4-FFF2-40B4-BE49-F238E27FC236}">
                <a16:creationId xmlns:a16="http://schemas.microsoft.com/office/drawing/2014/main" id="{F9398AD1-315A-415E-9477-E8AD000DC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69387" y="4676814"/>
            <a:ext cx="0" cy="3399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95" name="Line 1722">
            <a:extLst>
              <a:ext uri="{FF2B5EF4-FFF2-40B4-BE49-F238E27FC236}">
                <a16:creationId xmlns:a16="http://schemas.microsoft.com/office/drawing/2014/main" id="{26D86732-33F6-43E4-97CA-EB8020641CAA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355" y="4839217"/>
            <a:ext cx="2560633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96" name="Line 1723">
            <a:extLst>
              <a:ext uri="{FF2B5EF4-FFF2-40B4-BE49-F238E27FC236}">
                <a16:creationId xmlns:a16="http://schemas.microsoft.com/office/drawing/2014/main" id="{739F318E-5A5E-4EC3-AC19-77AF4309667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1329" y="4839217"/>
            <a:ext cx="0" cy="3021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97" name="Rectangle 1724">
            <a:extLst>
              <a:ext uri="{FF2B5EF4-FFF2-40B4-BE49-F238E27FC236}">
                <a16:creationId xmlns:a16="http://schemas.microsoft.com/office/drawing/2014/main" id="{47A89C37-B5DD-420A-B0C4-6A55537F9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918" y="4874005"/>
            <a:ext cx="343946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IL-2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98" name="Line 1725">
            <a:extLst>
              <a:ext uri="{FF2B5EF4-FFF2-40B4-BE49-F238E27FC236}">
                <a16:creationId xmlns:a16="http://schemas.microsoft.com/office/drawing/2014/main" id="{09562F22-3C72-4083-811E-7727C39F74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5247" y="4839217"/>
            <a:ext cx="0" cy="3021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99" name="Rectangle 1726">
            <a:extLst>
              <a:ext uri="{FF2B5EF4-FFF2-40B4-BE49-F238E27FC236}">
                <a16:creationId xmlns:a16="http://schemas.microsoft.com/office/drawing/2014/main" id="{04AAA99D-662A-4F45-90F5-79544447E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1056" y="4874005"/>
            <a:ext cx="452562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IFN-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</a:rPr>
              <a:t>g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10C3F0-8F28-4FE7-91BE-866D998A4087}"/>
              </a:ext>
            </a:extLst>
          </p:cNvPr>
          <p:cNvGrpSpPr/>
          <p:nvPr/>
        </p:nvGrpSpPr>
        <p:grpSpPr>
          <a:xfrm>
            <a:off x="1883112" y="4736245"/>
            <a:ext cx="89637" cy="104400"/>
            <a:chOff x="1872586" y="7446915"/>
            <a:chExt cx="89637" cy="213390"/>
          </a:xfrm>
        </p:grpSpPr>
        <p:sp>
          <p:nvSpPr>
            <p:cNvPr id="2341" name="Freeform 1650">
              <a:extLst>
                <a:ext uri="{FF2B5EF4-FFF2-40B4-BE49-F238E27FC236}">
                  <a16:creationId xmlns:a16="http://schemas.microsoft.com/office/drawing/2014/main" id="{05185752-F11D-4516-8ACF-EA3BC25D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586" y="7490349"/>
              <a:ext cx="89637" cy="169956"/>
            </a:xfrm>
            <a:custGeom>
              <a:avLst/>
              <a:gdLst>
                <a:gd name="T0" fmla="*/ 0 w 61"/>
                <a:gd name="T1" fmla="*/ 188 h 188"/>
                <a:gd name="T2" fmla="*/ 0 w 61"/>
                <a:gd name="T3" fmla="*/ 188 h 188"/>
                <a:gd name="T4" fmla="*/ 0 w 61"/>
                <a:gd name="T5" fmla="*/ 0 h 188"/>
                <a:gd name="T6" fmla="*/ 61 w 61"/>
                <a:gd name="T7" fmla="*/ 0 h 188"/>
                <a:gd name="T8" fmla="*/ 61 w 61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88">
                  <a:moveTo>
                    <a:pt x="0" y="188"/>
                  </a:moveTo>
                  <a:lnTo>
                    <a:pt x="0" y="188"/>
                  </a:lnTo>
                  <a:lnTo>
                    <a:pt x="0" y="0"/>
                  </a:lnTo>
                  <a:lnTo>
                    <a:pt x="61" y="0"/>
                  </a:lnTo>
                  <a:lnTo>
                    <a:pt x="61" y="188"/>
                  </a:lnTo>
                </a:path>
              </a:pathLst>
            </a:cu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42" name="Freeform 1651">
              <a:extLst>
                <a:ext uri="{FF2B5EF4-FFF2-40B4-BE49-F238E27FC236}">
                  <a16:creationId xmlns:a16="http://schemas.microsoft.com/office/drawing/2014/main" id="{BAACC73A-53BC-4DA5-8269-632B06578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489" y="7446915"/>
              <a:ext cx="41830" cy="0"/>
            </a:xfrm>
            <a:custGeom>
              <a:avLst/>
              <a:gdLst>
                <a:gd name="T0" fmla="*/ 0 w 30"/>
                <a:gd name="T1" fmla="*/ 30 w 30"/>
                <a:gd name="T2" fmla="*/ 0 w 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0">
                  <a:moveTo>
                    <a:pt x="0" y="0"/>
                  </a:moveTo>
                  <a:lnTo>
                    <a:pt x="3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43" name="Line 1652">
              <a:extLst>
                <a:ext uri="{FF2B5EF4-FFF2-40B4-BE49-F238E27FC236}">
                  <a16:creationId xmlns:a16="http://schemas.microsoft.com/office/drawing/2014/main" id="{0AA64328-51E9-4E31-9D8C-BC9280ECB6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7406" y="7446915"/>
              <a:ext cx="0" cy="4343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1323698-5D03-486C-9F47-D830523B1174}"/>
              </a:ext>
            </a:extLst>
          </p:cNvPr>
          <p:cNvGrpSpPr/>
          <p:nvPr/>
        </p:nvGrpSpPr>
        <p:grpSpPr>
          <a:xfrm>
            <a:off x="1990868" y="4396156"/>
            <a:ext cx="95612" cy="460800"/>
            <a:chOff x="1980151" y="6765203"/>
            <a:chExt cx="95612" cy="927204"/>
          </a:xfrm>
        </p:grpSpPr>
        <p:sp>
          <p:nvSpPr>
            <p:cNvPr id="2356" name="Freeform 1670">
              <a:extLst>
                <a:ext uri="{FF2B5EF4-FFF2-40B4-BE49-F238E27FC236}">
                  <a16:creationId xmlns:a16="http://schemas.microsoft.com/office/drawing/2014/main" id="{CD1689EF-D8A8-4DBE-95F0-0DC3DE640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0151" y="6937047"/>
              <a:ext cx="86650" cy="723256"/>
            </a:xfrm>
            <a:custGeom>
              <a:avLst/>
              <a:gdLst>
                <a:gd name="T0" fmla="*/ 0 w 61"/>
                <a:gd name="T1" fmla="*/ 803 h 803"/>
                <a:gd name="T2" fmla="*/ 0 w 61"/>
                <a:gd name="T3" fmla="*/ 803 h 803"/>
                <a:gd name="T4" fmla="*/ 0 w 61"/>
                <a:gd name="T5" fmla="*/ 0 h 803"/>
                <a:gd name="T6" fmla="*/ 61 w 61"/>
                <a:gd name="T7" fmla="*/ 0 h 803"/>
                <a:gd name="T8" fmla="*/ 61 w 61"/>
                <a:gd name="T9" fmla="*/ 803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03">
                  <a:moveTo>
                    <a:pt x="0" y="803"/>
                  </a:moveTo>
                  <a:lnTo>
                    <a:pt x="0" y="803"/>
                  </a:lnTo>
                  <a:lnTo>
                    <a:pt x="0" y="0"/>
                  </a:lnTo>
                  <a:lnTo>
                    <a:pt x="61" y="0"/>
                  </a:lnTo>
                  <a:lnTo>
                    <a:pt x="61" y="803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57" name="Freeform 1671">
              <a:extLst>
                <a:ext uri="{FF2B5EF4-FFF2-40B4-BE49-F238E27FC236}">
                  <a16:creationId xmlns:a16="http://schemas.microsoft.com/office/drawing/2014/main" id="{888BE564-3799-4AFD-90E9-BDAD1CEBD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066" y="6765203"/>
              <a:ext cx="44820" cy="0"/>
            </a:xfrm>
            <a:custGeom>
              <a:avLst/>
              <a:gdLst>
                <a:gd name="T0" fmla="*/ 0 w 30"/>
                <a:gd name="T1" fmla="*/ 30 w 30"/>
                <a:gd name="T2" fmla="*/ 0 w 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0">
                  <a:moveTo>
                    <a:pt x="0" y="0"/>
                  </a:moveTo>
                  <a:lnTo>
                    <a:pt x="3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58" name="Line 1672">
              <a:extLst>
                <a:ext uri="{FF2B5EF4-FFF2-40B4-BE49-F238E27FC236}">
                  <a16:creationId xmlns:a16="http://schemas.microsoft.com/office/drawing/2014/main" id="{CCD7B65B-D22E-4C5E-9599-E25C588C6E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4970" y="6765203"/>
              <a:ext cx="0" cy="17184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00" name="Line 1727">
              <a:extLst>
                <a:ext uri="{FF2B5EF4-FFF2-40B4-BE49-F238E27FC236}">
                  <a16:creationId xmlns:a16="http://schemas.microsoft.com/office/drawing/2014/main" id="{07F0CC8E-C7FC-4D93-B349-DE5E463757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5763" y="7662192"/>
              <a:ext cx="0" cy="3021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sp>
        <p:nvSpPr>
          <p:cNvPr id="2401" name="Rectangle 1728">
            <a:extLst>
              <a:ext uri="{FF2B5EF4-FFF2-40B4-BE49-F238E27FC236}">
                <a16:creationId xmlns:a16="http://schemas.microsoft.com/office/drawing/2014/main" id="{57109F81-8A3C-4C03-B8F8-88114AEDE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6130" y="4874005"/>
            <a:ext cx="591348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IL-17A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59" name="Freeform 1674">
            <a:extLst>
              <a:ext uri="{FF2B5EF4-FFF2-40B4-BE49-F238E27FC236}">
                <a16:creationId xmlns:a16="http://schemas.microsoft.com/office/drawing/2014/main" id="{7517E85B-167C-4BEC-8A44-5877B9CE9758}"/>
              </a:ext>
            </a:extLst>
          </p:cNvPr>
          <p:cNvSpPr>
            <a:spLocks/>
          </p:cNvSpPr>
          <p:nvPr/>
        </p:nvSpPr>
        <p:spPr bwMode="auto">
          <a:xfrm>
            <a:off x="2501223" y="4186312"/>
            <a:ext cx="86650" cy="655200"/>
          </a:xfrm>
          <a:custGeom>
            <a:avLst/>
            <a:gdLst>
              <a:gd name="T0" fmla="*/ 0 w 61"/>
              <a:gd name="T1" fmla="*/ 395 h 395"/>
              <a:gd name="T2" fmla="*/ 0 w 61"/>
              <a:gd name="T3" fmla="*/ 395 h 395"/>
              <a:gd name="T4" fmla="*/ 0 w 61"/>
              <a:gd name="T5" fmla="*/ 0 h 395"/>
              <a:gd name="T6" fmla="*/ 61 w 61"/>
              <a:gd name="T7" fmla="*/ 0 h 395"/>
              <a:gd name="T8" fmla="*/ 61 w 61"/>
              <a:gd name="T9" fmla="*/ 39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95">
                <a:moveTo>
                  <a:pt x="0" y="395"/>
                </a:moveTo>
                <a:lnTo>
                  <a:pt x="0" y="395"/>
                </a:lnTo>
                <a:lnTo>
                  <a:pt x="0" y="0"/>
                </a:lnTo>
                <a:lnTo>
                  <a:pt x="61" y="0"/>
                </a:lnTo>
                <a:lnTo>
                  <a:pt x="61" y="395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0" name="Freeform 1675">
            <a:extLst>
              <a:ext uri="{FF2B5EF4-FFF2-40B4-BE49-F238E27FC236}">
                <a16:creationId xmlns:a16="http://schemas.microsoft.com/office/drawing/2014/main" id="{1FD3137B-94B3-42D7-8125-9C11BD1881AF}"/>
              </a:ext>
            </a:extLst>
          </p:cNvPr>
          <p:cNvSpPr>
            <a:spLocks/>
          </p:cNvSpPr>
          <p:nvPr/>
        </p:nvSpPr>
        <p:spPr bwMode="auto">
          <a:xfrm>
            <a:off x="2525126" y="3989553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361" name="Line 1676">
            <a:extLst>
              <a:ext uri="{FF2B5EF4-FFF2-40B4-BE49-F238E27FC236}">
                <a16:creationId xmlns:a16="http://schemas.microsoft.com/office/drawing/2014/main" id="{5A491321-DE0C-4549-B32D-3610CE9698BE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6041" y="3989553"/>
            <a:ext cx="0" cy="196757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402" name="Line 1729">
            <a:extLst>
              <a:ext uri="{FF2B5EF4-FFF2-40B4-BE49-F238E27FC236}">
                <a16:creationId xmlns:a16="http://schemas.microsoft.com/office/drawing/2014/main" id="{5063EE37-94D4-4460-A062-EC643E6F61DA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9822" y="4838690"/>
            <a:ext cx="0" cy="40361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 dirty="0"/>
          </a:p>
        </p:txBody>
      </p:sp>
      <p:sp>
        <p:nvSpPr>
          <p:cNvPr id="2403" name="Rectangle 1730">
            <a:extLst>
              <a:ext uri="{FF2B5EF4-FFF2-40B4-BE49-F238E27FC236}">
                <a16:creationId xmlns:a16="http://schemas.microsoft.com/office/drawing/2014/main" id="{1EF2AB94-396A-43F7-8A59-B615C6037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928" y="4874004"/>
            <a:ext cx="570229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IL-17F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4" name="Line 1731">
            <a:extLst>
              <a:ext uri="{FF2B5EF4-FFF2-40B4-BE49-F238E27FC236}">
                <a16:creationId xmlns:a16="http://schemas.microsoft.com/office/drawing/2014/main" id="{490A6399-74BC-4818-8E71-EE542B49D8A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11028" y="4839217"/>
            <a:ext cx="0" cy="3021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405" name="Rectangle 1732">
            <a:extLst>
              <a:ext uri="{FF2B5EF4-FFF2-40B4-BE49-F238E27FC236}">
                <a16:creationId xmlns:a16="http://schemas.microsoft.com/office/drawing/2014/main" id="{1F047831-8F03-41A2-92F1-2FBC94751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401" y="4874005"/>
            <a:ext cx="374117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TNF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6" name="Line 1733">
            <a:extLst>
              <a:ext uri="{FF2B5EF4-FFF2-40B4-BE49-F238E27FC236}">
                <a16:creationId xmlns:a16="http://schemas.microsoft.com/office/drawing/2014/main" id="{E0D2F211-885F-45B3-A292-C09C65EF95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7355" y="3759053"/>
            <a:ext cx="0" cy="108016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407" name="Line 1734">
            <a:extLst>
              <a:ext uri="{FF2B5EF4-FFF2-40B4-BE49-F238E27FC236}">
                <a16:creationId xmlns:a16="http://schemas.microsoft.com/office/drawing/2014/main" id="{0475DE00-4537-4D57-9C16-2379E46E251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9549" y="4839217"/>
            <a:ext cx="4780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408" name="Rectangle 1735">
            <a:extLst>
              <a:ext uri="{FF2B5EF4-FFF2-40B4-BE49-F238E27FC236}">
                <a16:creationId xmlns:a16="http://schemas.microsoft.com/office/drawing/2014/main" id="{8388A6CD-E2A1-485D-B8B6-DFDD032CB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815" y="4775011"/>
            <a:ext cx="108614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9" name="Line 1736">
            <a:extLst>
              <a:ext uri="{FF2B5EF4-FFF2-40B4-BE49-F238E27FC236}">
                <a16:creationId xmlns:a16="http://schemas.microsoft.com/office/drawing/2014/main" id="{22F8B826-E413-496C-B9D8-2235D8487B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9549" y="4478534"/>
            <a:ext cx="4780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410" name="Rectangle 1737">
            <a:extLst>
              <a:ext uri="{FF2B5EF4-FFF2-40B4-BE49-F238E27FC236}">
                <a16:creationId xmlns:a16="http://schemas.microsoft.com/office/drawing/2014/main" id="{9430972B-3852-4B23-BD41-FA0F4CCD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815" y="4416215"/>
            <a:ext cx="108614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1" name="Line 1738">
            <a:extLst>
              <a:ext uri="{FF2B5EF4-FFF2-40B4-BE49-F238E27FC236}">
                <a16:creationId xmlns:a16="http://schemas.microsoft.com/office/drawing/2014/main" id="{D81E8C9E-1F09-4A72-BAEF-A220D07822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9549" y="4119738"/>
            <a:ext cx="4780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412" name="Rectangle 1739">
            <a:extLst>
              <a:ext uri="{FF2B5EF4-FFF2-40B4-BE49-F238E27FC236}">
                <a16:creationId xmlns:a16="http://schemas.microsoft.com/office/drawing/2014/main" id="{653A8DF5-1E97-4C30-96FF-9BCF9F585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815" y="4055532"/>
            <a:ext cx="108614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3" name="Line 1740">
            <a:extLst>
              <a:ext uri="{FF2B5EF4-FFF2-40B4-BE49-F238E27FC236}">
                <a16:creationId xmlns:a16="http://schemas.microsoft.com/office/drawing/2014/main" id="{BB27944B-4E4C-4B46-B526-15FE6A6D58A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9549" y="3759053"/>
            <a:ext cx="4780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414" name="Rectangle 1741">
            <a:extLst>
              <a:ext uri="{FF2B5EF4-FFF2-40B4-BE49-F238E27FC236}">
                <a16:creationId xmlns:a16="http://schemas.microsoft.com/office/drawing/2014/main" id="{C8455CBB-6903-400E-B6EC-59EC9286D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815" y="3694847"/>
            <a:ext cx="108614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6" name="Rectangle 1755">
            <a:extLst>
              <a:ext uri="{FF2B5EF4-FFF2-40B4-BE49-F238E27FC236}">
                <a16:creationId xmlns:a16="http://schemas.microsoft.com/office/drawing/2014/main" id="{7DE411F1-8242-4373-BC39-91D79AA91F4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4314" y="4277437"/>
            <a:ext cx="80150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% of CD4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cells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1" name="TextBox 1660">
            <a:extLst>
              <a:ext uri="{FF2B5EF4-FFF2-40B4-BE49-F238E27FC236}">
                <a16:creationId xmlns:a16="http://schemas.microsoft.com/office/drawing/2014/main" id="{4DEA303B-496B-407B-822D-971D12F4778C}"/>
              </a:ext>
            </a:extLst>
          </p:cNvPr>
          <p:cNvSpPr txBox="1"/>
          <p:nvPr/>
        </p:nvSpPr>
        <p:spPr>
          <a:xfrm>
            <a:off x="3177505" y="3508082"/>
            <a:ext cx="583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LNs</a:t>
            </a:r>
            <a:endParaRPr lang="zh-CN" altLang="en-US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0" name="Rectangle 1641">
            <a:extLst>
              <a:ext uri="{FF2B5EF4-FFF2-40B4-BE49-F238E27FC236}">
                <a16:creationId xmlns:a16="http://schemas.microsoft.com/office/drawing/2014/main" id="{E3F98C34-BC9D-42C3-A6A9-6AFF2279A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0183" y="4844343"/>
            <a:ext cx="89637" cy="576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1" name="Freeform 1643">
            <a:extLst>
              <a:ext uri="{FF2B5EF4-FFF2-40B4-BE49-F238E27FC236}">
                <a16:creationId xmlns:a16="http://schemas.microsoft.com/office/drawing/2014/main" id="{DFC92CC1-71BB-49A8-9F3F-B89D924C7209}"/>
              </a:ext>
            </a:extLst>
          </p:cNvPr>
          <p:cNvSpPr>
            <a:spLocks/>
          </p:cNvSpPr>
          <p:nvPr/>
        </p:nvSpPr>
        <p:spPr bwMode="auto">
          <a:xfrm>
            <a:off x="3864087" y="4793356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2" name="Line 1644">
            <a:extLst>
              <a:ext uri="{FF2B5EF4-FFF2-40B4-BE49-F238E27FC236}">
                <a16:creationId xmlns:a16="http://schemas.microsoft.com/office/drawing/2014/main" id="{71DF3B42-A6DE-4BFD-903B-AB4AD5AD96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5001" y="4793356"/>
            <a:ext cx="0" cy="50986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3" name="Freeform 1646">
            <a:extLst>
              <a:ext uri="{FF2B5EF4-FFF2-40B4-BE49-F238E27FC236}">
                <a16:creationId xmlns:a16="http://schemas.microsoft.com/office/drawing/2014/main" id="{F4B3F456-E895-4C0A-A6B8-935D0E4EDEFD}"/>
              </a:ext>
            </a:extLst>
          </p:cNvPr>
          <p:cNvSpPr>
            <a:spLocks/>
          </p:cNvSpPr>
          <p:nvPr/>
        </p:nvSpPr>
        <p:spPr bwMode="auto">
          <a:xfrm>
            <a:off x="4347571" y="4857163"/>
            <a:ext cx="86650" cy="43200"/>
          </a:xfrm>
          <a:custGeom>
            <a:avLst/>
            <a:gdLst>
              <a:gd name="T0" fmla="*/ 0 w 61"/>
              <a:gd name="T1" fmla="*/ 77 h 77"/>
              <a:gd name="T2" fmla="*/ 0 w 61"/>
              <a:gd name="T3" fmla="*/ 77 h 77"/>
              <a:gd name="T4" fmla="*/ 0 w 61"/>
              <a:gd name="T5" fmla="*/ 0 h 77"/>
              <a:gd name="T6" fmla="*/ 61 w 61"/>
              <a:gd name="T7" fmla="*/ 0 h 77"/>
              <a:gd name="T8" fmla="*/ 61 w 61"/>
              <a:gd name="T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77">
                <a:moveTo>
                  <a:pt x="0" y="77"/>
                </a:moveTo>
                <a:lnTo>
                  <a:pt x="0" y="77"/>
                </a:lnTo>
                <a:lnTo>
                  <a:pt x="0" y="0"/>
                </a:lnTo>
                <a:lnTo>
                  <a:pt x="61" y="0"/>
                </a:lnTo>
                <a:lnTo>
                  <a:pt x="61" y="77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4" name="Freeform 1647">
            <a:extLst>
              <a:ext uri="{FF2B5EF4-FFF2-40B4-BE49-F238E27FC236}">
                <a16:creationId xmlns:a16="http://schemas.microsoft.com/office/drawing/2014/main" id="{5DA23B75-069A-45BF-9E0C-82440D05FC40}"/>
              </a:ext>
            </a:extLst>
          </p:cNvPr>
          <p:cNvSpPr>
            <a:spLocks/>
          </p:cNvSpPr>
          <p:nvPr/>
        </p:nvSpPr>
        <p:spPr bwMode="auto">
          <a:xfrm>
            <a:off x="4371474" y="4830726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5" name="Line 1648">
            <a:extLst>
              <a:ext uri="{FF2B5EF4-FFF2-40B4-BE49-F238E27FC236}">
                <a16:creationId xmlns:a16="http://schemas.microsoft.com/office/drawing/2014/main" id="{F649FB78-2666-4E32-8C1F-DE12A54C9A2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92389" y="4830726"/>
            <a:ext cx="0" cy="26438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6" name="Freeform 1650">
            <a:extLst>
              <a:ext uri="{FF2B5EF4-FFF2-40B4-BE49-F238E27FC236}">
                <a16:creationId xmlns:a16="http://schemas.microsoft.com/office/drawing/2014/main" id="{BB8F5AE6-6F97-4DE6-AA7B-E472A76A1092}"/>
              </a:ext>
            </a:extLst>
          </p:cNvPr>
          <p:cNvSpPr>
            <a:spLocks/>
          </p:cNvSpPr>
          <p:nvPr/>
        </p:nvSpPr>
        <p:spPr bwMode="auto">
          <a:xfrm>
            <a:off x="4865033" y="4850330"/>
            <a:ext cx="89637" cy="50400"/>
          </a:xfrm>
          <a:custGeom>
            <a:avLst/>
            <a:gdLst>
              <a:gd name="T0" fmla="*/ 0 w 61"/>
              <a:gd name="T1" fmla="*/ 188 h 188"/>
              <a:gd name="T2" fmla="*/ 0 w 61"/>
              <a:gd name="T3" fmla="*/ 188 h 188"/>
              <a:gd name="T4" fmla="*/ 0 w 61"/>
              <a:gd name="T5" fmla="*/ 0 h 188"/>
              <a:gd name="T6" fmla="*/ 61 w 61"/>
              <a:gd name="T7" fmla="*/ 0 h 188"/>
              <a:gd name="T8" fmla="*/ 61 w 61"/>
              <a:gd name="T9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88">
                <a:moveTo>
                  <a:pt x="0" y="188"/>
                </a:moveTo>
                <a:lnTo>
                  <a:pt x="0" y="188"/>
                </a:lnTo>
                <a:lnTo>
                  <a:pt x="0" y="0"/>
                </a:lnTo>
                <a:lnTo>
                  <a:pt x="61" y="0"/>
                </a:lnTo>
                <a:lnTo>
                  <a:pt x="61" y="188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7" name="Freeform 1651">
            <a:extLst>
              <a:ext uri="{FF2B5EF4-FFF2-40B4-BE49-F238E27FC236}">
                <a16:creationId xmlns:a16="http://schemas.microsoft.com/office/drawing/2014/main" id="{44AAC1D0-252E-42FC-A2F6-24A4E1B8006B}"/>
              </a:ext>
            </a:extLst>
          </p:cNvPr>
          <p:cNvSpPr>
            <a:spLocks/>
          </p:cNvSpPr>
          <p:nvPr/>
        </p:nvSpPr>
        <p:spPr bwMode="auto">
          <a:xfrm>
            <a:off x="4888936" y="4806896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8" name="Line 1652">
            <a:extLst>
              <a:ext uri="{FF2B5EF4-FFF2-40B4-BE49-F238E27FC236}">
                <a16:creationId xmlns:a16="http://schemas.microsoft.com/office/drawing/2014/main" id="{AAC175C4-92F9-4F24-9033-808294DF6D6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9853" y="4806896"/>
            <a:ext cx="0" cy="43432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9" name="Freeform 1654">
            <a:extLst>
              <a:ext uri="{FF2B5EF4-FFF2-40B4-BE49-F238E27FC236}">
                <a16:creationId xmlns:a16="http://schemas.microsoft.com/office/drawing/2014/main" id="{3B18A319-CDC8-46D1-92B6-39A3BCC34FB5}"/>
              </a:ext>
            </a:extLst>
          </p:cNvPr>
          <p:cNvSpPr>
            <a:spLocks/>
          </p:cNvSpPr>
          <p:nvPr/>
        </p:nvSpPr>
        <p:spPr bwMode="auto">
          <a:xfrm>
            <a:off x="5381176" y="4873011"/>
            <a:ext cx="86650" cy="32400"/>
          </a:xfrm>
          <a:custGeom>
            <a:avLst/>
            <a:gdLst>
              <a:gd name="T0" fmla="*/ 0 w 61"/>
              <a:gd name="T1" fmla="*/ 115 h 115"/>
              <a:gd name="T2" fmla="*/ 0 w 61"/>
              <a:gd name="T3" fmla="*/ 115 h 115"/>
              <a:gd name="T4" fmla="*/ 0 w 61"/>
              <a:gd name="T5" fmla="*/ 0 h 115"/>
              <a:gd name="T6" fmla="*/ 61 w 61"/>
              <a:gd name="T7" fmla="*/ 0 h 115"/>
              <a:gd name="T8" fmla="*/ 61 w 61"/>
              <a:gd name="T9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15">
                <a:moveTo>
                  <a:pt x="0" y="115"/>
                </a:moveTo>
                <a:lnTo>
                  <a:pt x="0" y="115"/>
                </a:lnTo>
                <a:lnTo>
                  <a:pt x="0" y="0"/>
                </a:lnTo>
                <a:lnTo>
                  <a:pt x="61" y="0"/>
                </a:lnTo>
                <a:lnTo>
                  <a:pt x="61" y="115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0" name="Freeform 1655">
            <a:extLst>
              <a:ext uri="{FF2B5EF4-FFF2-40B4-BE49-F238E27FC236}">
                <a16:creationId xmlns:a16="http://schemas.microsoft.com/office/drawing/2014/main" id="{18BCB769-EFE7-4C77-BE6C-03A7AE2302BF}"/>
              </a:ext>
            </a:extLst>
          </p:cNvPr>
          <p:cNvSpPr>
            <a:spLocks/>
          </p:cNvSpPr>
          <p:nvPr/>
        </p:nvSpPr>
        <p:spPr bwMode="auto">
          <a:xfrm>
            <a:off x="5405079" y="4823912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1" name="Line 1656">
            <a:extLst>
              <a:ext uri="{FF2B5EF4-FFF2-40B4-BE49-F238E27FC236}">
                <a16:creationId xmlns:a16="http://schemas.microsoft.com/office/drawing/2014/main" id="{FC7DBB4A-D6C3-4676-A7C2-A6D2C6D99C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5994" y="4823912"/>
            <a:ext cx="0" cy="49098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2" name="Freeform 1658">
            <a:extLst>
              <a:ext uri="{FF2B5EF4-FFF2-40B4-BE49-F238E27FC236}">
                <a16:creationId xmlns:a16="http://schemas.microsoft.com/office/drawing/2014/main" id="{4FC10E70-A2C2-4088-A5B9-D3D26221AA52}"/>
              </a:ext>
            </a:extLst>
          </p:cNvPr>
          <p:cNvSpPr>
            <a:spLocks/>
          </p:cNvSpPr>
          <p:nvPr/>
        </p:nvSpPr>
        <p:spPr bwMode="auto">
          <a:xfrm>
            <a:off x="5892870" y="4855233"/>
            <a:ext cx="86650" cy="46800"/>
          </a:xfrm>
          <a:custGeom>
            <a:avLst/>
            <a:gdLst>
              <a:gd name="T0" fmla="*/ 0 w 61"/>
              <a:gd name="T1" fmla="*/ 91 h 91"/>
              <a:gd name="T2" fmla="*/ 0 w 61"/>
              <a:gd name="T3" fmla="*/ 91 h 91"/>
              <a:gd name="T4" fmla="*/ 0 w 61"/>
              <a:gd name="T5" fmla="*/ 0 h 91"/>
              <a:gd name="T6" fmla="*/ 61 w 61"/>
              <a:gd name="T7" fmla="*/ 0 h 91"/>
              <a:gd name="T8" fmla="*/ 61 w 61"/>
              <a:gd name="T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91">
                <a:moveTo>
                  <a:pt x="0" y="91"/>
                </a:moveTo>
                <a:lnTo>
                  <a:pt x="0" y="91"/>
                </a:lnTo>
                <a:lnTo>
                  <a:pt x="0" y="0"/>
                </a:lnTo>
                <a:lnTo>
                  <a:pt x="61" y="0"/>
                </a:lnTo>
                <a:lnTo>
                  <a:pt x="61" y="91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3" name="Freeform 1659">
            <a:extLst>
              <a:ext uri="{FF2B5EF4-FFF2-40B4-BE49-F238E27FC236}">
                <a16:creationId xmlns:a16="http://schemas.microsoft.com/office/drawing/2014/main" id="{17873723-1194-4267-85F6-8BC13B3A5327}"/>
              </a:ext>
            </a:extLst>
          </p:cNvPr>
          <p:cNvSpPr>
            <a:spLocks/>
          </p:cNvSpPr>
          <p:nvPr/>
        </p:nvSpPr>
        <p:spPr bwMode="auto">
          <a:xfrm>
            <a:off x="5913787" y="4787210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4" name="Line 1660">
            <a:extLst>
              <a:ext uri="{FF2B5EF4-FFF2-40B4-BE49-F238E27FC236}">
                <a16:creationId xmlns:a16="http://schemas.microsoft.com/office/drawing/2014/main" id="{E0227E45-8715-4B24-AE7E-1EE32AC0581D}"/>
              </a:ext>
            </a:extLst>
          </p:cNvPr>
          <p:cNvSpPr>
            <a:spLocks noChangeShapeType="1"/>
          </p:cNvSpPr>
          <p:nvPr/>
        </p:nvSpPr>
        <p:spPr bwMode="auto">
          <a:xfrm>
            <a:off x="5934700" y="4787210"/>
            <a:ext cx="0" cy="79313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5" name="Rectangle 1661">
            <a:extLst>
              <a:ext uri="{FF2B5EF4-FFF2-40B4-BE49-F238E27FC236}">
                <a16:creationId xmlns:a16="http://schemas.microsoft.com/office/drawing/2014/main" id="{8DFE4003-03CD-4D0D-870E-E20273233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343" y="4454282"/>
            <a:ext cx="86650" cy="450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6" name="Freeform 1663">
            <a:extLst>
              <a:ext uri="{FF2B5EF4-FFF2-40B4-BE49-F238E27FC236}">
                <a16:creationId xmlns:a16="http://schemas.microsoft.com/office/drawing/2014/main" id="{C1BA9261-0BEC-44ED-AC56-872C980289EF}"/>
              </a:ext>
            </a:extLst>
          </p:cNvPr>
          <p:cNvSpPr>
            <a:spLocks/>
          </p:cNvSpPr>
          <p:nvPr/>
        </p:nvSpPr>
        <p:spPr bwMode="auto">
          <a:xfrm>
            <a:off x="3966258" y="4385661"/>
            <a:ext cx="4482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7" name="Line 1664">
            <a:extLst>
              <a:ext uri="{FF2B5EF4-FFF2-40B4-BE49-F238E27FC236}">
                <a16:creationId xmlns:a16="http://schemas.microsoft.com/office/drawing/2014/main" id="{0853D7EE-EF33-4CD6-ABDE-14BB2916961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87174" y="4385661"/>
            <a:ext cx="0" cy="139741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8" name="Freeform 1666">
            <a:extLst>
              <a:ext uri="{FF2B5EF4-FFF2-40B4-BE49-F238E27FC236}">
                <a16:creationId xmlns:a16="http://schemas.microsoft.com/office/drawing/2014/main" id="{DA8E451A-4626-4C6C-8864-655358112939}"/>
              </a:ext>
            </a:extLst>
          </p:cNvPr>
          <p:cNvSpPr>
            <a:spLocks/>
          </p:cNvSpPr>
          <p:nvPr/>
        </p:nvSpPr>
        <p:spPr bwMode="auto">
          <a:xfrm>
            <a:off x="4453255" y="4464763"/>
            <a:ext cx="86650" cy="435600"/>
          </a:xfrm>
          <a:custGeom>
            <a:avLst/>
            <a:gdLst>
              <a:gd name="T0" fmla="*/ 0 w 61"/>
              <a:gd name="T1" fmla="*/ 203 h 203"/>
              <a:gd name="T2" fmla="*/ 0 w 61"/>
              <a:gd name="T3" fmla="*/ 203 h 203"/>
              <a:gd name="T4" fmla="*/ 0 w 61"/>
              <a:gd name="T5" fmla="*/ 0 h 203"/>
              <a:gd name="T6" fmla="*/ 61 w 61"/>
              <a:gd name="T7" fmla="*/ 0 h 203"/>
              <a:gd name="T8" fmla="*/ 61 w 61"/>
              <a:gd name="T9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203">
                <a:moveTo>
                  <a:pt x="0" y="203"/>
                </a:moveTo>
                <a:lnTo>
                  <a:pt x="0" y="203"/>
                </a:lnTo>
                <a:lnTo>
                  <a:pt x="0" y="0"/>
                </a:lnTo>
                <a:lnTo>
                  <a:pt x="61" y="0"/>
                </a:lnTo>
                <a:lnTo>
                  <a:pt x="61" y="203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19" name="Freeform 1667">
            <a:extLst>
              <a:ext uri="{FF2B5EF4-FFF2-40B4-BE49-F238E27FC236}">
                <a16:creationId xmlns:a16="http://schemas.microsoft.com/office/drawing/2014/main" id="{8E42573A-740F-4E89-94E7-9AFC82323D86}"/>
              </a:ext>
            </a:extLst>
          </p:cNvPr>
          <p:cNvSpPr>
            <a:spLocks/>
          </p:cNvSpPr>
          <p:nvPr/>
        </p:nvSpPr>
        <p:spPr bwMode="auto">
          <a:xfrm>
            <a:off x="4477158" y="4428711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0" name="Line 1668">
            <a:extLst>
              <a:ext uri="{FF2B5EF4-FFF2-40B4-BE49-F238E27FC236}">
                <a16:creationId xmlns:a16="http://schemas.microsoft.com/office/drawing/2014/main" id="{F8158FEB-8EF1-41F4-812B-E60E7385F7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8074" y="4428711"/>
            <a:ext cx="0" cy="6798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1" name="Freeform 1670">
            <a:extLst>
              <a:ext uri="{FF2B5EF4-FFF2-40B4-BE49-F238E27FC236}">
                <a16:creationId xmlns:a16="http://schemas.microsoft.com/office/drawing/2014/main" id="{2269AE2E-B807-4ECD-AAAC-44E80F3F0A39}"/>
              </a:ext>
            </a:extLst>
          </p:cNvPr>
          <p:cNvSpPr>
            <a:spLocks/>
          </p:cNvSpPr>
          <p:nvPr/>
        </p:nvSpPr>
        <p:spPr bwMode="auto">
          <a:xfrm>
            <a:off x="4966728" y="4304822"/>
            <a:ext cx="86650" cy="594000"/>
          </a:xfrm>
          <a:custGeom>
            <a:avLst/>
            <a:gdLst>
              <a:gd name="T0" fmla="*/ 0 w 61"/>
              <a:gd name="T1" fmla="*/ 803 h 803"/>
              <a:gd name="T2" fmla="*/ 0 w 61"/>
              <a:gd name="T3" fmla="*/ 803 h 803"/>
              <a:gd name="T4" fmla="*/ 0 w 61"/>
              <a:gd name="T5" fmla="*/ 0 h 803"/>
              <a:gd name="T6" fmla="*/ 61 w 61"/>
              <a:gd name="T7" fmla="*/ 0 h 803"/>
              <a:gd name="T8" fmla="*/ 61 w 61"/>
              <a:gd name="T9" fmla="*/ 803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803">
                <a:moveTo>
                  <a:pt x="0" y="803"/>
                </a:moveTo>
                <a:lnTo>
                  <a:pt x="0" y="803"/>
                </a:lnTo>
                <a:lnTo>
                  <a:pt x="0" y="0"/>
                </a:lnTo>
                <a:lnTo>
                  <a:pt x="61" y="0"/>
                </a:lnTo>
                <a:lnTo>
                  <a:pt x="61" y="803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2" name="Freeform 1671">
            <a:extLst>
              <a:ext uri="{FF2B5EF4-FFF2-40B4-BE49-F238E27FC236}">
                <a16:creationId xmlns:a16="http://schemas.microsoft.com/office/drawing/2014/main" id="{E2836CDA-3BF5-46F6-B3A7-4F8F7BE074FE}"/>
              </a:ext>
            </a:extLst>
          </p:cNvPr>
          <p:cNvSpPr>
            <a:spLocks/>
          </p:cNvSpPr>
          <p:nvPr/>
        </p:nvSpPr>
        <p:spPr bwMode="auto">
          <a:xfrm>
            <a:off x="4987644" y="4264691"/>
            <a:ext cx="4482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3" name="Line 1672">
            <a:extLst>
              <a:ext uri="{FF2B5EF4-FFF2-40B4-BE49-F238E27FC236}">
                <a16:creationId xmlns:a16="http://schemas.microsoft.com/office/drawing/2014/main" id="{4B44C81F-935C-4908-91D1-8D47BCA7AE8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1548" y="4264691"/>
            <a:ext cx="0" cy="17184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4" name="Freeform 1674">
            <a:extLst>
              <a:ext uri="{FF2B5EF4-FFF2-40B4-BE49-F238E27FC236}">
                <a16:creationId xmlns:a16="http://schemas.microsoft.com/office/drawing/2014/main" id="{F799BB57-6FF7-49D3-9BD4-ABE76F5D6FBC}"/>
              </a:ext>
            </a:extLst>
          </p:cNvPr>
          <p:cNvSpPr>
            <a:spLocks/>
          </p:cNvSpPr>
          <p:nvPr/>
        </p:nvSpPr>
        <p:spPr bwMode="auto">
          <a:xfrm>
            <a:off x="5482061" y="4006710"/>
            <a:ext cx="86650" cy="896400"/>
          </a:xfrm>
          <a:custGeom>
            <a:avLst/>
            <a:gdLst>
              <a:gd name="T0" fmla="*/ 0 w 61"/>
              <a:gd name="T1" fmla="*/ 395 h 395"/>
              <a:gd name="T2" fmla="*/ 0 w 61"/>
              <a:gd name="T3" fmla="*/ 395 h 395"/>
              <a:gd name="T4" fmla="*/ 0 w 61"/>
              <a:gd name="T5" fmla="*/ 0 h 395"/>
              <a:gd name="T6" fmla="*/ 61 w 61"/>
              <a:gd name="T7" fmla="*/ 0 h 395"/>
              <a:gd name="T8" fmla="*/ 61 w 61"/>
              <a:gd name="T9" fmla="*/ 39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95">
                <a:moveTo>
                  <a:pt x="0" y="395"/>
                </a:moveTo>
                <a:lnTo>
                  <a:pt x="0" y="395"/>
                </a:lnTo>
                <a:lnTo>
                  <a:pt x="0" y="0"/>
                </a:lnTo>
                <a:lnTo>
                  <a:pt x="61" y="0"/>
                </a:lnTo>
                <a:lnTo>
                  <a:pt x="61" y="395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5" name="Freeform 1675">
            <a:extLst>
              <a:ext uri="{FF2B5EF4-FFF2-40B4-BE49-F238E27FC236}">
                <a16:creationId xmlns:a16="http://schemas.microsoft.com/office/drawing/2014/main" id="{AEDE87FD-EFCF-4A7A-AAAD-2727C7244837}"/>
              </a:ext>
            </a:extLst>
          </p:cNvPr>
          <p:cNvSpPr>
            <a:spLocks/>
          </p:cNvSpPr>
          <p:nvPr/>
        </p:nvSpPr>
        <p:spPr bwMode="auto">
          <a:xfrm>
            <a:off x="5508188" y="3934791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6" name="Line 1676">
            <a:extLst>
              <a:ext uri="{FF2B5EF4-FFF2-40B4-BE49-F238E27FC236}">
                <a16:creationId xmlns:a16="http://schemas.microsoft.com/office/drawing/2014/main" id="{CCA91529-0428-4E9D-824E-41F1FB83C25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9103" y="3934791"/>
            <a:ext cx="0" cy="14729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7" name="Freeform 1678">
            <a:extLst>
              <a:ext uri="{FF2B5EF4-FFF2-40B4-BE49-F238E27FC236}">
                <a16:creationId xmlns:a16="http://schemas.microsoft.com/office/drawing/2014/main" id="{6600AF78-6340-44EA-92FA-82872E55A51A}"/>
              </a:ext>
            </a:extLst>
          </p:cNvPr>
          <p:cNvSpPr>
            <a:spLocks/>
          </p:cNvSpPr>
          <p:nvPr/>
        </p:nvSpPr>
        <p:spPr bwMode="auto">
          <a:xfrm>
            <a:off x="5997448" y="4721350"/>
            <a:ext cx="86650" cy="183600"/>
          </a:xfrm>
          <a:custGeom>
            <a:avLst/>
            <a:gdLst>
              <a:gd name="T0" fmla="*/ 0 w 61"/>
              <a:gd name="T1" fmla="*/ 165 h 165"/>
              <a:gd name="T2" fmla="*/ 0 w 61"/>
              <a:gd name="T3" fmla="*/ 165 h 165"/>
              <a:gd name="T4" fmla="*/ 0 w 61"/>
              <a:gd name="T5" fmla="*/ 0 h 165"/>
              <a:gd name="T6" fmla="*/ 61 w 61"/>
              <a:gd name="T7" fmla="*/ 0 h 165"/>
              <a:gd name="T8" fmla="*/ 61 w 61"/>
              <a:gd name="T9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65">
                <a:moveTo>
                  <a:pt x="0" y="165"/>
                </a:moveTo>
                <a:lnTo>
                  <a:pt x="0" y="165"/>
                </a:lnTo>
                <a:lnTo>
                  <a:pt x="0" y="0"/>
                </a:lnTo>
                <a:lnTo>
                  <a:pt x="61" y="0"/>
                </a:lnTo>
                <a:lnTo>
                  <a:pt x="61" y="165"/>
                </a:lnTo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8" name="Freeform 1679">
            <a:extLst>
              <a:ext uri="{FF2B5EF4-FFF2-40B4-BE49-F238E27FC236}">
                <a16:creationId xmlns:a16="http://schemas.microsoft.com/office/drawing/2014/main" id="{A4191222-A55D-4FC7-A13A-CFED3398143A}"/>
              </a:ext>
            </a:extLst>
          </p:cNvPr>
          <p:cNvSpPr>
            <a:spLocks/>
          </p:cNvSpPr>
          <p:nvPr/>
        </p:nvSpPr>
        <p:spPr bwMode="auto">
          <a:xfrm>
            <a:off x="6018362" y="4651466"/>
            <a:ext cx="4482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29" name="Line 1680">
            <a:extLst>
              <a:ext uri="{FF2B5EF4-FFF2-40B4-BE49-F238E27FC236}">
                <a16:creationId xmlns:a16="http://schemas.microsoft.com/office/drawing/2014/main" id="{57325EE5-944A-48FE-9218-A6E128122C8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2265" y="4651466"/>
            <a:ext cx="0" cy="8875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30" name="Freeform 1682">
            <a:extLst>
              <a:ext uri="{FF2B5EF4-FFF2-40B4-BE49-F238E27FC236}">
                <a16:creationId xmlns:a16="http://schemas.microsoft.com/office/drawing/2014/main" id="{295BF6AD-0667-480F-82B4-1C5A3249F8B2}"/>
              </a:ext>
            </a:extLst>
          </p:cNvPr>
          <p:cNvSpPr>
            <a:spLocks/>
          </p:cNvSpPr>
          <p:nvPr/>
        </p:nvSpPr>
        <p:spPr bwMode="auto">
          <a:xfrm>
            <a:off x="4052323" y="4851897"/>
            <a:ext cx="86650" cy="50400"/>
          </a:xfrm>
          <a:custGeom>
            <a:avLst/>
            <a:gdLst>
              <a:gd name="T0" fmla="*/ 0 w 61"/>
              <a:gd name="T1" fmla="*/ 134 h 134"/>
              <a:gd name="T2" fmla="*/ 0 w 61"/>
              <a:gd name="T3" fmla="*/ 134 h 134"/>
              <a:gd name="T4" fmla="*/ 0 w 61"/>
              <a:gd name="T5" fmla="*/ 0 h 134"/>
              <a:gd name="T6" fmla="*/ 61 w 61"/>
              <a:gd name="T7" fmla="*/ 0 h 134"/>
              <a:gd name="T8" fmla="*/ 61 w 61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34">
                <a:moveTo>
                  <a:pt x="0" y="134"/>
                </a:moveTo>
                <a:lnTo>
                  <a:pt x="0" y="134"/>
                </a:lnTo>
                <a:lnTo>
                  <a:pt x="0" y="0"/>
                </a:lnTo>
                <a:lnTo>
                  <a:pt x="61" y="0"/>
                </a:lnTo>
                <a:lnTo>
                  <a:pt x="61" y="134"/>
                </a:lnTo>
              </a:path>
            </a:pathLst>
          </a:custGeom>
          <a:solidFill>
            <a:schemeClr val="bg1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31" name="Freeform 1683">
            <a:extLst>
              <a:ext uri="{FF2B5EF4-FFF2-40B4-BE49-F238E27FC236}">
                <a16:creationId xmlns:a16="http://schemas.microsoft.com/office/drawing/2014/main" id="{D1C30B03-6B1C-4D47-963F-EDA18AB453D6}"/>
              </a:ext>
            </a:extLst>
          </p:cNvPr>
          <p:cNvSpPr>
            <a:spLocks/>
          </p:cNvSpPr>
          <p:nvPr/>
        </p:nvSpPr>
        <p:spPr bwMode="auto">
          <a:xfrm>
            <a:off x="4076226" y="4800910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32" name="Line 1684">
            <a:extLst>
              <a:ext uri="{FF2B5EF4-FFF2-40B4-BE49-F238E27FC236}">
                <a16:creationId xmlns:a16="http://schemas.microsoft.com/office/drawing/2014/main" id="{4CF458CC-4ACF-4726-9EEA-C83BFE0D568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7142" y="4800910"/>
            <a:ext cx="0" cy="50986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33" name="Freeform 1686">
            <a:extLst>
              <a:ext uri="{FF2B5EF4-FFF2-40B4-BE49-F238E27FC236}">
                <a16:creationId xmlns:a16="http://schemas.microsoft.com/office/drawing/2014/main" id="{05CA30B9-0F06-4477-B8E1-BD40D9DD6C35}"/>
              </a:ext>
            </a:extLst>
          </p:cNvPr>
          <p:cNvSpPr>
            <a:spLocks/>
          </p:cNvSpPr>
          <p:nvPr/>
        </p:nvSpPr>
        <p:spPr bwMode="auto">
          <a:xfrm>
            <a:off x="4563255" y="4875338"/>
            <a:ext cx="89637" cy="25200"/>
          </a:xfrm>
          <a:custGeom>
            <a:avLst/>
            <a:gdLst>
              <a:gd name="T0" fmla="*/ 0 w 61"/>
              <a:gd name="T1" fmla="*/ 109 h 109"/>
              <a:gd name="T2" fmla="*/ 0 w 61"/>
              <a:gd name="T3" fmla="*/ 109 h 109"/>
              <a:gd name="T4" fmla="*/ 0 w 61"/>
              <a:gd name="T5" fmla="*/ 0 h 109"/>
              <a:gd name="T6" fmla="*/ 61 w 61"/>
              <a:gd name="T7" fmla="*/ 0 h 109"/>
              <a:gd name="T8" fmla="*/ 61 w 6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09">
                <a:moveTo>
                  <a:pt x="0" y="109"/>
                </a:moveTo>
                <a:lnTo>
                  <a:pt x="0" y="109"/>
                </a:lnTo>
                <a:lnTo>
                  <a:pt x="0" y="0"/>
                </a:lnTo>
                <a:lnTo>
                  <a:pt x="61" y="0"/>
                </a:lnTo>
                <a:lnTo>
                  <a:pt x="61" y="109"/>
                </a:lnTo>
              </a:path>
            </a:pathLst>
          </a:custGeom>
          <a:solidFill>
            <a:schemeClr val="bg1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34" name="Freeform 1687">
            <a:extLst>
              <a:ext uri="{FF2B5EF4-FFF2-40B4-BE49-F238E27FC236}">
                <a16:creationId xmlns:a16="http://schemas.microsoft.com/office/drawing/2014/main" id="{52AC539B-9B32-497E-9409-F72A2B84DEBB}"/>
              </a:ext>
            </a:extLst>
          </p:cNvPr>
          <p:cNvSpPr>
            <a:spLocks/>
          </p:cNvSpPr>
          <p:nvPr/>
        </p:nvSpPr>
        <p:spPr bwMode="auto">
          <a:xfrm>
            <a:off x="4587159" y="4850788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35" name="Line 1688">
            <a:extLst>
              <a:ext uri="{FF2B5EF4-FFF2-40B4-BE49-F238E27FC236}">
                <a16:creationId xmlns:a16="http://schemas.microsoft.com/office/drawing/2014/main" id="{768C5C56-B4E9-4A73-AC31-325E0AFD00F8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8073" y="4850788"/>
            <a:ext cx="0" cy="24549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36" name="Freeform 1690">
            <a:extLst>
              <a:ext uri="{FF2B5EF4-FFF2-40B4-BE49-F238E27FC236}">
                <a16:creationId xmlns:a16="http://schemas.microsoft.com/office/drawing/2014/main" id="{7123C9AF-9958-4198-B6E3-DC7DC464A277}"/>
              </a:ext>
            </a:extLst>
          </p:cNvPr>
          <p:cNvSpPr>
            <a:spLocks/>
          </p:cNvSpPr>
          <p:nvPr/>
        </p:nvSpPr>
        <p:spPr bwMode="auto">
          <a:xfrm>
            <a:off x="5079399" y="4838107"/>
            <a:ext cx="86650" cy="68400"/>
          </a:xfrm>
          <a:custGeom>
            <a:avLst/>
            <a:gdLst>
              <a:gd name="T0" fmla="*/ 0 w 61"/>
              <a:gd name="T1" fmla="*/ 233 h 233"/>
              <a:gd name="T2" fmla="*/ 0 w 61"/>
              <a:gd name="T3" fmla="*/ 233 h 233"/>
              <a:gd name="T4" fmla="*/ 0 w 61"/>
              <a:gd name="T5" fmla="*/ 0 h 233"/>
              <a:gd name="T6" fmla="*/ 61 w 61"/>
              <a:gd name="T7" fmla="*/ 0 h 233"/>
              <a:gd name="T8" fmla="*/ 61 w 61"/>
              <a:gd name="T9" fmla="*/ 2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233">
                <a:moveTo>
                  <a:pt x="0" y="233"/>
                </a:moveTo>
                <a:lnTo>
                  <a:pt x="0" y="233"/>
                </a:lnTo>
                <a:lnTo>
                  <a:pt x="0" y="0"/>
                </a:lnTo>
                <a:lnTo>
                  <a:pt x="61" y="0"/>
                </a:lnTo>
                <a:lnTo>
                  <a:pt x="61" y="233"/>
                </a:lnTo>
              </a:path>
            </a:pathLst>
          </a:custGeom>
          <a:solidFill>
            <a:schemeClr val="bg1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37" name="Freeform 1691">
            <a:extLst>
              <a:ext uri="{FF2B5EF4-FFF2-40B4-BE49-F238E27FC236}">
                <a16:creationId xmlns:a16="http://schemas.microsoft.com/office/drawing/2014/main" id="{38267F88-ACA5-4CF6-954E-B1AEEDB88EA3}"/>
              </a:ext>
            </a:extLst>
          </p:cNvPr>
          <p:cNvSpPr>
            <a:spLocks/>
          </p:cNvSpPr>
          <p:nvPr/>
        </p:nvSpPr>
        <p:spPr bwMode="auto">
          <a:xfrm>
            <a:off x="5103302" y="4785232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43" name="Line 1692">
            <a:extLst>
              <a:ext uri="{FF2B5EF4-FFF2-40B4-BE49-F238E27FC236}">
                <a16:creationId xmlns:a16="http://schemas.microsoft.com/office/drawing/2014/main" id="{080AD10B-BA76-4B0A-8E92-FA7DDBB670B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4217" y="4785232"/>
            <a:ext cx="0" cy="52875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44" name="Rectangle 1693">
            <a:extLst>
              <a:ext uri="{FF2B5EF4-FFF2-40B4-BE49-F238E27FC236}">
                <a16:creationId xmlns:a16="http://schemas.microsoft.com/office/drawing/2014/main" id="{C741A104-B596-4E19-B812-FDE39012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2231" y="4875516"/>
            <a:ext cx="86650" cy="28800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45" name="Freeform 1695">
            <a:extLst>
              <a:ext uri="{FF2B5EF4-FFF2-40B4-BE49-F238E27FC236}">
                <a16:creationId xmlns:a16="http://schemas.microsoft.com/office/drawing/2014/main" id="{810A9FC3-8459-4AA2-8A71-532666DD352A}"/>
              </a:ext>
            </a:extLst>
          </p:cNvPr>
          <p:cNvSpPr>
            <a:spLocks/>
          </p:cNvSpPr>
          <p:nvPr/>
        </p:nvSpPr>
        <p:spPr bwMode="auto">
          <a:xfrm>
            <a:off x="5613145" y="4801869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46" name="Line 1696">
            <a:extLst>
              <a:ext uri="{FF2B5EF4-FFF2-40B4-BE49-F238E27FC236}">
                <a16:creationId xmlns:a16="http://schemas.microsoft.com/office/drawing/2014/main" id="{193ED929-0714-4BBD-B053-F4B2B24C44C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4062" y="4801869"/>
            <a:ext cx="0" cy="73647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51" name="Freeform 1698">
            <a:extLst>
              <a:ext uri="{FF2B5EF4-FFF2-40B4-BE49-F238E27FC236}">
                <a16:creationId xmlns:a16="http://schemas.microsoft.com/office/drawing/2014/main" id="{A0F0953C-30ED-41BA-A3C5-9ED1FCE18553}"/>
              </a:ext>
            </a:extLst>
          </p:cNvPr>
          <p:cNvSpPr>
            <a:spLocks/>
          </p:cNvSpPr>
          <p:nvPr/>
        </p:nvSpPr>
        <p:spPr bwMode="auto">
          <a:xfrm>
            <a:off x="6102024" y="4876005"/>
            <a:ext cx="86650" cy="25200"/>
          </a:xfrm>
          <a:custGeom>
            <a:avLst/>
            <a:gdLst>
              <a:gd name="T0" fmla="*/ 0 w 61"/>
              <a:gd name="T1" fmla="*/ 69 h 69"/>
              <a:gd name="T2" fmla="*/ 0 w 61"/>
              <a:gd name="T3" fmla="*/ 69 h 69"/>
              <a:gd name="T4" fmla="*/ 0 w 61"/>
              <a:gd name="T5" fmla="*/ 0 h 69"/>
              <a:gd name="T6" fmla="*/ 61 w 61"/>
              <a:gd name="T7" fmla="*/ 0 h 69"/>
              <a:gd name="T8" fmla="*/ 61 w 61"/>
              <a:gd name="T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9">
                <a:moveTo>
                  <a:pt x="0" y="69"/>
                </a:moveTo>
                <a:lnTo>
                  <a:pt x="0" y="69"/>
                </a:lnTo>
                <a:lnTo>
                  <a:pt x="0" y="0"/>
                </a:lnTo>
                <a:lnTo>
                  <a:pt x="61" y="0"/>
                </a:lnTo>
                <a:lnTo>
                  <a:pt x="61" y="69"/>
                </a:lnTo>
              </a:path>
            </a:pathLst>
          </a:custGeom>
          <a:solidFill>
            <a:schemeClr val="bg1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52" name="Freeform 1699">
            <a:extLst>
              <a:ext uri="{FF2B5EF4-FFF2-40B4-BE49-F238E27FC236}">
                <a16:creationId xmlns:a16="http://schemas.microsoft.com/office/drawing/2014/main" id="{9302DA12-42DA-4131-8C65-626F2A89212C}"/>
              </a:ext>
            </a:extLst>
          </p:cNvPr>
          <p:cNvSpPr>
            <a:spLocks/>
          </p:cNvSpPr>
          <p:nvPr/>
        </p:nvSpPr>
        <p:spPr bwMode="auto">
          <a:xfrm>
            <a:off x="6125927" y="4834461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53" name="Line 1700">
            <a:extLst>
              <a:ext uri="{FF2B5EF4-FFF2-40B4-BE49-F238E27FC236}">
                <a16:creationId xmlns:a16="http://schemas.microsoft.com/office/drawing/2014/main" id="{AC1956C7-2588-44BA-AAA2-06BABE33E02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6843" y="4834461"/>
            <a:ext cx="0" cy="41545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54" name="Freeform 1702">
            <a:extLst>
              <a:ext uri="{FF2B5EF4-FFF2-40B4-BE49-F238E27FC236}">
                <a16:creationId xmlns:a16="http://schemas.microsoft.com/office/drawing/2014/main" id="{E5A559CB-2550-4765-A305-CFE416523D64}"/>
              </a:ext>
            </a:extLst>
          </p:cNvPr>
          <p:cNvSpPr>
            <a:spLocks/>
          </p:cNvSpPr>
          <p:nvPr/>
        </p:nvSpPr>
        <p:spPr bwMode="auto">
          <a:xfrm>
            <a:off x="4156901" y="4751172"/>
            <a:ext cx="86650" cy="147600"/>
          </a:xfrm>
          <a:custGeom>
            <a:avLst/>
            <a:gdLst>
              <a:gd name="T0" fmla="*/ 0 w 61"/>
              <a:gd name="T1" fmla="*/ 324 h 324"/>
              <a:gd name="T2" fmla="*/ 0 w 61"/>
              <a:gd name="T3" fmla="*/ 324 h 324"/>
              <a:gd name="T4" fmla="*/ 0 w 61"/>
              <a:gd name="T5" fmla="*/ 0 h 324"/>
              <a:gd name="T6" fmla="*/ 61 w 61"/>
              <a:gd name="T7" fmla="*/ 0 h 324"/>
              <a:gd name="T8" fmla="*/ 61 w 61"/>
              <a:gd name="T9" fmla="*/ 32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24">
                <a:moveTo>
                  <a:pt x="0" y="324"/>
                </a:moveTo>
                <a:lnTo>
                  <a:pt x="0" y="324"/>
                </a:lnTo>
                <a:lnTo>
                  <a:pt x="0" y="0"/>
                </a:lnTo>
                <a:lnTo>
                  <a:pt x="61" y="0"/>
                </a:lnTo>
                <a:lnTo>
                  <a:pt x="61" y="324"/>
                </a:lnTo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57" name="Freeform 1703">
            <a:extLst>
              <a:ext uri="{FF2B5EF4-FFF2-40B4-BE49-F238E27FC236}">
                <a16:creationId xmlns:a16="http://schemas.microsoft.com/office/drawing/2014/main" id="{D73D53E2-CBDD-43AE-A937-A795DE0EE737}"/>
              </a:ext>
            </a:extLst>
          </p:cNvPr>
          <p:cNvSpPr>
            <a:spLocks/>
          </p:cNvSpPr>
          <p:nvPr/>
        </p:nvSpPr>
        <p:spPr bwMode="auto">
          <a:xfrm>
            <a:off x="4180804" y="4635980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58" name="Line 1704">
            <a:extLst>
              <a:ext uri="{FF2B5EF4-FFF2-40B4-BE49-F238E27FC236}">
                <a16:creationId xmlns:a16="http://schemas.microsoft.com/office/drawing/2014/main" id="{94C4A4BB-D7BA-4136-8DEC-C6FF760F9E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201718" y="4635980"/>
            <a:ext cx="0" cy="11519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60" name="Rectangle 1705">
            <a:extLst>
              <a:ext uri="{FF2B5EF4-FFF2-40B4-BE49-F238E27FC236}">
                <a16:creationId xmlns:a16="http://schemas.microsoft.com/office/drawing/2014/main" id="{FF5E672D-C0C1-4AF8-B55B-D56D56394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0819" y="4752985"/>
            <a:ext cx="86650" cy="1512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415" name="Freeform 1707">
            <a:extLst>
              <a:ext uri="{FF2B5EF4-FFF2-40B4-BE49-F238E27FC236}">
                <a16:creationId xmlns:a16="http://schemas.microsoft.com/office/drawing/2014/main" id="{A352D6F9-E7E1-4576-B6A9-70ADE9C66501}"/>
              </a:ext>
            </a:extLst>
          </p:cNvPr>
          <p:cNvSpPr>
            <a:spLocks/>
          </p:cNvSpPr>
          <p:nvPr/>
        </p:nvSpPr>
        <p:spPr bwMode="auto">
          <a:xfrm>
            <a:off x="4691734" y="4716068"/>
            <a:ext cx="4482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465" name="Line 1708">
            <a:extLst>
              <a:ext uri="{FF2B5EF4-FFF2-40B4-BE49-F238E27FC236}">
                <a16:creationId xmlns:a16="http://schemas.microsoft.com/office/drawing/2014/main" id="{9AFB0A2F-5D7F-4EA6-8401-291E7FFD056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5637" y="4716068"/>
            <a:ext cx="0" cy="3600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07" name="Freeform 1710">
            <a:extLst>
              <a:ext uri="{FF2B5EF4-FFF2-40B4-BE49-F238E27FC236}">
                <a16:creationId xmlns:a16="http://schemas.microsoft.com/office/drawing/2014/main" id="{1799337D-046B-43F7-8F47-A521E3AC2F59}"/>
              </a:ext>
            </a:extLst>
          </p:cNvPr>
          <p:cNvSpPr>
            <a:spLocks/>
          </p:cNvSpPr>
          <p:nvPr/>
        </p:nvSpPr>
        <p:spPr bwMode="auto">
          <a:xfrm>
            <a:off x="5188101" y="4688044"/>
            <a:ext cx="86650" cy="219600"/>
          </a:xfrm>
          <a:custGeom>
            <a:avLst/>
            <a:gdLst>
              <a:gd name="T0" fmla="*/ 0 w 61"/>
              <a:gd name="T1" fmla="*/ 524 h 524"/>
              <a:gd name="T2" fmla="*/ 0 w 61"/>
              <a:gd name="T3" fmla="*/ 524 h 524"/>
              <a:gd name="T4" fmla="*/ 0 w 61"/>
              <a:gd name="T5" fmla="*/ 0 h 524"/>
              <a:gd name="T6" fmla="*/ 61 w 61"/>
              <a:gd name="T7" fmla="*/ 0 h 524"/>
              <a:gd name="T8" fmla="*/ 61 w 61"/>
              <a:gd name="T9" fmla="*/ 524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524">
                <a:moveTo>
                  <a:pt x="0" y="524"/>
                </a:moveTo>
                <a:lnTo>
                  <a:pt x="0" y="524"/>
                </a:lnTo>
                <a:lnTo>
                  <a:pt x="0" y="0"/>
                </a:lnTo>
                <a:lnTo>
                  <a:pt x="61" y="0"/>
                </a:lnTo>
                <a:lnTo>
                  <a:pt x="61" y="524"/>
                </a:lnTo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17" name="Freeform 1711">
            <a:extLst>
              <a:ext uri="{FF2B5EF4-FFF2-40B4-BE49-F238E27FC236}">
                <a16:creationId xmlns:a16="http://schemas.microsoft.com/office/drawing/2014/main" id="{4CA99563-409F-4464-A9E3-7D8883F61679}"/>
              </a:ext>
            </a:extLst>
          </p:cNvPr>
          <p:cNvSpPr>
            <a:spLocks/>
          </p:cNvSpPr>
          <p:nvPr/>
        </p:nvSpPr>
        <p:spPr bwMode="auto">
          <a:xfrm>
            <a:off x="5212005" y="4654052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18" name="Line 1712">
            <a:extLst>
              <a:ext uri="{FF2B5EF4-FFF2-40B4-BE49-F238E27FC236}">
                <a16:creationId xmlns:a16="http://schemas.microsoft.com/office/drawing/2014/main" id="{DC269560-54C1-4142-A64D-CFC82B63E83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2921" y="4654052"/>
            <a:ext cx="0" cy="3399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21" name="Rectangle 1713">
            <a:extLst>
              <a:ext uri="{FF2B5EF4-FFF2-40B4-BE49-F238E27FC236}">
                <a16:creationId xmlns:a16="http://schemas.microsoft.com/office/drawing/2014/main" id="{B6249CD3-3A9D-4AFD-983C-33987404A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9239" y="4792551"/>
            <a:ext cx="86650" cy="1044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22" name="Freeform 1715">
            <a:extLst>
              <a:ext uri="{FF2B5EF4-FFF2-40B4-BE49-F238E27FC236}">
                <a16:creationId xmlns:a16="http://schemas.microsoft.com/office/drawing/2014/main" id="{545AB4E7-4610-4B17-BACF-A25FE46A6BB9}"/>
              </a:ext>
            </a:extLst>
          </p:cNvPr>
          <p:cNvSpPr>
            <a:spLocks/>
          </p:cNvSpPr>
          <p:nvPr/>
        </p:nvSpPr>
        <p:spPr bwMode="auto">
          <a:xfrm>
            <a:off x="5716585" y="4741149"/>
            <a:ext cx="4482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23" name="Line 1716">
            <a:extLst>
              <a:ext uri="{FF2B5EF4-FFF2-40B4-BE49-F238E27FC236}">
                <a16:creationId xmlns:a16="http://schemas.microsoft.com/office/drawing/2014/main" id="{3965888A-AC80-437B-9F30-98FF812079E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40488" y="4741149"/>
            <a:ext cx="0" cy="5760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24" name="Freeform 1718">
            <a:extLst>
              <a:ext uri="{FF2B5EF4-FFF2-40B4-BE49-F238E27FC236}">
                <a16:creationId xmlns:a16="http://schemas.microsoft.com/office/drawing/2014/main" id="{9D5C2DFA-07BC-400E-A895-DE916330FFE9}"/>
              </a:ext>
            </a:extLst>
          </p:cNvPr>
          <p:cNvSpPr>
            <a:spLocks/>
          </p:cNvSpPr>
          <p:nvPr/>
        </p:nvSpPr>
        <p:spPr bwMode="auto">
          <a:xfrm>
            <a:off x="6206601" y="4845667"/>
            <a:ext cx="86650" cy="54000"/>
          </a:xfrm>
          <a:custGeom>
            <a:avLst/>
            <a:gdLst>
              <a:gd name="T0" fmla="*/ 0 w 61"/>
              <a:gd name="T1" fmla="*/ 140 h 140"/>
              <a:gd name="T2" fmla="*/ 0 w 61"/>
              <a:gd name="T3" fmla="*/ 140 h 140"/>
              <a:gd name="T4" fmla="*/ 0 w 61"/>
              <a:gd name="T5" fmla="*/ 0 h 140"/>
              <a:gd name="T6" fmla="*/ 61 w 61"/>
              <a:gd name="T7" fmla="*/ 0 h 140"/>
              <a:gd name="T8" fmla="*/ 61 w 61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40">
                <a:moveTo>
                  <a:pt x="0" y="140"/>
                </a:moveTo>
                <a:lnTo>
                  <a:pt x="0" y="140"/>
                </a:lnTo>
                <a:lnTo>
                  <a:pt x="0" y="0"/>
                </a:lnTo>
                <a:lnTo>
                  <a:pt x="61" y="0"/>
                </a:lnTo>
                <a:lnTo>
                  <a:pt x="61" y="140"/>
                </a:lnTo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27" name="Freeform 1719">
            <a:extLst>
              <a:ext uri="{FF2B5EF4-FFF2-40B4-BE49-F238E27FC236}">
                <a16:creationId xmlns:a16="http://schemas.microsoft.com/office/drawing/2014/main" id="{99B910B1-3C39-4EA0-A783-1A7C2316B1F8}"/>
              </a:ext>
            </a:extLst>
          </p:cNvPr>
          <p:cNvSpPr>
            <a:spLocks/>
          </p:cNvSpPr>
          <p:nvPr/>
        </p:nvSpPr>
        <p:spPr bwMode="auto">
          <a:xfrm>
            <a:off x="6230504" y="4811675"/>
            <a:ext cx="41830" cy="0"/>
          </a:xfrm>
          <a:custGeom>
            <a:avLst/>
            <a:gdLst>
              <a:gd name="T0" fmla="*/ 0 w 30"/>
              <a:gd name="T1" fmla="*/ 30 w 30"/>
              <a:gd name="T2" fmla="*/ 0 w 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0">
                <a:moveTo>
                  <a:pt x="0" y="0"/>
                </a:move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56" name="Line 1720">
            <a:extLst>
              <a:ext uri="{FF2B5EF4-FFF2-40B4-BE49-F238E27FC236}">
                <a16:creationId xmlns:a16="http://schemas.microsoft.com/office/drawing/2014/main" id="{2F779C72-F159-4E29-BE0F-675035EBC80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1419" y="4811675"/>
            <a:ext cx="0" cy="33992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57" name="Line 1722">
            <a:extLst>
              <a:ext uri="{FF2B5EF4-FFF2-40B4-BE49-F238E27FC236}">
                <a16:creationId xmlns:a16="http://schemas.microsoft.com/office/drawing/2014/main" id="{BF836094-73D4-4E84-A888-29499D9948B0}"/>
              </a:ext>
            </a:extLst>
          </p:cNvPr>
          <p:cNvSpPr>
            <a:spLocks noChangeShapeType="1"/>
          </p:cNvSpPr>
          <p:nvPr/>
        </p:nvSpPr>
        <p:spPr bwMode="auto">
          <a:xfrm>
            <a:off x="3789387" y="4903522"/>
            <a:ext cx="2560633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58" name="Line 1723">
            <a:extLst>
              <a:ext uri="{FF2B5EF4-FFF2-40B4-BE49-F238E27FC236}">
                <a16:creationId xmlns:a16="http://schemas.microsoft.com/office/drawing/2014/main" id="{48D8BBD7-1F23-4A22-846E-4146076DD3A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43361" y="4903522"/>
            <a:ext cx="0" cy="3021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59" name="Rectangle 1724">
            <a:extLst>
              <a:ext uri="{FF2B5EF4-FFF2-40B4-BE49-F238E27FC236}">
                <a16:creationId xmlns:a16="http://schemas.microsoft.com/office/drawing/2014/main" id="{EF99CC94-8BA1-44A3-B081-C9B6547E4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950" y="4938310"/>
            <a:ext cx="343946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IL-2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0" name="Line 1725">
            <a:extLst>
              <a:ext uri="{FF2B5EF4-FFF2-40B4-BE49-F238E27FC236}">
                <a16:creationId xmlns:a16="http://schemas.microsoft.com/office/drawing/2014/main" id="{0766AD4A-B223-48E2-BDAC-36A1AE91C12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7279" y="4903522"/>
            <a:ext cx="0" cy="3021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61" name="Rectangle 1726">
            <a:extLst>
              <a:ext uri="{FF2B5EF4-FFF2-40B4-BE49-F238E27FC236}">
                <a16:creationId xmlns:a16="http://schemas.microsoft.com/office/drawing/2014/main" id="{1C6EB6BF-2B93-46F5-8672-44D44C14A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3088" y="4938310"/>
            <a:ext cx="452562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IFN-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</a:rPr>
              <a:t>g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2562" name="Line 1727">
            <a:extLst>
              <a:ext uri="{FF2B5EF4-FFF2-40B4-BE49-F238E27FC236}">
                <a16:creationId xmlns:a16="http://schemas.microsoft.com/office/drawing/2014/main" id="{F3407C90-9ACB-4E47-9331-7F7FC581D22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8209" y="4903522"/>
            <a:ext cx="0" cy="3021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63" name="Rectangle 1728">
            <a:extLst>
              <a:ext uri="{FF2B5EF4-FFF2-40B4-BE49-F238E27FC236}">
                <a16:creationId xmlns:a16="http://schemas.microsoft.com/office/drawing/2014/main" id="{408EC524-BEA3-44B8-BA17-DBB901163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8162" y="4938310"/>
            <a:ext cx="591348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IL-17A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4" name="Line 1729">
            <a:extLst>
              <a:ext uri="{FF2B5EF4-FFF2-40B4-BE49-F238E27FC236}">
                <a16:creationId xmlns:a16="http://schemas.microsoft.com/office/drawing/2014/main" id="{F61180BB-C5E8-4403-8F5E-FAE1AF67B87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82128" y="4903522"/>
            <a:ext cx="0" cy="3021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65" name="Rectangle 1730">
            <a:extLst>
              <a:ext uri="{FF2B5EF4-FFF2-40B4-BE49-F238E27FC236}">
                <a16:creationId xmlns:a16="http://schemas.microsoft.com/office/drawing/2014/main" id="{19E0A269-72C2-4A5C-B5F4-D7B664767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5960" y="4938309"/>
            <a:ext cx="570229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IL-17F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6" name="Line 1731">
            <a:extLst>
              <a:ext uri="{FF2B5EF4-FFF2-40B4-BE49-F238E27FC236}">
                <a16:creationId xmlns:a16="http://schemas.microsoft.com/office/drawing/2014/main" id="{67BF29B8-0A43-40F6-A043-105ED65BEAA2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3060" y="4903522"/>
            <a:ext cx="0" cy="30215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67" name="Rectangle 1732">
            <a:extLst>
              <a:ext uri="{FF2B5EF4-FFF2-40B4-BE49-F238E27FC236}">
                <a16:creationId xmlns:a16="http://schemas.microsoft.com/office/drawing/2014/main" id="{C5255F3F-2834-474F-996F-2A0EA47AD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5433" y="4938310"/>
            <a:ext cx="374117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TNF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8" name="Line 1733">
            <a:extLst>
              <a:ext uri="{FF2B5EF4-FFF2-40B4-BE49-F238E27FC236}">
                <a16:creationId xmlns:a16="http://schemas.microsoft.com/office/drawing/2014/main" id="{1156AD2E-E148-457B-A87E-8F3D7494BE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9387" y="3823358"/>
            <a:ext cx="0" cy="1080164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69" name="Line 1734">
            <a:extLst>
              <a:ext uri="{FF2B5EF4-FFF2-40B4-BE49-F238E27FC236}">
                <a16:creationId xmlns:a16="http://schemas.microsoft.com/office/drawing/2014/main" id="{8C49BBD2-3639-46D4-AD67-BBB039929B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41581" y="4903522"/>
            <a:ext cx="4780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70" name="Rectangle 1735">
            <a:extLst>
              <a:ext uri="{FF2B5EF4-FFF2-40B4-BE49-F238E27FC236}">
                <a16:creationId xmlns:a16="http://schemas.microsoft.com/office/drawing/2014/main" id="{1C5B3D40-0E06-4ECF-91F7-28140BDFB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2847" y="4839316"/>
            <a:ext cx="108614" cy="1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1" name="Line 1736">
            <a:extLst>
              <a:ext uri="{FF2B5EF4-FFF2-40B4-BE49-F238E27FC236}">
                <a16:creationId xmlns:a16="http://schemas.microsoft.com/office/drawing/2014/main" id="{FF1B2D19-F49A-4600-B510-873B18CE17A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41581" y="4542839"/>
            <a:ext cx="4780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72" name="Rectangle 1737">
            <a:extLst>
              <a:ext uri="{FF2B5EF4-FFF2-40B4-BE49-F238E27FC236}">
                <a16:creationId xmlns:a16="http://schemas.microsoft.com/office/drawing/2014/main" id="{6FC0BA0A-66E4-41DD-8969-5C78B2A7D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721" y="4488783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0.02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3" name="Line 1738">
            <a:extLst>
              <a:ext uri="{FF2B5EF4-FFF2-40B4-BE49-F238E27FC236}">
                <a16:creationId xmlns:a16="http://schemas.microsoft.com/office/drawing/2014/main" id="{7C5298B2-5A01-4843-94A7-4E81EB87F7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41581" y="4184043"/>
            <a:ext cx="4780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74" name="Rectangle 1739">
            <a:extLst>
              <a:ext uri="{FF2B5EF4-FFF2-40B4-BE49-F238E27FC236}">
                <a16:creationId xmlns:a16="http://schemas.microsoft.com/office/drawing/2014/main" id="{7FF8C591-21EA-4592-9B53-7CBD340FC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7950" y="4143796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6" name="Rectangle 1741">
            <a:extLst>
              <a:ext uri="{FF2B5EF4-FFF2-40B4-BE49-F238E27FC236}">
                <a16:creationId xmlns:a16="http://schemas.microsoft.com/office/drawing/2014/main" id="{D984D2DB-788E-4CF1-A362-5E99D5282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721" y="3767415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0.06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2" name="Rectangle 92">
            <a:extLst>
              <a:ext uri="{FF2B5EF4-FFF2-40B4-BE49-F238E27FC236}">
                <a16:creationId xmlns:a16="http://schemas.microsoft.com/office/drawing/2014/main" id="{EC1180AD-D381-4AB6-8B41-58316EC2794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912189" y="4318846"/>
            <a:ext cx="111408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</a:rPr>
              <a:t>CD4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 cell 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number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r>
              <a:rPr kumimoji="0" lang="en-US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84" name="TextBox 2583">
            <a:extLst>
              <a:ext uri="{FF2B5EF4-FFF2-40B4-BE49-F238E27FC236}">
                <a16:creationId xmlns:a16="http://schemas.microsoft.com/office/drawing/2014/main" id="{4E943AC8-08D5-42FF-937C-4C6BC5AC55B1}"/>
              </a:ext>
            </a:extLst>
          </p:cNvPr>
          <p:cNvSpPr txBox="1"/>
          <p:nvPr/>
        </p:nvSpPr>
        <p:spPr>
          <a:xfrm>
            <a:off x="3945295" y="4064636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grpSp>
        <p:nvGrpSpPr>
          <p:cNvPr id="2585" name="Group 2584">
            <a:extLst>
              <a:ext uri="{FF2B5EF4-FFF2-40B4-BE49-F238E27FC236}">
                <a16:creationId xmlns:a16="http://schemas.microsoft.com/office/drawing/2014/main" id="{A9DB00CF-B285-49D4-85D4-3B03F28EB1B7}"/>
              </a:ext>
            </a:extLst>
          </p:cNvPr>
          <p:cNvGrpSpPr/>
          <p:nvPr/>
        </p:nvGrpSpPr>
        <p:grpSpPr>
          <a:xfrm>
            <a:off x="3997109" y="4288254"/>
            <a:ext cx="209693" cy="36632"/>
            <a:chOff x="6759825" y="7018641"/>
            <a:chExt cx="323850" cy="74612"/>
          </a:xfrm>
        </p:grpSpPr>
        <p:sp>
          <p:nvSpPr>
            <p:cNvPr id="2586" name="Line 109">
              <a:extLst>
                <a:ext uri="{FF2B5EF4-FFF2-40B4-BE49-F238E27FC236}">
                  <a16:creationId xmlns:a16="http://schemas.microsoft.com/office/drawing/2014/main" id="{3750DC6F-60FB-487F-BC95-0C161AEF24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587" name="Line 110">
              <a:extLst>
                <a:ext uri="{FF2B5EF4-FFF2-40B4-BE49-F238E27FC236}">
                  <a16:creationId xmlns:a16="http://schemas.microsoft.com/office/drawing/2014/main" id="{A270967C-C8DC-4F60-9EB4-316AF130A0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588" name="Line 111">
              <a:extLst>
                <a:ext uri="{FF2B5EF4-FFF2-40B4-BE49-F238E27FC236}">
                  <a16:creationId xmlns:a16="http://schemas.microsoft.com/office/drawing/2014/main" id="{95F2FE2E-3A8F-48A7-9031-4BBDD32FB3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589" name="Line 112">
              <a:extLst>
                <a:ext uri="{FF2B5EF4-FFF2-40B4-BE49-F238E27FC236}">
                  <a16:creationId xmlns:a16="http://schemas.microsoft.com/office/drawing/2014/main" id="{7BC5FDAB-A349-4A3F-B230-C8B282FCB0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590" name="Line 113">
              <a:extLst>
                <a:ext uri="{FF2B5EF4-FFF2-40B4-BE49-F238E27FC236}">
                  <a16:creationId xmlns:a16="http://schemas.microsoft.com/office/drawing/2014/main" id="{F68B097E-9D8C-47B6-9655-389BAFD711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2593" name="TextBox 2592">
            <a:extLst>
              <a:ext uri="{FF2B5EF4-FFF2-40B4-BE49-F238E27FC236}">
                <a16:creationId xmlns:a16="http://schemas.microsoft.com/office/drawing/2014/main" id="{F050DE24-521C-4811-BF85-C6704E836C36}"/>
              </a:ext>
            </a:extLst>
          </p:cNvPr>
          <p:cNvSpPr txBox="1"/>
          <p:nvPr/>
        </p:nvSpPr>
        <p:spPr>
          <a:xfrm>
            <a:off x="4451190" y="4097782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grpSp>
        <p:nvGrpSpPr>
          <p:cNvPr id="2595" name="Group 2594">
            <a:extLst>
              <a:ext uri="{FF2B5EF4-FFF2-40B4-BE49-F238E27FC236}">
                <a16:creationId xmlns:a16="http://schemas.microsoft.com/office/drawing/2014/main" id="{51C0FD5E-45F8-46A6-8AB4-0B31A3656755}"/>
              </a:ext>
            </a:extLst>
          </p:cNvPr>
          <p:cNvGrpSpPr/>
          <p:nvPr/>
        </p:nvGrpSpPr>
        <p:grpSpPr>
          <a:xfrm>
            <a:off x="4499488" y="4337908"/>
            <a:ext cx="209693" cy="36632"/>
            <a:chOff x="6759825" y="7018641"/>
            <a:chExt cx="323850" cy="74612"/>
          </a:xfrm>
        </p:grpSpPr>
        <p:sp>
          <p:nvSpPr>
            <p:cNvPr id="2597" name="Line 109">
              <a:extLst>
                <a:ext uri="{FF2B5EF4-FFF2-40B4-BE49-F238E27FC236}">
                  <a16:creationId xmlns:a16="http://schemas.microsoft.com/office/drawing/2014/main" id="{7C8C5C54-3741-4031-B7A6-22D039F07C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599" name="Line 110">
              <a:extLst>
                <a:ext uri="{FF2B5EF4-FFF2-40B4-BE49-F238E27FC236}">
                  <a16:creationId xmlns:a16="http://schemas.microsoft.com/office/drawing/2014/main" id="{107A35C1-1379-4DE7-941F-EE09AC59AC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01" name="Line 111">
              <a:extLst>
                <a:ext uri="{FF2B5EF4-FFF2-40B4-BE49-F238E27FC236}">
                  <a16:creationId xmlns:a16="http://schemas.microsoft.com/office/drawing/2014/main" id="{A616E0D7-1C7F-431C-8EA5-204C831391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03" name="Line 112">
              <a:extLst>
                <a:ext uri="{FF2B5EF4-FFF2-40B4-BE49-F238E27FC236}">
                  <a16:creationId xmlns:a16="http://schemas.microsoft.com/office/drawing/2014/main" id="{3D3B1631-D4D9-4849-909D-57409F22BD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06" name="Line 113">
              <a:extLst>
                <a:ext uri="{FF2B5EF4-FFF2-40B4-BE49-F238E27FC236}">
                  <a16:creationId xmlns:a16="http://schemas.microsoft.com/office/drawing/2014/main" id="{3192F63C-7017-4963-B3E4-FC290FD5E3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2607" name="TextBox 2606">
            <a:extLst>
              <a:ext uri="{FF2B5EF4-FFF2-40B4-BE49-F238E27FC236}">
                <a16:creationId xmlns:a16="http://schemas.microsoft.com/office/drawing/2014/main" id="{7674E989-DE3C-402C-B62D-819619593896}"/>
              </a:ext>
            </a:extLst>
          </p:cNvPr>
          <p:cNvSpPr txBox="1"/>
          <p:nvPr/>
        </p:nvSpPr>
        <p:spPr>
          <a:xfrm>
            <a:off x="5428355" y="3616290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grpSp>
        <p:nvGrpSpPr>
          <p:cNvPr id="2608" name="Group 2607">
            <a:extLst>
              <a:ext uri="{FF2B5EF4-FFF2-40B4-BE49-F238E27FC236}">
                <a16:creationId xmlns:a16="http://schemas.microsoft.com/office/drawing/2014/main" id="{6C70FDA5-CE89-42C7-B2E7-81190146DBDC}"/>
              </a:ext>
            </a:extLst>
          </p:cNvPr>
          <p:cNvGrpSpPr/>
          <p:nvPr/>
        </p:nvGrpSpPr>
        <p:grpSpPr>
          <a:xfrm>
            <a:off x="5525386" y="3853630"/>
            <a:ext cx="209693" cy="36632"/>
            <a:chOff x="6759825" y="7018641"/>
            <a:chExt cx="323850" cy="74612"/>
          </a:xfrm>
        </p:grpSpPr>
        <p:sp>
          <p:nvSpPr>
            <p:cNvPr id="2610" name="Line 109">
              <a:extLst>
                <a:ext uri="{FF2B5EF4-FFF2-40B4-BE49-F238E27FC236}">
                  <a16:creationId xmlns:a16="http://schemas.microsoft.com/office/drawing/2014/main" id="{44B9E440-EB63-4360-9E34-31140B194F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11" name="Line 110">
              <a:extLst>
                <a:ext uri="{FF2B5EF4-FFF2-40B4-BE49-F238E27FC236}">
                  <a16:creationId xmlns:a16="http://schemas.microsoft.com/office/drawing/2014/main" id="{6B911FF6-81CF-49FA-A5A5-A3563443E3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12" name="Line 111">
              <a:extLst>
                <a:ext uri="{FF2B5EF4-FFF2-40B4-BE49-F238E27FC236}">
                  <a16:creationId xmlns:a16="http://schemas.microsoft.com/office/drawing/2014/main" id="{E91F0581-6906-46CC-B5EB-6BE0364986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13" name="Line 112">
              <a:extLst>
                <a:ext uri="{FF2B5EF4-FFF2-40B4-BE49-F238E27FC236}">
                  <a16:creationId xmlns:a16="http://schemas.microsoft.com/office/drawing/2014/main" id="{2AEDBDA4-71D2-412D-8091-845A8E613D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14" name="Line 113">
              <a:extLst>
                <a:ext uri="{FF2B5EF4-FFF2-40B4-BE49-F238E27FC236}">
                  <a16:creationId xmlns:a16="http://schemas.microsoft.com/office/drawing/2014/main" id="{81FDDBE8-15BB-40E0-8F83-3DC81FAEE5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2616" name="TextBox 2615">
            <a:extLst>
              <a:ext uri="{FF2B5EF4-FFF2-40B4-BE49-F238E27FC236}">
                <a16:creationId xmlns:a16="http://schemas.microsoft.com/office/drawing/2014/main" id="{12F691F6-D3FE-409E-BDD1-808A16D7FBB9}"/>
              </a:ext>
            </a:extLst>
          </p:cNvPr>
          <p:cNvSpPr txBox="1"/>
          <p:nvPr/>
        </p:nvSpPr>
        <p:spPr>
          <a:xfrm>
            <a:off x="4950491" y="3934791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grpSp>
        <p:nvGrpSpPr>
          <p:cNvPr id="2617" name="Group 2616">
            <a:extLst>
              <a:ext uri="{FF2B5EF4-FFF2-40B4-BE49-F238E27FC236}">
                <a16:creationId xmlns:a16="http://schemas.microsoft.com/office/drawing/2014/main" id="{C9F68126-68C9-4A72-ADB1-DDDD5BE1DF73}"/>
              </a:ext>
            </a:extLst>
          </p:cNvPr>
          <p:cNvGrpSpPr/>
          <p:nvPr/>
        </p:nvGrpSpPr>
        <p:grpSpPr>
          <a:xfrm>
            <a:off x="5003942" y="4169610"/>
            <a:ext cx="209693" cy="36632"/>
            <a:chOff x="6759825" y="7018641"/>
            <a:chExt cx="323850" cy="74612"/>
          </a:xfrm>
        </p:grpSpPr>
        <p:sp>
          <p:nvSpPr>
            <p:cNvPr id="2618" name="Line 109">
              <a:extLst>
                <a:ext uri="{FF2B5EF4-FFF2-40B4-BE49-F238E27FC236}">
                  <a16:creationId xmlns:a16="http://schemas.microsoft.com/office/drawing/2014/main" id="{29E9F31D-CC65-4A5A-BF47-96FC884C8C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19" name="Line 110">
              <a:extLst>
                <a:ext uri="{FF2B5EF4-FFF2-40B4-BE49-F238E27FC236}">
                  <a16:creationId xmlns:a16="http://schemas.microsoft.com/office/drawing/2014/main" id="{9561A774-67A9-4A00-BB5C-3495ACD842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20" name="Line 111">
              <a:extLst>
                <a:ext uri="{FF2B5EF4-FFF2-40B4-BE49-F238E27FC236}">
                  <a16:creationId xmlns:a16="http://schemas.microsoft.com/office/drawing/2014/main" id="{48B0CA69-C551-4B26-872F-FF964C1245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22" name="Line 112">
              <a:extLst>
                <a:ext uri="{FF2B5EF4-FFF2-40B4-BE49-F238E27FC236}">
                  <a16:creationId xmlns:a16="http://schemas.microsoft.com/office/drawing/2014/main" id="{C7AC03DF-9F56-46C0-A2C2-107C30FDFC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623" name="Line 113">
              <a:extLst>
                <a:ext uri="{FF2B5EF4-FFF2-40B4-BE49-F238E27FC236}">
                  <a16:creationId xmlns:a16="http://schemas.microsoft.com/office/drawing/2014/main" id="{F8947ECE-087A-4B18-98E3-1DE624F1EA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2624" name="TextBox 2623">
            <a:extLst>
              <a:ext uri="{FF2B5EF4-FFF2-40B4-BE49-F238E27FC236}">
                <a16:creationId xmlns:a16="http://schemas.microsoft.com/office/drawing/2014/main" id="{AA14F46D-BE77-4D7D-8C3A-278BFB1ADC63}"/>
              </a:ext>
            </a:extLst>
          </p:cNvPr>
          <p:cNvSpPr txBox="1"/>
          <p:nvPr/>
        </p:nvSpPr>
        <p:spPr>
          <a:xfrm>
            <a:off x="5522697" y="3615065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509" name="Line 1738">
            <a:extLst>
              <a:ext uri="{FF2B5EF4-FFF2-40B4-BE49-F238E27FC236}">
                <a16:creationId xmlns:a16="http://schemas.microsoft.com/office/drawing/2014/main" id="{FF4BE575-057A-41D8-85F9-C77C4A30908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44361" y="3823357"/>
            <a:ext cx="47806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510" name="TextBox 2509">
            <a:extLst>
              <a:ext uri="{FF2B5EF4-FFF2-40B4-BE49-F238E27FC236}">
                <a16:creationId xmlns:a16="http://schemas.microsoft.com/office/drawing/2014/main" id="{00BBE362-B8CC-4639-9572-A5A52466C231}"/>
              </a:ext>
            </a:extLst>
          </p:cNvPr>
          <p:cNvSpPr txBox="1"/>
          <p:nvPr/>
        </p:nvSpPr>
        <p:spPr>
          <a:xfrm>
            <a:off x="460146" y="5003251"/>
            <a:ext cx="6837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1" name="TextBox 2510">
            <a:extLst>
              <a:ext uri="{FF2B5EF4-FFF2-40B4-BE49-F238E27FC236}">
                <a16:creationId xmlns:a16="http://schemas.microsoft.com/office/drawing/2014/main" id="{0E8C38B1-9D23-45FE-9D0D-8AA4E3C8B5EC}"/>
              </a:ext>
            </a:extLst>
          </p:cNvPr>
          <p:cNvSpPr txBox="1"/>
          <p:nvPr/>
        </p:nvSpPr>
        <p:spPr>
          <a:xfrm>
            <a:off x="3060214" y="5003080"/>
            <a:ext cx="6837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C3EFCB-4F5E-47A4-B238-93AC54CEF480}"/>
              </a:ext>
            </a:extLst>
          </p:cNvPr>
          <p:cNvGrpSpPr/>
          <p:nvPr/>
        </p:nvGrpSpPr>
        <p:grpSpPr>
          <a:xfrm>
            <a:off x="942833" y="4007947"/>
            <a:ext cx="342718" cy="222240"/>
            <a:chOff x="942833" y="4007947"/>
            <a:chExt cx="342718" cy="222240"/>
          </a:xfrm>
        </p:grpSpPr>
        <p:grpSp>
          <p:nvGrpSpPr>
            <p:cNvPr id="2512" name="Group 2511">
              <a:extLst>
                <a:ext uri="{FF2B5EF4-FFF2-40B4-BE49-F238E27FC236}">
                  <a16:creationId xmlns:a16="http://schemas.microsoft.com/office/drawing/2014/main" id="{350CD2DB-1256-4071-B464-AB71150B4C3A}"/>
                </a:ext>
              </a:extLst>
            </p:cNvPr>
            <p:cNvGrpSpPr/>
            <p:nvPr/>
          </p:nvGrpSpPr>
          <p:grpSpPr>
            <a:xfrm>
              <a:off x="1007852" y="4193555"/>
              <a:ext cx="209693" cy="36632"/>
              <a:chOff x="6759825" y="7018641"/>
              <a:chExt cx="323850" cy="74612"/>
            </a:xfrm>
          </p:grpSpPr>
          <p:sp>
            <p:nvSpPr>
              <p:cNvPr id="2513" name="Line 109">
                <a:extLst>
                  <a:ext uri="{FF2B5EF4-FFF2-40B4-BE49-F238E27FC236}">
                    <a16:creationId xmlns:a16="http://schemas.microsoft.com/office/drawing/2014/main" id="{746DFAC9-DB66-40A0-9685-49475F6EBF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32385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14" name="Line 110">
                <a:extLst>
                  <a:ext uri="{FF2B5EF4-FFF2-40B4-BE49-F238E27FC236}">
                    <a16:creationId xmlns:a16="http://schemas.microsoft.com/office/drawing/2014/main" id="{A79085E8-C370-49A0-89F2-5C24E15EDD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15" name="Line 111">
                <a:extLst>
                  <a:ext uri="{FF2B5EF4-FFF2-40B4-BE49-F238E27FC236}">
                    <a16:creationId xmlns:a16="http://schemas.microsoft.com/office/drawing/2014/main" id="{F5473D5F-A103-4734-A612-EB484379D1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19" name="Line 112">
                <a:extLst>
                  <a:ext uri="{FF2B5EF4-FFF2-40B4-BE49-F238E27FC236}">
                    <a16:creationId xmlns:a16="http://schemas.microsoft.com/office/drawing/2014/main" id="{0E5DFC18-2824-4550-87D2-A082E7351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25" name="Line 113">
                <a:extLst>
                  <a:ext uri="{FF2B5EF4-FFF2-40B4-BE49-F238E27FC236}">
                    <a16:creationId xmlns:a16="http://schemas.microsoft.com/office/drawing/2014/main" id="{357DE860-FB07-4D7F-B2C6-1B21DE512B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EC15C25-18B5-496F-8C53-BDBD91DD167C}"/>
                </a:ext>
              </a:extLst>
            </p:cNvPr>
            <p:cNvSpPr txBox="1"/>
            <p:nvPr/>
          </p:nvSpPr>
          <p:spPr>
            <a:xfrm>
              <a:off x="942833" y="4007947"/>
              <a:ext cx="3427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28" name="Group 2527">
            <a:extLst>
              <a:ext uri="{FF2B5EF4-FFF2-40B4-BE49-F238E27FC236}">
                <a16:creationId xmlns:a16="http://schemas.microsoft.com/office/drawing/2014/main" id="{C0F32A47-269B-4DAB-951F-B6CBA1F30DB2}"/>
              </a:ext>
            </a:extLst>
          </p:cNvPr>
          <p:cNvGrpSpPr/>
          <p:nvPr/>
        </p:nvGrpSpPr>
        <p:grpSpPr>
          <a:xfrm>
            <a:off x="1456105" y="4256400"/>
            <a:ext cx="342718" cy="222240"/>
            <a:chOff x="942833" y="4007947"/>
            <a:chExt cx="342718" cy="222240"/>
          </a:xfrm>
        </p:grpSpPr>
        <p:grpSp>
          <p:nvGrpSpPr>
            <p:cNvPr id="2529" name="Group 2528">
              <a:extLst>
                <a:ext uri="{FF2B5EF4-FFF2-40B4-BE49-F238E27FC236}">
                  <a16:creationId xmlns:a16="http://schemas.microsoft.com/office/drawing/2014/main" id="{9935F30F-42A1-4D82-B9C9-320DC9A6E427}"/>
                </a:ext>
              </a:extLst>
            </p:cNvPr>
            <p:cNvGrpSpPr/>
            <p:nvPr/>
          </p:nvGrpSpPr>
          <p:grpSpPr>
            <a:xfrm>
              <a:off x="1007852" y="4193555"/>
              <a:ext cx="209693" cy="36632"/>
              <a:chOff x="6759825" y="7018641"/>
              <a:chExt cx="323850" cy="74612"/>
            </a:xfrm>
          </p:grpSpPr>
          <p:sp>
            <p:nvSpPr>
              <p:cNvPr id="2531" name="Line 109">
                <a:extLst>
                  <a:ext uri="{FF2B5EF4-FFF2-40B4-BE49-F238E27FC236}">
                    <a16:creationId xmlns:a16="http://schemas.microsoft.com/office/drawing/2014/main" id="{05685CFD-3320-4E8A-801D-46B94DE3E1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32385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32" name="Line 110">
                <a:extLst>
                  <a:ext uri="{FF2B5EF4-FFF2-40B4-BE49-F238E27FC236}">
                    <a16:creationId xmlns:a16="http://schemas.microsoft.com/office/drawing/2014/main" id="{8D112ECB-7944-4617-8999-8225D5FE27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33" name="Line 111">
                <a:extLst>
                  <a:ext uri="{FF2B5EF4-FFF2-40B4-BE49-F238E27FC236}">
                    <a16:creationId xmlns:a16="http://schemas.microsoft.com/office/drawing/2014/main" id="{F7E5D11F-E54C-4FEE-9E3C-A7DE33C29B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34" name="Line 112">
                <a:extLst>
                  <a:ext uri="{FF2B5EF4-FFF2-40B4-BE49-F238E27FC236}">
                    <a16:creationId xmlns:a16="http://schemas.microsoft.com/office/drawing/2014/main" id="{7FD3F808-0971-4F55-BCCC-A2B12E9379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35" name="Line 113">
                <a:extLst>
                  <a:ext uri="{FF2B5EF4-FFF2-40B4-BE49-F238E27FC236}">
                    <a16:creationId xmlns:a16="http://schemas.microsoft.com/office/drawing/2014/main" id="{D2935E61-4994-4957-9FDF-4DE223386E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530" name="TextBox 2529">
              <a:extLst>
                <a:ext uri="{FF2B5EF4-FFF2-40B4-BE49-F238E27FC236}">
                  <a16:creationId xmlns:a16="http://schemas.microsoft.com/office/drawing/2014/main" id="{D5A7D268-9006-4C8E-9509-CC6A2A0DF489}"/>
                </a:ext>
              </a:extLst>
            </p:cNvPr>
            <p:cNvSpPr txBox="1"/>
            <p:nvPr/>
          </p:nvSpPr>
          <p:spPr>
            <a:xfrm>
              <a:off x="942833" y="4007947"/>
              <a:ext cx="3427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36" name="Group 2535">
            <a:extLst>
              <a:ext uri="{FF2B5EF4-FFF2-40B4-BE49-F238E27FC236}">
                <a16:creationId xmlns:a16="http://schemas.microsoft.com/office/drawing/2014/main" id="{31E47ECA-2A64-446E-9A0B-5C1103CDED72}"/>
              </a:ext>
            </a:extLst>
          </p:cNvPr>
          <p:cNvGrpSpPr/>
          <p:nvPr/>
        </p:nvGrpSpPr>
        <p:grpSpPr>
          <a:xfrm>
            <a:off x="2989151" y="4312278"/>
            <a:ext cx="342718" cy="222240"/>
            <a:chOff x="942833" y="4007947"/>
            <a:chExt cx="342718" cy="222240"/>
          </a:xfrm>
        </p:grpSpPr>
        <p:grpSp>
          <p:nvGrpSpPr>
            <p:cNvPr id="2537" name="Group 2536">
              <a:extLst>
                <a:ext uri="{FF2B5EF4-FFF2-40B4-BE49-F238E27FC236}">
                  <a16:creationId xmlns:a16="http://schemas.microsoft.com/office/drawing/2014/main" id="{48DF3130-2EE3-453D-9989-1B37495E9A40}"/>
                </a:ext>
              </a:extLst>
            </p:cNvPr>
            <p:cNvGrpSpPr/>
            <p:nvPr/>
          </p:nvGrpSpPr>
          <p:grpSpPr>
            <a:xfrm>
              <a:off x="1007852" y="4193555"/>
              <a:ext cx="209693" cy="36632"/>
              <a:chOff x="6759825" y="7018641"/>
              <a:chExt cx="323850" cy="74612"/>
            </a:xfrm>
          </p:grpSpPr>
          <p:sp>
            <p:nvSpPr>
              <p:cNvPr id="2539" name="Line 109">
                <a:extLst>
                  <a:ext uri="{FF2B5EF4-FFF2-40B4-BE49-F238E27FC236}">
                    <a16:creationId xmlns:a16="http://schemas.microsoft.com/office/drawing/2014/main" id="{4A1AD590-169F-433B-843A-A99DA2A6F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32385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40" name="Line 110">
                <a:extLst>
                  <a:ext uri="{FF2B5EF4-FFF2-40B4-BE49-F238E27FC236}">
                    <a16:creationId xmlns:a16="http://schemas.microsoft.com/office/drawing/2014/main" id="{E890B705-91BE-4C22-87CC-5E1BCF2252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41" name="Line 111">
                <a:extLst>
                  <a:ext uri="{FF2B5EF4-FFF2-40B4-BE49-F238E27FC236}">
                    <a16:creationId xmlns:a16="http://schemas.microsoft.com/office/drawing/2014/main" id="{81A4EF64-4DD4-436B-9DD6-B6901E6131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42" name="Line 112">
                <a:extLst>
                  <a:ext uri="{FF2B5EF4-FFF2-40B4-BE49-F238E27FC236}">
                    <a16:creationId xmlns:a16="http://schemas.microsoft.com/office/drawing/2014/main" id="{79075492-B3B0-40D8-99F7-DB70B3B98D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43" name="Line 113">
                <a:extLst>
                  <a:ext uri="{FF2B5EF4-FFF2-40B4-BE49-F238E27FC236}">
                    <a16:creationId xmlns:a16="http://schemas.microsoft.com/office/drawing/2014/main" id="{0827A1CD-30E2-4A02-8FA1-063D71FAB6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538" name="TextBox 2537">
              <a:extLst>
                <a:ext uri="{FF2B5EF4-FFF2-40B4-BE49-F238E27FC236}">
                  <a16:creationId xmlns:a16="http://schemas.microsoft.com/office/drawing/2014/main" id="{2CF5C3A3-B50E-488D-8AFE-28568BA7667F}"/>
                </a:ext>
              </a:extLst>
            </p:cNvPr>
            <p:cNvSpPr txBox="1"/>
            <p:nvPr/>
          </p:nvSpPr>
          <p:spPr>
            <a:xfrm>
              <a:off x="942833" y="4007947"/>
              <a:ext cx="3427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44" name="Group 2543">
            <a:extLst>
              <a:ext uri="{FF2B5EF4-FFF2-40B4-BE49-F238E27FC236}">
                <a16:creationId xmlns:a16="http://schemas.microsoft.com/office/drawing/2014/main" id="{F1B5A5A7-019A-4D44-A24D-E2476450784B}"/>
              </a:ext>
            </a:extLst>
          </p:cNvPr>
          <p:cNvGrpSpPr/>
          <p:nvPr/>
        </p:nvGrpSpPr>
        <p:grpSpPr>
          <a:xfrm>
            <a:off x="2493841" y="3670747"/>
            <a:ext cx="342718" cy="222240"/>
            <a:chOff x="942833" y="4007947"/>
            <a:chExt cx="342718" cy="222240"/>
          </a:xfrm>
        </p:grpSpPr>
        <p:grpSp>
          <p:nvGrpSpPr>
            <p:cNvPr id="2545" name="Group 2544">
              <a:extLst>
                <a:ext uri="{FF2B5EF4-FFF2-40B4-BE49-F238E27FC236}">
                  <a16:creationId xmlns:a16="http://schemas.microsoft.com/office/drawing/2014/main" id="{2B97E964-05C8-4C58-B61B-7797BE141B47}"/>
                </a:ext>
              </a:extLst>
            </p:cNvPr>
            <p:cNvGrpSpPr/>
            <p:nvPr/>
          </p:nvGrpSpPr>
          <p:grpSpPr>
            <a:xfrm>
              <a:off x="1007852" y="4193555"/>
              <a:ext cx="209693" cy="36632"/>
              <a:chOff x="6759825" y="7018641"/>
              <a:chExt cx="323850" cy="74612"/>
            </a:xfrm>
          </p:grpSpPr>
          <p:sp>
            <p:nvSpPr>
              <p:cNvPr id="2547" name="Line 109">
                <a:extLst>
                  <a:ext uri="{FF2B5EF4-FFF2-40B4-BE49-F238E27FC236}">
                    <a16:creationId xmlns:a16="http://schemas.microsoft.com/office/drawing/2014/main" id="{EC416022-B6F4-44E2-A7E2-F7BF9D4249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32385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48" name="Line 110">
                <a:extLst>
                  <a:ext uri="{FF2B5EF4-FFF2-40B4-BE49-F238E27FC236}">
                    <a16:creationId xmlns:a16="http://schemas.microsoft.com/office/drawing/2014/main" id="{04A9399F-77E5-4757-93D8-BBF67DF31C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49" name="Line 111">
                <a:extLst>
                  <a:ext uri="{FF2B5EF4-FFF2-40B4-BE49-F238E27FC236}">
                    <a16:creationId xmlns:a16="http://schemas.microsoft.com/office/drawing/2014/main" id="{1D225706-30B0-4204-8128-BDDB08B30B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50" name="Line 112">
                <a:extLst>
                  <a:ext uri="{FF2B5EF4-FFF2-40B4-BE49-F238E27FC236}">
                    <a16:creationId xmlns:a16="http://schemas.microsoft.com/office/drawing/2014/main" id="{3E718EA8-9EE1-4744-9978-43535F71A3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51" name="Line 113">
                <a:extLst>
                  <a:ext uri="{FF2B5EF4-FFF2-40B4-BE49-F238E27FC236}">
                    <a16:creationId xmlns:a16="http://schemas.microsoft.com/office/drawing/2014/main" id="{67A1FB3A-E677-4BDD-ABE4-5475830867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546" name="TextBox 2545">
              <a:extLst>
                <a:ext uri="{FF2B5EF4-FFF2-40B4-BE49-F238E27FC236}">
                  <a16:creationId xmlns:a16="http://schemas.microsoft.com/office/drawing/2014/main" id="{FCD29300-3D10-4562-833B-1A971A48BF17}"/>
                </a:ext>
              </a:extLst>
            </p:cNvPr>
            <p:cNvSpPr txBox="1"/>
            <p:nvPr/>
          </p:nvSpPr>
          <p:spPr>
            <a:xfrm>
              <a:off x="942833" y="4007947"/>
              <a:ext cx="3427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52" name="Group 2551">
            <a:extLst>
              <a:ext uri="{FF2B5EF4-FFF2-40B4-BE49-F238E27FC236}">
                <a16:creationId xmlns:a16="http://schemas.microsoft.com/office/drawing/2014/main" id="{68E5A5D8-A9CB-4B6D-8E9F-083FDD6A0E16}"/>
              </a:ext>
            </a:extLst>
          </p:cNvPr>
          <p:cNvGrpSpPr/>
          <p:nvPr/>
        </p:nvGrpSpPr>
        <p:grpSpPr>
          <a:xfrm>
            <a:off x="1969570" y="4121003"/>
            <a:ext cx="342718" cy="222240"/>
            <a:chOff x="942833" y="4007947"/>
            <a:chExt cx="342718" cy="222240"/>
          </a:xfrm>
        </p:grpSpPr>
        <p:grpSp>
          <p:nvGrpSpPr>
            <p:cNvPr id="2553" name="Group 2552">
              <a:extLst>
                <a:ext uri="{FF2B5EF4-FFF2-40B4-BE49-F238E27FC236}">
                  <a16:creationId xmlns:a16="http://schemas.microsoft.com/office/drawing/2014/main" id="{9FED0EAB-DF63-4349-AD3E-9C3AFCD03FC6}"/>
                </a:ext>
              </a:extLst>
            </p:cNvPr>
            <p:cNvGrpSpPr/>
            <p:nvPr/>
          </p:nvGrpSpPr>
          <p:grpSpPr>
            <a:xfrm>
              <a:off x="1007852" y="4193555"/>
              <a:ext cx="209693" cy="36632"/>
              <a:chOff x="6759825" y="7018641"/>
              <a:chExt cx="323850" cy="74612"/>
            </a:xfrm>
          </p:grpSpPr>
          <p:sp>
            <p:nvSpPr>
              <p:cNvPr id="2555" name="Line 109">
                <a:extLst>
                  <a:ext uri="{FF2B5EF4-FFF2-40B4-BE49-F238E27FC236}">
                    <a16:creationId xmlns:a16="http://schemas.microsoft.com/office/drawing/2014/main" id="{B4BE39BE-F2B4-4DFC-A009-978433D72F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32385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91" name="Line 110">
                <a:extLst>
                  <a:ext uri="{FF2B5EF4-FFF2-40B4-BE49-F238E27FC236}">
                    <a16:creationId xmlns:a16="http://schemas.microsoft.com/office/drawing/2014/main" id="{F009DABD-C937-4484-87D0-7040B6E7B7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92" name="Line 111">
                <a:extLst>
                  <a:ext uri="{FF2B5EF4-FFF2-40B4-BE49-F238E27FC236}">
                    <a16:creationId xmlns:a16="http://schemas.microsoft.com/office/drawing/2014/main" id="{3EF73BA5-48FA-4A6C-8D05-104CD36A93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94" name="Line 112">
                <a:extLst>
                  <a:ext uri="{FF2B5EF4-FFF2-40B4-BE49-F238E27FC236}">
                    <a16:creationId xmlns:a16="http://schemas.microsoft.com/office/drawing/2014/main" id="{C1CA828F-8402-45B1-B141-29AE144D16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596" name="Line 113">
                <a:extLst>
                  <a:ext uri="{FF2B5EF4-FFF2-40B4-BE49-F238E27FC236}">
                    <a16:creationId xmlns:a16="http://schemas.microsoft.com/office/drawing/2014/main" id="{4A4477C3-E804-470E-B6D1-60785BAF92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554" name="TextBox 2553">
              <a:extLst>
                <a:ext uri="{FF2B5EF4-FFF2-40B4-BE49-F238E27FC236}">
                  <a16:creationId xmlns:a16="http://schemas.microsoft.com/office/drawing/2014/main" id="{23E67FA5-1A01-4383-8E27-865BDF753CD4}"/>
                </a:ext>
              </a:extLst>
            </p:cNvPr>
            <p:cNvSpPr txBox="1"/>
            <p:nvPr/>
          </p:nvSpPr>
          <p:spPr>
            <a:xfrm>
              <a:off x="942833" y="4007947"/>
              <a:ext cx="3427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98" name="Group 2597">
            <a:extLst>
              <a:ext uri="{FF2B5EF4-FFF2-40B4-BE49-F238E27FC236}">
                <a16:creationId xmlns:a16="http://schemas.microsoft.com/office/drawing/2014/main" id="{46A1A53D-B785-49B8-9A1D-432EE63E6645}"/>
              </a:ext>
            </a:extLst>
          </p:cNvPr>
          <p:cNvGrpSpPr/>
          <p:nvPr/>
        </p:nvGrpSpPr>
        <p:grpSpPr>
          <a:xfrm>
            <a:off x="5980365" y="4360451"/>
            <a:ext cx="342718" cy="222240"/>
            <a:chOff x="942833" y="4007947"/>
            <a:chExt cx="342718" cy="222240"/>
          </a:xfrm>
        </p:grpSpPr>
        <p:grpSp>
          <p:nvGrpSpPr>
            <p:cNvPr id="2600" name="Group 2599">
              <a:extLst>
                <a:ext uri="{FF2B5EF4-FFF2-40B4-BE49-F238E27FC236}">
                  <a16:creationId xmlns:a16="http://schemas.microsoft.com/office/drawing/2014/main" id="{5200DB4F-C31E-4D4E-8AD4-6A87F1F8C6F7}"/>
                </a:ext>
              </a:extLst>
            </p:cNvPr>
            <p:cNvGrpSpPr/>
            <p:nvPr/>
          </p:nvGrpSpPr>
          <p:grpSpPr>
            <a:xfrm>
              <a:off x="1007852" y="4193555"/>
              <a:ext cx="209693" cy="36632"/>
              <a:chOff x="6759825" y="7018641"/>
              <a:chExt cx="323850" cy="74612"/>
            </a:xfrm>
          </p:grpSpPr>
          <p:sp>
            <p:nvSpPr>
              <p:cNvPr id="2604" name="Line 109">
                <a:extLst>
                  <a:ext uri="{FF2B5EF4-FFF2-40B4-BE49-F238E27FC236}">
                    <a16:creationId xmlns:a16="http://schemas.microsoft.com/office/drawing/2014/main" id="{BBB70F8C-B70E-422B-83E7-AD3994FBBC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32385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605" name="Line 110">
                <a:extLst>
                  <a:ext uri="{FF2B5EF4-FFF2-40B4-BE49-F238E27FC236}">
                    <a16:creationId xmlns:a16="http://schemas.microsoft.com/office/drawing/2014/main" id="{D3F6A746-C8A5-43DD-BB1C-51E66E36D9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609" name="Line 111">
                <a:extLst>
                  <a:ext uri="{FF2B5EF4-FFF2-40B4-BE49-F238E27FC236}">
                    <a16:creationId xmlns:a16="http://schemas.microsoft.com/office/drawing/2014/main" id="{B6A1CE45-A48F-441D-87CA-8C9A8A035B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9825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615" name="Line 112">
                <a:extLst>
                  <a:ext uri="{FF2B5EF4-FFF2-40B4-BE49-F238E27FC236}">
                    <a16:creationId xmlns:a16="http://schemas.microsoft.com/office/drawing/2014/main" id="{C04AC2FC-C61E-4707-BB9F-4E80AF3DF8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621" name="Line 113">
                <a:extLst>
                  <a:ext uri="{FF2B5EF4-FFF2-40B4-BE49-F238E27FC236}">
                    <a16:creationId xmlns:a16="http://schemas.microsoft.com/office/drawing/2014/main" id="{03D9221A-55F1-448E-997B-6E43D40199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674" y="7018641"/>
                <a:ext cx="0" cy="746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602" name="TextBox 2601">
              <a:extLst>
                <a:ext uri="{FF2B5EF4-FFF2-40B4-BE49-F238E27FC236}">
                  <a16:creationId xmlns:a16="http://schemas.microsoft.com/office/drawing/2014/main" id="{ABFAEABD-1A80-41D9-9A44-38673CEF11A2}"/>
                </a:ext>
              </a:extLst>
            </p:cNvPr>
            <p:cNvSpPr txBox="1"/>
            <p:nvPr/>
          </p:nvSpPr>
          <p:spPr>
            <a:xfrm>
              <a:off x="942833" y="4007947"/>
              <a:ext cx="3427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5867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3" name="Rectangle 317">
            <a:extLst>
              <a:ext uri="{FF2B5EF4-FFF2-40B4-BE49-F238E27FC236}">
                <a16:creationId xmlns:a16="http://schemas.microsoft.com/office/drawing/2014/main" id="{2E4E5794-7394-425D-A51F-5811E60BC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2788" y="5056188"/>
            <a:ext cx="28854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zh-CN" altLang="zh-CN" sz="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43" name="Picture 1142">
            <a:extLst>
              <a:ext uri="{FF2B5EF4-FFF2-40B4-BE49-F238E27FC236}">
                <a16:creationId xmlns:a16="http://schemas.microsoft.com/office/drawing/2014/main" id="{B1D20327-5891-4771-B0E6-623F5C6E7FC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2510" y="1909623"/>
            <a:ext cx="2700000" cy="1080000"/>
          </a:xfrm>
          <a:prstGeom prst="rect">
            <a:avLst/>
          </a:prstGeom>
        </p:spPr>
      </p:pic>
      <p:sp>
        <p:nvSpPr>
          <p:cNvPr id="9" name="Rectangle 7">
            <a:extLst>
              <a:ext uri="{FF2B5EF4-FFF2-40B4-BE49-F238E27FC236}">
                <a16:creationId xmlns:a16="http://schemas.microsoft.com/office/drawing/2014/main" id="{B7483505-AD2C-4235-B8A7-F41DE2D55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2998" y="4360198"/>
            <a:ext cx="123970" cy="172451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E21B7292-7D45-4213-A591-E50FCC3D0237}"/>
              </a:ext>
            </a:extLst>
          </p:cNvPr>
          <p:cNvSpPr>
            <a:spLocks/>
          </p:cNvSpPr>
          <p:nvPr/>
        </p:nvSpPr>
        <p:spPr bwMode="auto">
          <a:xfrm>
            <a:off x="4122998" y="4360198"/>
            <a:ext cx="123261" cy="169858"/>
          </a:xfrm>
          <a:custGeom>
            <a:avLst/>
            <a:gdLst>
              <a:gd name="T0" fmla="*/ 0 w 175"/>
              <a:gd name="T1" fmla="*/ 183 h 183"/>
              <a:gd name="T2" fmla="*/ 0 w 175"/>
              <a:gd name="T3" fmla="*/ 183 h 183"/>
              <a:gd name="T4" fmla="*/ 0 w 175"/>
              <a:gd name="T5" fmla="*/ 0 h 183"/>
              <a:gd name="T6" fmla="*/ 175 w 175"/>
              <a:gd name="T7" fmla="*/ 0 h 183"/>
              <a:gd name="T8" fmla="*/ 175 w 175"/>
              <a:gd name="T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83">
                <a:moveTo>
                  <a:pt x="0" y="183"/>
                </a:moveTo>
                <a:lnTo>
                  <a:pt x="0" y="183"/>
                </a:lnTo>
                <a:lnTo>
                  <a:pt x="0" y="0"/>
                </a:lnTo>
                <a:lnTo>
                  <a:pt x="175" y="0"/>
                </a:lnTo>
                <a:lnTo>
                  <a:pt x="175" y="18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923066AA-73B6-4E70-98F0-D3C08C104DDE}"/>
              </a:ext>
            </a:extLst>
          </p:cNvPr>
          <p:cNvSpPr>
            <a:spLocks/>
          </p:cNvSpPr>
          <p:nvPr/>
        </p:nvSpPr>
        <p:spPr bwMode="auto">
          <a:xfrm>
            <a:off x="4154168" y="4338156"/>
            <a:ext cx="62339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3DC0A9FD-303A-4D7D-88F4-D8C87C3EE4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5337" y="4338156"/>
            <a:ext cx="0" cy="2204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4FCFF58C-1D7D-4FC1-AA5D-2501593D4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203" y="4347232"/>
            <a:ext cx="123970" cy="185417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3D5D6795-2C4A-4F29-B8DF-F76DECB2604D}"/>
              </a:ext>
            </a:extLst>
          </p:cNvPr>
          <p:cNvSpPr>
            <a:spLocks/>
          </p:cNvSpPr>
          <p:nvPr/>
        </p:nvSpPr>
        <p:spPr bwMode="auto">
          <a:xfrm>
            <a:off x="4545203" y="4347232"/>
            <a:ext cx="123261" cy="182824"/>
          </a:xfrm>
          <a:custGeom>
            <a:avLst/>
            <a:gdLst>
              <a:gd name="T0" fmla="*/ 0 w 175"/>
              <a:gd name="T1" fmla="*/ 197 h 197"/>
              <a:gd name="T2" fmla="*/ 0 w 175"/>
              <a:gd name="T3" fmla="*/ 197 h 197"/>
              <a:gd name="T4" fmla="*/ 0 w 175"/>
              <a:gd name="T5" fmla="*/ 0 h 197"/>
              <a:gd name="T6" fmla="*/ 175 w 175"/>
              <a:gd name="T7" fmla="*/ 0 h 197"/>
              <a:gd name="T8" fmla="*/ 175 w 175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97">
                <a:moveTo>
                  <a:pt x="0" y="197"/>
                </a:moveTo>
                <a:lnTo>
                  <a:pt x="0" y="197"/>
                </a:lnTo>
                <a:lnTo>
                  <a:pt x="0" y="0"/>
                </a:lnTo>
                <a:lnTo>
                  <a:pt x="175" y="0"/>
                </a:lnTo>
                <a:lnTo>
                  <a:pt x="175" y="197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C4DE9AC0-A49F-4B3F-9501-4351BC74DBF5}"/>
              </a:ext>
            </a:extLst>
          </p:cNvPr>
          <p:cNvSpPr>
            <a:spLocks/>
          </p:cNvSpPr>
          <p:nvPr/>
        </p:nvSpPr>
        <p:spPr bwMode="auto">
          <a:xfrm>
            <a:off x="4576373" y="4309630"/>
            <a:ext cx="61631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Line 14">
            <a:extLst>
              <a:ext uri="{FF2B5EF4-FFF2-40B4-BE49-F238E27FC236}">
                <a16:creationId xmlns:a16="http://schemas.microsoft.com/office/drawing/2014/main" id="{6C1F2CD7-AAC9-4F9C-88EB-A937AB0D18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7542" y="4309630"/>
            <a:ext cx="0" cy="3760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D0C9448E-317A-4BBD-8726-4B2D9A5A9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7410" y="4235722"/>
            <a:ext cx="123970" cy="296927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9AFDCC14-25CC-4468-B651-D0471DB76588}"/>
              </a:ext>
            </a:extLst>
          </p:cNvPr>
          <p:cNvSpPr>
            <a:spLocks/>
          </p:cNvSpPr>
          <p:nvPr/>
        </p:nvSpPr>
        <p:spPr bwMode="auto">
          <a:xfrm>
            <a:off x="4967410" y="4235722"/>
            <a:ext cx="123261" cy="294334"/>
          </a:xfrm>
          <a:custGeom>
            <a:avLst/>
            <a:gdLst>
              <a:gd name="T0" fmla="*/ 0 w 175"/>
              <a:gd name="T1" fmla="*/ 317 h 317"/>
              <a:gd name="T2" fmla="*/ 0 w 175"/>
              <a:gd name="T3" fmla="*/ 317 h 317"/>
              <a:gd name="T4" fmla="*/ 0 w 175"/>
              <a:gd name="T5" fmla="*/ 0 h 317"/>
              <a:gd name="T6" fmla="*/ 175 w 175"/>
              <a:gd name="T7" fmla="*/ 0 h 317"/>
              <a:gd name="T8" fmla="*/ 175 w 175"/>
              <a:gd name="T9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317">
                <a:moveTo>
                  <a:pt x="0" y="317"/>
                </a:moveTo>
                <a:lnTo>
                  <a:pt x="0" y="317"/>
                </a:lnTo>
                <a:lnTo>
                  <a:pt x="0" y="0"/>
                </a:lnTo>
                <a:lnTo>
                  <a:pt x="175" y="0"/>
                </a:lnTo>
                <a:lnTo>
                  <a:pt x="175" y="317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2492EA6F-B5D7-4506-9CED-77E7F24187BF}"/>
              </a:ext>
            </a:extLst>
          </p:cNvPr>
          <p:cNvSpPr>
            <a:spLocks/>
          </p:cNvSpPr>
          <p:nvPr/>
        </p:nvSpPr>
        <p:spPr bwMode="auto">
          <a:xfrm>
            <a:off x="4998579" y="4161815"/>
            <a:ext cx="61631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ine 18">
            <a:extLst>
              <a:ext uri="{FF2B5EF4-FFF2-40B4-BE49-F238E27FC236}">
                <a16:creationId xmlns:a16="http://schemas.microsoft.com/office/drawing/2014/main" id="{AEBC0C92-89F9-4582-A369-C1EC841F3D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9040" y="4161815"/>
            <a:ext cx="0" cy="7390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19">
            <a:extLst>
              <a:ext uri="{FF2B5EF4-FFF2-40B4-BE49-F238E27FC236}">
                <a16:creationId xmlns:a16="http://schemas.microsoft.com/office/drawing/2014/main" id="{73E64707-5FF6-4CA5-B225-87FC6E39A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1761" y="4335563"/>
            <a:ext cx="123970" cy="19708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20">
            <a:extLst>
              <a:ext uri="{FF2B5EF4-FFF2-40B4-BE49-F238E27FC236}">
                <a16:creationId xmlns:a16="http://schemas.microsoft.com/office/drawing/2014/main" id="{BF649F99-EC9B-44FD-99F6-777E14FA72F4}"/>
              </a:ext>
            </a:extLst>
          </p:cNvPr>
          <p:cNvSpPr>
            <a:spLocks/>
          </p:cNvSpPr>
          <p:nvPr/>
        </p:nvSpPr>
        <p:spPr bwMode="auto">
          <a:xfrm>
            <a:off x="4271761" y="4335563"/>
            <a:ext cx="123261" cy="194493"/>
          </a:xfrm>
          <a:custGeom>
            <a:avLst/>
            <a:gdLst>
              <a:gd name="T0" fmla="*/ 0 w 175"/>
              <a:gd name="T1" fmla="*/ 210 h 210"/>
              <a:gd name="T2" fmla="*/ 0 w 175"/>
              <a:gd name="T3" fmla="*/ 210 h 210"/>
              <a:gd name="T4" fmla="*/ 0 w 175"/>
              <a:gd name="T5" fmla="*/ 0 h 210"/>
              <a:gd name="T6" fmla="*/ 175 w 175"/>
              <a:gd name="T7" fmla="*/ 0 h 210"/>
              <a:gd name="T8" fmla="*/ 175 w 175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210">
                <a:moveTo>
                  <a:pt x="0" y="210"/>
                </a:moveTo>
                <a:lnTo>
                  <a:pt x="0" y="210"/>
                </a:lnTo>
                <a:lnTo>
                  <a:pt x="0" y="0"/>
                </a:lnTo>
                <a:lnTo>
                  <a:pt x="175" y="0"/>
                </a:lnTo>
                <a:lnTo>
                  <a:pt x="175" y="21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1">
            <a:extLst>
              <a:ext uri="{FF2B5EF4-FFF2-40B4-BE49-F238E27FC236}">
                <a16:creationId xmlns:a16="http://schemas.microsoft.com/office/drawing/2014/main" id="{C9A7DE29-22C3-41E8-8236-9B9A16F8A078}"/>
              </a:ext>
            </a:extLst>
          </p:cNvPr>
          <p:cNvSpPr>
            <a:spLocks/>
          </p:cNvSpPr>
          <p:nvPr/>
        </p:nvSpPr>
        <p:spPr bwMode="auto">
          <a:xfrm>
            <a:off x="4302931" y="4278511"/>
            <a:ext cx="62339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Line 22">
            <a:extLst>
              <a:ext uri="{FF2B5EF4-FFF2-40B4-BE49-F238E27FC236}">
                <a16:creationId xmlns:a16="http://schemas.microsoft.com/office/drawing/2014/main" id="{45B5FD5B-E6A7-486F-9904-96F08385AA71}"/>
              </a:ext>
            </a:extLst>
          </p:cNvPr>
          <p:cNvSpPr>
            <a:spLocks noChangeShapeType="1"/>
          </p:cNvSpPr>
          <p:nvPr/>
        </p:nvSpPr>
        <p:spPr bwMode="auto">
          <a:xfrm>
            <a:off x="4334101" y="4278511"/>
            <a:ext cx="0" cy="570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3">
            <a:extLst>
              <a:ext uri="{FF2B5EF4-FFF2-40B4-BE49-F238E27FC236}">
                <a16:creationId xmlns:a16="http://schemas.microsoft.com/office/drawing/2014/main" id="{11A10499-03AC-4D4F-A1FC-013B2E9DD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3968" y="4025669"/>
            <a:ext cx="123970" cy="50698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4">
            <a:extLst>
              <a:ext uri="{FF2B5EF4-FFF2-40B4-BE49-F238E27FC236}">
                <a16:creationId xmlns:a16="http://schemas.microsoft.com/office/drawing/2014/main" id="{457CE95D-C56B-410C-B29D-A743D3984E50}"/>
              </a:ext>
            </a:extLst>
          </p:cNvPr>
          <p:cNvSpPr>
            <a:spLocks/>
          </p:cNvSpPr>
          <p:nvPr/>
        </p:nvSpPr>
        <p:spPr bwMode="auto">
          <a:xfrm>
            <a:off x="4693968" y="4025669"/>
            <a:ext cx="123261" cy="504387"/>
          </a:xfrm>
          <a:custGeom>
            <a:avLst/>
            <a:gdLst>
              <a:gd name="T0" fmla="*/ 0 w 175"/>
              <a:gd name="T1" fmla="*/ 543 h 543"/>
              <a:gd name="T2" fmla="*/ 0 w 175"/>
              <a:gd name="T3" fmla="*/ 543 h 543"/>
              <a:gd name="T4" fmla="*/ 0 w 175"/>
              <a:gd name="T5" fmla="*/ 0 h 543"/>
              <a:gd name="T6" fmla="*/ 175 w 175"/>
              <a:gd name="T7" fmla="*/ 0 h 543"/>
              <a:gd name="T8" fmla="*/ 175 w 175"/>
              <a:gd name="T9" fmla="*/ 543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543">
                <a:moveTo>
                  <a:pt x="0" y="543"/>
                </a:moveTo>
                <a:lnTo>
                  <a:pt x="0" y="543"/>
                </a:lnTo>
                <a:lnTo>
                  <a:pt x="0" y="0"/>
                </a:lnTo>
                <a:lnTo>
                  <a:pt x="175" y="0"/>
                </a:lnTo>
                <a:lnTo>
                  <a:pt x="175" y="54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5">
            <a:extLst>
              <a:ext uri="{FF2B5EF4-FFF2-40B4-BE49-F238E27FC236}">
                <a16:creationId xmlns:a16="http://schemas.microsoft.com/office/drawing/2014/main" id="{7019F2D1-2C2F-402B-8C3F-8A1DDFF27749}"/>
              </a:ext>
            </a:extLst>
          </p:cNvPr>
          <p:cNvSpPr>
            <a:spLocks/>
          </p:cNvSpPr>
          <p:nvPr/>
        </p:nvSpPr>
        <p:spPr bwMode="auto">
          <a:xfrm>
            <a:off x="4725137" y="3912863"/>
            <a:ext cx="61631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Line 26">
            <a:extLst>
              <a:ext uri="{FF2B5EF4-FFF2-40B4-BE49-F238E27FC236}">
                <a16:creationId xmlns:a16="http://schemas.microsoft.com/office/drawing/2014/main" id="{D190EC98-319E-4D14-8A2C-7F60924FC2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56306" y="3912863"/>
            <a:ext cx="0" cy="11280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7">
            <a:extLst>
              <a:ext uri="{FF2B5EF4-FFF2-40B4-BE49-F238E27FC236}">
                <a16:creationId xmlns:a16="http://schemas.microsoft.com/office/drawing/2014/main" id="{B2B87DAF-B4D3-48C6-8BC5-53402A4B1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6173" y="3630200"/>
            <a:ext cx="123970" cy="902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8">
            <a:extLst>
              <a:ext uri="{FF2B5EF4-FFF2-40B4-BE49-F238E27FC236}">
                <a16:creationId xmlns:a16="http://schemas.microsoft.com/office/drawing/2014/main" id="{4CD13E5D-2E89-4BC7-B178-AC2B35B3AF05}"/>
              </a:ext>
            </a:extLst>
          </p:cNvPr>
          <p:cNvSpPr>
            <a:spLocks/>
          </p:cNvSpPr>
          <p:nvPr/>
        </p:nvSpPr>
        <p:spPr bwMode="auto">
          <a:xfrm>
            <a:off x="5116173" y="3630200"/>
            <a:ext cx="123261" cy="899856"/>
          </a:xfrm>
          <a:custGeom>
            <a:avLst/>
            <a:gdLst>
              <a:gd name="T0" fmla="*/ 0 w 175"/>
              <a:gd name="T1" fmla="*/ 970 h 970"/>
              <a:gd name="T2" fmla="*/ 0 w 175"/>
              <a:gd name="T3" fmla="*/ 970 h 970"/>
              <a:gd name="T4" fmla="*/ 0 w 175"/>
              <a:gd name="T5" fmla="*/ 0 h 970"/>
              <a:gd name="T6" fmla="*/ 175 w 175"/>
              <a:gd name="T7" fmla="*/ 0 h 970"/>
              <a:gd name="T8" fmla="*/ 175 w 175"/>
              <a:gd name="T9" fmla="*/ 970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970">
                <a:moveTo>
                  <a:pt x="0" y="970"/>
                </a:moveTo>
                <a:lnTo>
                  <a:pt x="0" y="970"/>
                </a:lnTo>
                <a:lnTo>
                  <a:pt x="0" y="0"/>
                </a:lnTo>
                <a:lnTo>
                  <a:pt x="175" y="0"/>
                </a:lnTo>
                <a:lnTo>
                  <a:pt x="175" y="97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29">
            <a:extLst>
              <a:ext uri="{FF2B5EF4-FFF2-40B4-BE49-F238E27FC236}">
                <a16:creationId xmlns:a16="http://schemas.microsoft.com/office/drawing/2014/main" id="{8E73210C-1B01-4074-9ABB-A24D3F93297E}"/>
              </a:ext>
            </a:extLst>
          </p:cNvPr>
          <p:cNvSpPr>
            <a:spLocks/>
          </p:cNvSpPr>
          <p:nvPr/>
        </p:nvSpPr>
        <p:spPr bwMode="auto">
          <a:xfrm>
            <a:off x="5147342" y="3516097"/>
            <a:ext cx="61631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Line 30">
            <a:extLst>
              <a:ext uri="{FF2B5EF4-FFF2-40B4-BE49-F238E27FC236}">
                <a16:creationId xmlns:a16="http://schemas.microsoft.com/office/drawing/2014/main" id="{2F74B272-ACDB-46FF-9BD4-0A07F97F0DB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7804" y="3516097"/>
            <a:ext cx="0" cy="1141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Line 32">
            <a:extLst>
              <a:ext uri="{FF2B5EF4-FFF2-40B4-BE49-F238E27FC236}">
                <a16:creationId xmlns:a16="http://schemas.microsoft.com/office/drawing/2014/main" id="{88FA842E-FE35-4D57-B0CE-BA169377ECA5}"/>
              </a:ext>
            </a:extLst>
          </p:cNvPr>
          <p:cNvSpPr>
            <a:spLocks noChangeShapeType="1"/>
          </p:cNvSpPr>
          <p:nvPr/>
        </p:nvSpPr>
        <p:spPr bwMode="auto">
          <a:xfrm>
            <a:off x="4048617" y="4532649"/>
            <a:ext cx="126803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Line 33">
            <a:extLst>
              <a:ext uri="{FF2B5EF4-FFF2-40B4-BE49-F238E27FC236}">
                <a16:creationId xmlns:a16="http://schemas.microsoft.com/office/drawing/2014/main" id="{3A93A7AF-5D12-4F1F-9126-8C35DCB637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9010" y="4532649"/>
            <a:ext cx="0" cy="3111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4">
            <a:extLst>
              <a:ext uri="{FF2B5EF4-FFF2-40B4-BE49-F238E27FC236}">
                <a16:creationId xmlns:a16="http://schemas.microsoft.com/office/drawing/2014/main" id="{0926C644-8265-48C1-B3CD-9D179B9C8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1797" y="4574648"/>
            <a:ext cx="33042" cy="12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7" name="Line 35">
            <a:extLst>
              <a:ext uri="{FF2B5EF4-FFF2-40B4-BE49-F238E27FC236}">
                <a16:creationId xmlns:a16="http://schemas.microsoft.com/office/drawing/2014/main" id="{654567FC-89DD-4545-A161-5F9FDBED56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1216" y="4532649"/>
            <a:ext cx="0" cy="3111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6">
            <a:extLst>
              <a:ext uri="{FF2B5EF4-FFF2-40B4-BE49-F238E27FC236}">
                <a16:creationId xmlns:a16="http://schemas.microsoft.com/office/drawing/2014/main" id="{615925E9-5C7E-440D-ADAD-77F57278E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168" y="4574648"/>
            <a:ext cx="66084" cy="12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9" name="Line 37">
            <a:extLst>
              <a:ext uri="{FF2B5EF4-FFF2-40B4-BE49-F238E27FC236}">
                <a16:creationId xmlns:a16="http://schemas.microsoft.com/office/drawing/2014/main" id="{377BDB00-83D4-4BD7-BF9D-945708FA39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3422" y="4532649"/>
            <a:ext cx="0" cy="3111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8">
            <a:extLst>
              <a:ext uri="{FF2B5EF4-FFF2-40B4-BE49-F238E27FC236}">
                <a16:creationId xmlns:a16="http://schemas.microsoft.com/office/drawing/2014/main" id="{235E44D8-84BC-4E42-8E4D-269EA6404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373" y="4574648"/>
            <a:ext cx="66084" cy="12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1" name="Line 39">
            <a:extLst>
              <a:ext uri="{FF2B5EF4-FFF2-40B4-BE49-F238E27FC236}">
                <a16:creationId xmlns:a16="http://schemas.microsoft.com/office/drawing/2014/main" id="{50CECC63-E709-48A8-93C6-EE38DB445C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48617" y="3418850"/>
            <a:ext cx="0" cy="111379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Line 40">
            <a:extLst>
              <a:ext uri="{FF2B5EF4-FFF2-40B4-BE49-F238E27FC236}">
                <a16:creationId xmlns:a16="http://schemas.microsoft.com/office/drawing/2014/main" id="{A04AF3A1-47ED-4B8B-87A7-8CA6B8FFA14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24531" y="4532649"/>
            <a:ext cx="240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1">
            <a:extLst>
              <a:ext uri="{FF2B5EF4-FFF2-40B4-BE49-F238E27FC236}">
                <a16:creationId xmlns:a16="http://schemas.microsoft.com/office/drawing/2014/main" id="{67EF9EB5-4F26-46EF-8A2D-7ADE822A2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610" y="4474056"/>
            <a:ext cx="25751" cy="10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4" name="Line 42">
            <a:extLst>
              <a:ext uri="{FF2B5EF4-FFF2-40B4-BE49-F238E27FC236}">
                <a16:creationId xmlns:a16="http://schemas.microsoft.com/office/drawing/2014/main" id="{5670FEB9-9A9B-4EE5-B8CB-3B2E088CF3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24531" y="4161815"/>
            <a:ext cx="240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3">
            <a:extLst>
              <a:ext uri="{FF2B5EF4-FFF2-40B4-BE49-F238E27FC236}">
                <a16:creationId xmlns:a16="http://schemas.microsoft.com/office/drawing/2014/main" id="{2FB73237-7944-48A1-A6E2-FB32B96D5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2536" y="4100365"/>
            <a:ext cx="51503" cy="10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0" name="Line 44">
            <a:extLst>
              <a:ext uri="{FF2B5EF4-FFF2-40B4-BE49-F238E27FC236}">
                <a16:creationId xmlns:a16="http://schemas.microsoft.com/office/drawing/2014/main" id="{D830BA51-F5E4-4BAA-B20D-F7932CB9DC7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24531" y="3790981"/>
            <a:ext cx="240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45">
            <a:extLst>
              <a:ext uri="{FF2B5EF4-FFF2-40B4-BE49-F238E27FC236}">
                <a16:creationId xmlns:a16="http://schemas.microsoft.com/office/drawing/2014/main" id="{502E8ED7-0696-4DBE-B16E-711A6F0D4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2527" y="3740412"/>
            <a:ext cx="51503" cy="10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" name="Line 46">
            <a:extLst>
              <a:ext uri="{FF2B5EF4-FFF2-40B4-BE49-F238E27FC236}">
                <a16:creationId xmlns:a16="http://schemas.microsoft.com/office/drawing/2014/main" id="{AB9FCA3C-91D6-4E7C-BF9E-E1B88C88D6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24531" y="3418850"/>
            <a:ext cx="240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47">
            <a:extLst>
              <a:ext uri="{FF2B5EF4-FFF2-40B4-BE49-F238E27FC236}">
                <a16:creationId xmlns:a16="http://schemas.microsoft.com/office/drawing/2014/main" id="{53B70890-1E86-475A-8BBD-C10F93BB6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2536" y="3358697"/>
            <a:ext cx="51503" cy="10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0" name="Rectangle 54">
            <a:extLst>
              <a:ext uri="{FF2B5EF4-FFF2-40B4-BE49-F238E27FC236}">
                <a16:creationId xmlns:a16="http://schemas.microsoft.com/office/drawing/2014/main" id="{BCBDD589-EA20-43F5-86DC-5CCDC3C63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8927" y="4693785"/>
            <a:ext cx="11830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ays post immu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ization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1" name="Rectangle 55">
            <a:extLst>
              <a:ext uri="{FF2B5EF4-FFF2-40B4-BE49-F238E27FC236}">
                <a16:creationId xmlns:a16="http://schemas.microsoft.com/office/drawing/2014/main" id="{EF6E3528-84C6-42AD-A72A-1F3EC3CAB9D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310292" y="3877114"/>
            <a:ext cx="93936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% 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</a:t>
            </a: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</a:rPr>
              <a:t>aspase-3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+ cells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5C10C51-4141-4BCD-A971-743A5B44EC62}"/>
              </a:ext>
            </a:extLst>
          </p:cNvPr>
          <p:cNvGrpSpPr/>
          <p:nvPr/>
        </p:nvGrpSpPr>
        <p:grpSpPr>
          <a:xfrm>
            <a:off x="4571936" y="3740412"/>
            <a:ext cx="206126" cy="35480"/>
            <a:chOff x="6759825" y="7018641"/>
            <a:chExt cx="323850" cy="74612"/>
          </a:xfrm>
        </p:grpSpPr>
        <p:sp>
          <p:nvSpPr>
            <p:cNvPr id="126" name="Line 109">
              <a:extLst>
                <a:ext uri="{FF2B5EF4-FFF2-40B4-BE49-F238E27FC236}">
                  <a16:creationId xmlns:a16="http://schemas.microsoft.com/office/drawing/2014/main" id="{5AF50785-3BD8-4B59-AF13-6FD975C9DA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27" name="Line 110">
              <a:extLst>
                <a:ext uri="{FF2B5EF4-FFF2-40B4-BE49-F238E27FC236}">
                  <a16:creationId xmlns:a16="http://schemas.microsoft.com/office/drawing/2014/main" id="{A8C5BA86-3543-463F-9B59-B614FD68E0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28" name="Line 111">
              <a:extLst>
                <a:ext uri="{FF2B5EF4-FFF2-40B4-BE49-F238E27FC236}">
                  <a16:creationId xmlns:a16="http://schemas.microsoft.com/office/drawing/2014/main" id="{D67B78EB-DD35-4F22-BD19-E9F8ADBBA6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29" name="Line 112">
              <a:extLst>
                <a:ext uri="{FF2B5EF4-FFF2-40B4-BE49-F238E27FC236}">
                  <a16:creationId xmlns:a16="http://schemas.microsoft.com/office/drawing/2014/main" id="{55B13FA4-C82D-4E68-9493-103A3AC7A3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0" name="Line 113">
              <a:extLst>
                <a:ext uri="{FF2B5EF4-FFF2-40B4-BE49-F238E27FC236}">
                  <a16:creationId xmlns:a16="http://schemas.microsoft.com/office/drawing/2014/main" id="{5B2A2146-0AC2-45BD-8442-E559525497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938685B1-C491-451C-B1C9-2C9DDF9DE1C5}"/>
              </a:ext>
            </a:extLst>
          </p:cNvPr>
          <p:cNvGrpSpPr/>
          <p:nvPr/>
        </p:nvGrpSpPr>
        <p:grpSpPr>
          <a:xfrm>
            <a:off x="5002847" y="3373336"/>
            <a:ext cx="206126" cy="35480"/>
            <a:chOff x="6759825" y="7018641"/>
            <a:chExt cx="323850" cy="74612"/>
          </a:xfrm>
        </p:grpSpPr>
        <p:sp>
          <p:nvSpPr>
            <p:cNvPr id="133" name="Line 109">
              <a:extLst>
                <a:ext uri="{FF2B5EF4-FFF2-40B4-BE49-F238E27FC236}">
                  <a16:creationId xmlns:a16="http://schemas.microsoft.com/office/drawing/2014/main" id="{2B09E25E-4E19-4E23-811C-C53AE68E39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4" name="Line 110">
              <a:extLst>
                <a:ext uri="{FF2B5EF4-FFF2-40B4-BE49-F238E27FC236}">
                  <a16:creationId xmlns:a16="http://schemas.microsoft.com/office/drawing/2014/main" id="{1DD5D85D-0EB0-4836-A339-F1048E166A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5" name="Line 111">
              <a:extLst>
                <a:ext uri="{FF2B5EF4-FFF2-40B4-BE49-F238E27FC236}">
                  <a16:creationId xmlns:a16="http://schemas.microsoft.com/office/drawing/2014/main" id="{848A9ABD-1AFD-4E72-B6E3-F9BC980237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6" name="Line 112">
              <a:extLst>
                <a:ext uri="{FF2B5EF4-FFF2-40B4-BE49-F238E27FC236}">
                  <a16:creationId xmlns:a16="http://schemas.microsoft.com/office/drawing/2014/main" id="{340BD2EF-CC1D-414A-951F-E49E501713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7" name="Line 113">
              <a:extLst>
                <a:ext uri="{FF2B5EF4-FFF2-40B4-BE49-F238E27FC236}">
                  <a16:creationId xmlns:a16="http://schemas.microsoft.com/office/drawing/2014/main" id="{A74BE93D-14EB-4241-8535-638B9798B5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58" name="Rectangle 7">
            <a:extLst>
              <a:ext uri="{FF2B5EF4-FFF2-40B4-BE49-F238E27FC236}">
                <a16:creationId xmlns:a16="http://schemas.microsoft.com/office/drawing/2014/main" id="{075869F4-DF51-4530-9708-0B746B89C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3872" y="4341882"/>
            <a:ext cx="119485" cy="187944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reeform 8">
            <a:extLst>
              <a:ext uri="{FF2B5EF4-FFF2-40B4-BE49-F238E27FC236}">
                <a16:creationId xmlns:a16="http://schemas.microsoft.com/office/drawing/2014/main" id="{05414519-F6CE-4C59-A89B-7FA99787954E}"/>
              </a:ext>
            </a:extLst>
          </p:cNvPr>
          <p:cNvSpPr>
            <a:spLocks/>
          </p:cNvSpPr>
          <p:nvPr/>
        </p:nvSpPr>
        <p:spPr bwMode="auto">
          <a:xfrm>
            <a:off x="5513872" y="4341882"/>
            <a:ext cx="119485" cy="186047"/>
          </a:xfrm>
          <a:custGeom>
            <a:avLst/>
            <a:gdLst>
              <a:gd name="T0" fmla="*/ 0 w 175"/>
              <a:gd name="T1" fmla="*/ 205 h 205"/>
              <a:gd name="T2" fmla="*/ 0 w 175"/>
              <a:gd name="T3" fmla="*/ 205 h 205"/>
              <a:gd name="T4" fmla="*/ 0 w 175"/>
              <a:gd name="T5" fmla="*/ 0 h 205"/>
              <a:gd name="T6" fmla="*/ 175 w 175"/>
              <a:gd name="T7" fmla="*/ 0 h 205"/>
              <a:gd name="T8" fmla="*/ 175 w 175"/>
              <a:gd name="T9" fmla="*/ 20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205">
                <a:moveTo>
                  <a:pt x="0" y="205"/>
                </a:moveTo>
                <a:lnTo>
                  <a:pt x="0" y="205"/>
                </a:lnTo>
                <a:lnTo>
                  <a:pt x="0" y="0"/>
                </a:lnTo>
                <a:lnTo>
                  <a:pt x="175" y="0"/>
                </a:lnTo>
                <a:lnTo>
                  <a:pt x="175" y="20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Freeform 9">
            <a:extLst>
              <a:ext uri="{FF2B5EF4-FFF2-40B4-BE49-F238E27FC236}">
                <a16:creationId xmlns:a16="http://schemas.microsoft.com/office/drawing/2014/main" id="{29704F0C-657C-423F-A09C-E0F38336E163}"/>
              </a:ext>
            </a:extLst>
          </p:cNvPr>
          <p:cNvSpPr>
            <a:spLocks/>
          </p:cNvSpPr>
          <p:nvPr/>
        </p:nvSpPr>
        <p:spPr bwMode="auto">
          <a:xfrm>
            <a:off x="5543744" y="4241264"/>
            <a:ext cx="5974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Line 10">
            <a:extLst>
              <a:ext uri="{FF2B5EF4-FFF2-40B4-BE49-F238E27FC236}">
                <a16:creationId xmlns:a16="http://schemas.microsoft.com/office/drawing/2014/main" id="{BA5FE09D-FA68-4024-B003-7CE6BB3C4ED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73615" y="4241264"/>
            <a:ext cx="0" cy="1006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Rectangle 11">
            <a:extLst>
              <a:ext uri="{FF2B5EF4-FFF2-40B4-BE49-F238E27FC236}">
                <a16:creationId xmlns:a16="http://schemas.microsoft.com/office/drawing/2014/main" id="{F8F803BE-B069-4DC4-9A3F-FD90788C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0691" y="4328592"/>
            <a:ext cx="119485" cy="201234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Freeform 12">
            <a:extLst>
              <a:ext uri="{FF2B5EF4-FFF2-40B4-BE49-F238E27FC236}">
                <a16:creationId xmlns:a16="http://schemas.microsoft.com/office/drawing/2014/main" id="{4611B901-CF1C-465B-A5BF-C7A025EDF28B}"/>
              </a:ext>
            </a:extLst>
          </p:cNvPr>
          <p:cNvSpPr>
            <a:spLocks/>
          </p:cNvSpPr>
          <p:nvPr/>
        </p:nvSpPr>
        <p:spPr bwMode="auto">
          <a:xfrm>
            <a:off x="5920691" y="4328592"/>
            <a:ext cx="118063" cy="199335"/>
          </a:xfrm>
          <a:custGeom>
            <a:avLst/>
            <a:gdLst>
              <a:gd name="T0" fmla="*/ 0 w 175"/>
              <a:gd name="T1" fmla="*/ 220 h 220"/>
              <a:gd name="T2" fmla="*/ 0 w 175"/>
              <a:gd name="T3" fmla="*/ 220 h 220"/>
              <a:gd name="T4" fmla="*/ 0 w 175"/>
              <a:gd name="T5" fmla="*/ 0 h 220"/>
              <a:gd name="T6" fmla="*/ 175 w 175"/>
              <a:gd name="T7" fmla="*/ 0 h 220"/>
              <a:gd name="T8" fmla="*/ 175 w 175"/>
              <a:gd name="T9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220">
                <a:moveTo>
                  <a:pt x="0" y="220"/>
                </a:moveTo>
                <a:lnTo>
                  <a:pt x="0" y="220"/>
                </a:lnTo>
                <a:lnTo>
                  <a:pt x="0" y="0"/>
                </a:lnTo>
                <a:lnTo>
                  <a:pt x="175" y="0"/>
                </a:lnTo>
                <a:lnTo>
                  <a:pt x="175" y="22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Freeform 13">
            <a:extLst>
              <a:ext uri="{FF2B5EF4-FFF2-40B4-BE49-F238E27FC236}">
                <a16:creationId xmlns:a16="http://schemas.microsoft.com/office/drawing/2014/main" id="{03729250-3F4D-45ED-9F05-280B38FBF36E}"/>
              </a:ext>
            </a:extLst>
          </p:cNvPr>
          <p:cNvSpPr>
            <a:spLocks/>
          </p:cNvSpPr>
          <p:nvPr/>
        </p:nvSpPr>
        <p:spPr bwMode="auto">
          <a:xfrm>
            <a:off x="5950563" y="4277335"/>
            <a:ext cx="5974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Line 14">
            <a:extLst>
              <a:ext uri="{FF2B5EF4-FFF2-40B4-BE49-F238E27FC236}">
                <a16:creationId xmlns:a16="http://schemas.microsoft.com/office/drawing/2014/main" id="{14553DDC-6109-4408-9881-7F1EE6520F9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0433" y="4277335"/>
            <a:ext cx="0" cy="5125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Rectangle 15">
            <a:extLst>
              <a:ext uri="{FF2B5EF4-FFF2-40B4-BE49-F238E27FC236}">
                <a16:creationId xmlns:a16="http://schemas.microsoft.com/office/drawing/2014/main" id="{EEEC5B19-D9E8-47FE-A888-00954BF74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6087" y="4081796"/>
            <a:ext cx="119485" cy="44803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Freeform 16">
            <a:extLst>
              <a:ext uri="{FF2B5EF4-FFF2-40B4-BE49-F238E27FC236}">
                <a16:creationId xmlns:a16="http://schemas.microsoft.com/office/drawing/2014/main" id="{54ADC20A-8F99-4476-97F9-8D5113FB3061}"/>
              </a:ext>
            </a:extLst>
          </p:cNvPr>
          <p:cNvSpPr>
            <a:spLocks/>
          </p:cNvSpPr>
          <p:nvPr/>
        </p:nvSpPr>
        <p:spPr bwMode="auto">
          <a:xfrm>
            <a:off x="6326087" y="4081796"/>
            <a:ext cx="119485" cy="446132"/>
          </a:xfrm>
          <a:custGeom>
            <a:avLst/>
            <a:gdLst>
              <a:gd name="T0" fmla="*/ 0 w 175"/>
              <a:gd name="T1" fmla="*/ 492 h 492"/>
              <a:gd name="T2" fmla="*/ 0 w 175"/>
              <a:gd name="T3" fmla="*/ 492 h 492"/>
              <a:gd name="T4" fmla="*/ 0 w 175"/>
              <a:gd name="T5" fmla="*/ 0 h 492"/>
              <a:gd name="T6" fmla="*/ 175 w 175"/>
              <a:gd name="T7" fmla="*/ 0 h 492"/>
              <a:gd name="T8" fmla="*/ 175 w 175"/>
              <a:gd name="T9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492">
                <a:moveTo>
                  <a:pt x="0" y="492"/>
                </a:moveTo>
                <a:lnTo>
                  <a:pt x="0" y="492"/>
                </a:lnTo>
                <a:lnTo>
                  <a:pt x="0" y="0"/>
                </a:lnTo>
                <a:lnTo>
                  <a:pt x="175" y="0"/>
                </a:lnTo>
                <a:lnTo>
                  <a:pt x="175" y="49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Freeform 17">
            <a:extLst>
              <a:ext uri="{FF2B5EF4-FFF2-40B4-BE49-F238E27FC236}">
                <a16:creationId xmlns:a16="http://schemas.microsoft.com/office/drawing/2014/main" id="{48AF187C-FAE8-4E96-B103-4192AB4BD236}"/>
              </a:ext>
            </a:extLst>
          </p:cNvPr>
          <p:cNvSpPr>
            <a:spLocks/>
          </p:cNvSpPr>
          <p:nvPr/>
        </p:nvSpPr>
        <p:spPr bwMode="auto">
          <a:xfrm>
            <a:off x="6355958" y="3971687"/>
            <a:ext cx="5974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Line 18">
            <a:extLst>
              <a:ext uri="{FF2B5EF4-FFF2-40B4-BE49-F238E27FC236}">
                <a16:creationId xmlns:a16="http://schemas.microsoft.com/office/drawing/2014/main" id="{53241A38-E392-40FA-8864-43D4783A762E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5830" y="3971687"/>
            <a:ext cx="0" cy="11010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2" name="Rectangle 19">
            <a:extLst>
              <a:ext uri="{FF2B5EF4-FFF2-40B4-BE49-F238E27FC236}">
                <a16:creationId xmlns:a16="http://schemas.microsoft.com/office/drawing/2014/main" id="{DDE5D0F6-177D-437F-B59F-DBF445BC4D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7539" y="4398835"/>
            <a:ext cx="119485" cy="1309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" name="Freeform 20">
            <a:extLst>
              <a:ext uri="{FF2B5EF4-FFF2-40B4-BE49-F238E27FC236}">
                <a16:creationId xmlns:a16="http://schemas.microsoft.com/office/drawing/2014/main" id="{B1997B57-F2CE-4D6A-B089-57CA4A541122}"/>
              </a:ext>
            </a:extLst>
          </p:cNvPr>
          <p:cNvSpPr>
            <a:spLocks/>
          </p:cNvSpPr>
          <p:nvPr/>
        </p:nvSpPr>
        <p:spPr bwMode="auto">
          <a:xfrm>
            <a:off x="5657539" y="4398835"/>
            <a:ext cx="118063" cy="129093"/>
          </a:xfrm>
          <a:custGeom>
            <a:avLst/>
            <a:gdLst>
              <a:gd name="T0" fmla="*/ 0 w 175"/>
              <a:gd name="T1" fmla="*/ 141 h 141"/>
              <a:gd name="T2" fmla="*/ 0 w 175"/>
              <a:gd name="T3" fmla="*/ 141 h 141"/>
              <a:gd name="T4" fmla="*/ 0 w 175"/>
              <a:gd name="T5" fmla="*/ 0 h 141"/>
              <a:gd name="T6" fmla="*/ 175 w 175"/>
              <a:gd name="T7" fmla="*/ 0 h 141"/>
              <a:gd name="T8" fmla="*/ 175 w 17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41">
                <a:moveTo>
                  <a:pt x="0" y="141"/>
                </a:moveTo>
                <a:lnTo>
                  <a:pt x="0" y="141"/>
                </a:lnTo>
                <a:lnTo>
                  <a:pt x="0" y="0"/>
                </a:lnTo>
                <a:lnTo>
                  <a:pt x="175" y="0"/>
                </a:lnTo>
                <a:lnTo>
                  <a:pt x="175" y="14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Freeform 21">
            <a:extLst>
              <a:ext uri="{FF2B5EF4-FFF2-40B4-BE49-F238E27FC236}">
                <a16:creationId xmlns:a16="http://schemas.microsoft.com/office/drawing/2014/main" id="{10599200-F1A0-4C56-8A8B-A093A151DE9E}"/>
              </a:ext>
            </a:extLst>
          </p:cNvPr>
          <p:cNvSpPr>
            <a:spLocks/>
          </p:cNvSpPr>
          <p:nvPr/>
        </p:nvSpPr>
        <p:spPr bwMode="auto">
          <a:xfrm>
            <a:off x="5687411" y="4355171"/>
            <a:ext cx="5974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5" name="Line 22">
            <a:extLst>
              <a:ext uri="{FF2B5EF4-FFF2-40B4-BE49-F238E27FC236}">
                <a16:creationId xmlns:a16="http://schemas.microsoft.com/office/drawing/2014/main" id="{68920B2E-0529-489D-9372-1163CBA2D17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7282" y="4355171"/>
            <a:ext cx="0" cy="4366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6" name="Rectangle 23">
            <a:extLst>
              <a:ext uri="{FF2B5EF4-FFF2-40B4-BE49-F238E27FC236}">
                <a16:creationId xmlns:a16="http://schemas.microsoft.com/office/drawing/2014/main" id="{BD9E70E2-1930-4315-84ED-92F631E40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2935" y="4138749"/>
            <a:ext cx="119485" cy="3910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Freeform 24">
            <a:extLst>
              <a:ext uri="{FF2B5EF4-FFF2-40B4-BE49-F238E27FC236}">
                <a16:creationId xmlns:a16="http://schemas.microsoft.com/office/drawing/2014/main" id="{E0D20E5C-E15D-4EC3-87EE-CBCF7939E50E}"/>
              </a:ext>
            </a:extLst>
          </p:cNvPr>
          <p:cNvSpPr>
            <a:spLocks/>
          </p:cNvSpPr>
          <p:nvPr/>
        </p:nvSpPr>
        <p:spPr bwMode="auto">
          <a:xfrm>
            <a:off x="6062935" y="4138749"/>
            <a:ext cx="119485" cy="389179"/>
          </a:xfrm>
          <a:custGeom>
            <a:avLst/>
            <a:gdLst>
              <a:gd name="T0" fmla="*/ 0 w 175"/>
              <a:gd name="T1" fmla="*/ 429 h 429"/>
              <a:gd name="T2" fmla="*/ 0 w 175"/>
              <a:gd name="T3" fmla="*/ 429 h 429"/>
              <a:gd name="T4" fmla="*/ 0 w 175"/>
              <a:gd name="T5" fmla="*/ 0 h 429"/>
              <a:gd name="T6" fmla="*/ 175 w 175"/>
              <a:gd name="T7" fmla="*/ 0 h 429"/>
              <a:gd name="T8" fmla="*/ 175 w 175"/>
              <a:gd name="T9" fmla="*/ 42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429">
                <a:moveTo>
                  <a:pt x="0" y="429"/>
                </a:moveTo>
                <a:lnTo>
                  <a:pt x="0" y="429"/>
                </a:lnTo>
                <a:lnTo>
                  <a:pt x="0" y="0"/>
                </a:lnTo>
                <a:lnTo>
                  <a:pt x="175" y="0"/>
                </a:lnTo>
                <a:lnTo>
                  <a:pt x="175" y="429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Freeform 25">
            <a:extLst>
              <a:ext uri="{FF2B5EF4-FFF2-40B4-BE49-F238E27FC236}">
                <a16:creationId xmlns:a16="http://schemas.microsoft.com/office/drawing/2014/main" id="{5A5814C9-FFA8-4CBE-833B-AC3CC3ED5887}"/>
              </a:ext>
            </a:extLst>
          </p:cNvPr>
          <p:cNvSpPr>
            <a:spLocks/>
          </p:cNvSpPr>
          <p:nvPr/>
        </p:nvSpPr>
        <p:spPr bwMode="auto">
          <a:xfrm>
            <a:off x="6092807" y="4051420"/>
            <a:ext cx="5974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Line 26">
            <a:extLst>
              <a:ext uri="{FF2B5EF4-FFF2-40B4-BE49-F238E27FC236}">
                <a16:creationId xmlns:a16="http://schemas.microsoft.com/office/drawing/2014/main" id="{2963F126-DAED-4FED-AE58-14A4FEF8E9E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2678" y="4051420"/>
            <a:ext cx="0" cy="8732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Rectangle 27">
            <a:extLst>
              <a:ext uri="{FF2B5EF4-FFF2-40B4-BE49-F238E27FC236}">
                <a16:creationId xmlns:a16="http://schemas.microsoft.com/office/drawing/2014/main" id="{6172DBA7-CD73-41C5-8D96-54A296D4B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9754" y="3762859"/>
            <a:ext cx="119485" cy="76696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Freeform 28">
            <a:extLst>
              <a:ext uri="{FF2B5EF4-FFF2-40B4-BE49-F238E27FC236}">
                <a16:creationId xmlns:a16="http://schemas.microsoft.com/office/drawing/2014/main" id="{AA788232-F728-4D5C-B769-4DCD1659D3CB}"/>
              </a:ext>
            </a:extLst>
          </p:cNvPr>
          <p:cNvSpPr>
            <a:spLocks/>
          </p:cNvSpPr>
          <p:nvPr/>
        </p:nvSpPr>
        <p:spPr bwMode="auto">
          <a:xfrm>
            <a:off x="6469754" y="3762859"/>
            <a:ext cx="118063" cy="765068"/>
          </a:xfrm>
          <a:custGeom>
            <a:avLst/>
            <a:gdLst>
              <a:gd name="T0" fmla="*/ 0 w 175"/>
              <a:gd name="T1" fmla="*/ 844 h 844"/>
              <a:gd name="T2" fmla="*/ 0 w 175"/>
              <a:gd name="T3" fmla="*/ 844 h 844"/>
              <a:gd name="T4" fmla="*/ 0 w 175"/>
              <a:gd name="T5" fmla="*/ 0 h 844"/>
              <a:gd name="T6" fmla="*/ 175 w 175"/>
              <a:gd name="T7" fmla="*/ 0 h 844"/>
              <a:gd name="T8" fmla="*/ 175 w 175"/>
              <a:gd name="T9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844">
                <a:moveTo>
                  <a:pt x="0" y="844"/>
                </a:moveTo>
                <a:lnTo>
                  <a:pt x="0" y="844"/>
                </a:lnTo>
                <a:lnTo>
                  <a:pt x="0" y="0"/>
                </a:lnTo>
                <a:lnTo>
                  <a:pt x="175" y="0"/>
                </a:lnTo>
                <a:lnTo>
                  <a:pt x="175" y="84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Freeform 29">
            <a:extLst>
              <a:ext uri="{FF2B5EF4-FFF2-40B4-BE49-F238E27FC236}">
                <a16:creationId xmlns:a16="http://schemas.microsoft.com/office/drawing/2014/main" id="{DA6B8F13-79D3-4FED-AFC4-2C0FB051CF71}"/>
              </a:ext>
            </a:extLst>
          </p:cNvPr>
          <p:cNvSpPr>
            <a:spLocks/>
          </p:cNvSpPr>
          <p:nvPr/>
        </p:nvSpPr>
        <p:spPr bwMode="auto">
          <a:xfrm>
            <a:off x="6499626" y="3629969"/>
            <a:ext cx="5974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Line 30">
            <a:extLst>
              <a:ext uri="{FF2B5EF4-FFF2-40B4-BE49-F238E27FC236}">
                <a16:creationId xmlns:a16="http://schemas.microsoft.com/office/drawing/2014/main" id="{0625C852-5314-4D02-BA0F-128E0E71FF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9497" y="3629969"/>
            <a:ext cx="0" cy="13289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Line 32">
            <a:extLst>
              <a:ext uri="{FF2B5EF4-FFF2-40B4-BE49-F238E27FC236}">
                <a16:creationId xmlns:a16="http://schemas.microsoft.com/office/drawing/2014/main" id="{ED656E95-A591-4D47-920E-EB59FE47CB4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2750" y="4529827"/>
            <a:ext cx="122045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Line 33">
            <a:extLst>
              <a:ext uri="{FF2B5EF4-FFF2-40B4-BE49-F238E27FC236}">
                <a16:creationId xmlns:a16="http://schemas.microsoft.com/office/drawing/2014/main" id="{048F0665-34ED-44D8-B0D8-2EB50F26B1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4737" y="4529827"/>
            <a:ext cx="0" cy="303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Rectangle 34">
            <a:extLst>
              <a:ext uri="{FF2B5EF4-FFF2-40B4-BE49-F238E27FC236}">
                <a16:creationId xmlns:a16="http://schemas.microsoft.com/office/drawing/2014/main" id="{017A20CB-455D-4B53-844E-F60EB2DAD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9612" y="4561649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8" name="Line 35">
            <a:extLst>
              <a:ext uri="{FF2B5EF4-FFF2-40B4-BE49-F238E27FC236}">
                <a16:creationId xmlns:a16="http://schemas.microsoft.com/office/drawing/2014/main" id="{25BD1F91-78E3-4A0B-82AC-8D6877CE0F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1555" y="4529827"/>
            <a:ext cx="0" cy="303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Rectangle 36">
            <a:extLst>
              <a:ext uri="{FF2B5EF4-FFF2-40B4-BE49-F238E27FC236}">
                <a16:creationId xmlns:a16="http://schemas.microsoft.com/office/drawing/2014/main" id="{EC6099E7-68A9-4B79-B4CD-B016D3960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6516" y="4561649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" name="Line 37">
            <a:extLst>
              <a:ext uri="{FF2B5EF4-FFF2-40B4-BE49-F238E27FC236}">
                <a16:creationId xmlns:a16="http://schemas.microsoft.com/office/drawing/2014/main" id="{12CC2D5C-7627-4346-8EDE-5A512266B1C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6953" y="4529827"/>
            <a:ext cx="0" cy="303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38">
            <a:extLst>
              <a:ext uri="{FF2B5EF4-FFF2-40B4-BE49-F238E27FC236}">
                <a16:creationId xmlns:a16="http://schemas.microsoft.com/office/drawing/2014/main" id="{7114E307-45F5-4632-B620-C4DAC0B3F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1912" y="4561649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0" name="Line 39">
            <a:extLst>
              <a:ext uri="{FF2B5EF4-FFF2-40B4-BE49-F238E27FC236}">
                <a16:creationId xmlns:a16="http://schemas.microsoft.com/office/drawing/2014/main" id="{55374AC0-95F5-4AA2-A52F-026D8550DE2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42750" y="3443922"/>
            <a:ext cx="0" cy="108590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Line 40">
            <a:extLst>
              <a:ext uri="{FF2B5EF4-FFF2-40B4-BE49-F238E27FC236}">
                <a16:creationId xmlns:a16="http://schemas.microsoft.com/office/drawing/2014/main" id="{55615D01-1D2F-4C3A-B5A1-50192C755C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8569" y="4529827"/>
            <a:ext cx="2418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41">
            <a:extLst>
              <a:ext uri="{FF2B5EF4-FFF2-40B4-BE49-F238E27FC236}">
                <a16:creationId xmlns:a16="http://schemas.microsoft.com/office/drawing/2014/main" id="{29E6C972-D3F6-4506-A6D7-0EA3A2949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561" y="4473620"/>
            <a:ext cx="51708" cy="14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3" name="Line 42">
            <a:extLst>
              <a:ext uri="{FF2B5EF4-FFF2-40B4-BE49-F238E27FC236}">
                <a16:creationId xmlns:a16="http://schemas.microsoft.com/office/drawing/2014/main" id="{0E37E671-2E35-4222-A1A7-712023A541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8569" y="4313405"/>
            <a:ext cx="2418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 43">
            <a:extLst>
              <a:ext uri="{FF2B5EF4-FFF2-40B4-BE49-F238E27FC236}">
                <a16:creationId xmlns:a16="http://schemas.microsoft.com/office/drawing/2014/main" id="{09A358A9-BE82-4C7F-A559-A306AAA33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561" y="4257198"/>
            <a:ext cx="51708" cy="14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5" name="Line 44">
            <a:extLst>
              <a:ext uri="{FF2B5EF4-FFF2-40B4-BE49-F238E27FC236}">
                <a16:creationId xmlns:a16="http://schemas.microsoft.com/office/drawing/2014/main" id="{9D3E4670-38DF-496A-B208-E32164EFF3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8569" y="4095085"/>
            <a:ext cx="2418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tangle 45">
            <a:extLst>
              <a:ext uri="{FF2B5EF4-FFF2-40B4-BE49-F238E27FC236}">
                <a16:creationId xmlns:a16="http://schemas.microsoft.com/office/drawing/2014/main" id="{59CD182A-1BC4-4989-A46E-5D3887988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3672" y="4028919"/>
            <a:ext cx="103416" cy="14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9" name="Line 46">
            <a:extLst>
              <a:ext uri="{FF2B5EF4-FFF2-40B4-BE49-F238E27FC236}">
                <a16:creationId xmlns:a16="http://schemas.microsoft.com/office/drawing/2014/main" id="{6A0FC915-480C-4783-A13F-EB51B4E410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8569" y="3878663"/>
            <a:ext cx="2418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Rectangle 47">
            <a:extLst>
              <a:ext uri="{FF2B5EF4-FFF2-40B4-BE49-F238E27FC236}">
                <a16:creationId xmlns:a16="http://schemas.microsoft.com/office/drawing/2014/main" id="{358598CE-E24F-47EF-915E-2AF27C2B5E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3672" y="3812497"/>
            <a:ext cx="103416" cy="14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1" name="Line 48">
            <a:extLst>
              <a:ext uri="{FF2B5EF4-FFF2-40B4-BE49-F238E27FC236}">
                <a16:creationId xmlns:a16="http://schemas.microsoft.com/office/drawing/2014/main" id="{AA268D8F-99D5-4FF6-AF05-362797C29A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8569" y="3660344"/>
            <a:ext cx="2418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49">
            <a:extLst>
              <a:ext uri="{FF2B5EF4-FFF2-40B4-BE49-F238E27FC236}">
                <a16:creationId xmlns:a16="http://schemas.microsoft.com/office/drawing/2014/main" id="{861A989F-87A2-4AF3-82FD-B60D2C83B2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420" y="3595125"/>
            <a:ext cx="103416" cy="14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7" name="Line 50">
            <a:extLst>
              <a:ext uri="{FF2B5EF4-FFF2-40B4-BE49-F238E27FC236}">
                <a16:creationId xmlns:a16="http://schemas.microsoft.com/office/drawing/2014/main" id="{6F06EF15-5544-46C3-A105-953D0643F27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8569" y="3443922"/>
            <a:ext cx="2418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Rectangle 51">
            <a:extLst>
              <a:ext uri="{FF2B5EF4-FFF2-40B4-BE49-F238E27FC236}">
                <a16:creationId xmlns:a16="http://schemas.microsoft.com/office/drawing/2014/main" id="{6C966726-B4C6-4CDE-9209-17CEDE6E5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420" y="3378703"/>
            <a:ext cx="103416" cy="14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988D9CDB-89F1-4D29-95F3-7A9049E5DA1E}"/>
              </a:ext>
            </a:extLst>
          </p:cNvPr>
          <p:cNvGrpSpPr/>
          <p:nvPr/>
        </p:nvGrpSpPr>
        <p:grpSpPr>
          <a:xfrm>
            <a:off x="6357399" y="3489212"/>
            <a:ext cx="204711" cy="36695"/>
            <a:chOff x="6759825" y="7018641"/>
            <a:chExt cx="323850" cy="74612"/>
          </a:xfrm>
        </p:grpSpPr>
        <p:sp>
          <p:nvSpPr>
            <p:cNvPr id="394" name="Line 109">
              <a:extLst>
                <a:ext uri="{FF2B5EF4-FFF2-40B4-BE49-F238E27FC236}">
                  <a16:creationId xmlns:a16="http://schemas.microsoft.com/office/drawing/2014/main" id="{187EA821-C698-4508-91F6-CE5E0C1D78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95" name="Line 110">
              <a:extLst>
                <a:ext uri="{FF2B5EF4-FFF2-40B4-BE49-F238E27FC236}">
                  <a16:creationId xmlns:a16="http://schemas.microsoft.com/office/drawing/2014/main" id="{0E05974D-BCED-432A-A223-919696E5D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96" name="Line 111">
              <a:extLst>
                <a:ext uri="{FF2B5EF4-FFF2-40B4-BE49-F238E27FC236}">
                  <a16:creationId xmlns:a16="http://schemas.microsoft.com/office/drawing/2014/main" id="{40C3E244-2BC5-4A35-961E-70DA565DEE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97" name="Line 112">
              <a:extLst>
                <a:ext uri="{FF2B5EF4-FFF2-40B4-BE49-F238E27FC236}">
                  <a16:creationId xmlns:a16="http://schemas.microsoft.com/office/drawing/2014/main" id="{25BE95F5-C52C-4BB0-8E43-DAB43D58F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98" name="Line 113">
              <a:extLst>
                <a:ext uri="{FF2B5EF4-FFF2-40B4-BE49-F238E27FC236}">
                  <a16:creationId xmlns:a16="http://schemas.microsoft.com/office/drawing/2014/main" id="{B430C7C9-E5AA-4FEE-B0A1-4811FCB2EA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651" name="Rectangle 193">
            <a:extLst>
              <a:ext uri="{FF2B5EF4-FFF2-40B4-BE49-F238E27FC236}">
                <a16:creationId xmlns:a16="http://schemas.microsoft.com/office/drawing/2014/main" id="{0DA1D6E3-3205-4FF5-A317-7E8D2AF0E9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7565" y="3205434"/>
            <a:ext cx="20518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5" name="Line 8">
            <a:extLst>
              <a:ext uri="{FF2B5EF4-FFF2-40B4-BE49-F238E27FC236}">
                <a16:creationId xmlns:a16="http://schemas.microsoft.com/office/drawing/2014/main" id="{918C3EED-583D-4014-B0B5-BF9B8F590F18}"/>
              </a:ext>
            </a:extLst>
          </p:cNvPr>
          <p:cNvSpPr>
            <a:spLocks noChangeShapeType="1"/>
          </p:cNvSpPr>
          <p:nvPr/>
        </p:nvSpPr>
        <p:spPr bwMode="auto">
          <a:xfrm>
            <a:off x="2341723" y="1521522"/>
            <a:ext cx="179069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8" name="Line 9">
            <a:extLst>
              <a:ext uri="{FF2B5EF4-FFF2-40B4-BE49-F238E27FC236}">
                <a16:creationId xmlns:a16="http://schemas.microsoft.com/office/drawing/2014/main" id="{4C74C1E5-EEE1-4163-A6AF-5EF8373DFC4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0587" y="1521522"/>
            <a:ext cx="0" cy="3397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9" name="Rectangle 10">
            <a:extLst>
              <a:ext uri="{FF2B5EF4-FFF2-40B4-BE49-F238E27FC236}">
                <a16:creationId xmlns:a16="http://schemas.microsoft.com/office/drawing/2014/main" id="{8D1DE0DC-3F9A-46AF-8750-83C1F0756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2437" y="1557981"/>
            <a:ext cx="30178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53" name="Line 11">
            <a:extLst>
              <a:ext uri="{FF2B5EF4-FFF2-40B4-BE49-F238E27FC236}">
                <a16:creationId xmlns:a16="http://schemas.microsoft.com/office/drawing/2014/main" id="{A93EA028-4441-401F-AEFB-95370083B1C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36657" y="1521522"/>
            <a:ext cx="0" cy="3397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4" name="Rectangle 12">
            <a:extLst>
              <a:ext uri="{FF2B5EF4-FFF2-40B4-BE49-F238E27FC236}">
                <a16:creationId xmlns:a16="http://schemas.microsoft.com/office/drawing/2014/main" id="{ACA09F78-D066-4C93-A6E0-C896E1D5B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8507" y="1557981"/>
            <a:ext cx="30178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55" name="Line 13">
            <a:extLst>
              <a:ext uri="{FF2B5EF4-FFF2-40B4-BE49-F238E27FC236}">
                <a16:creationId xmlns:a16="http://schemas.microsoft.com/office/drawing/2014/main" id="{8C7E6F19-268A-4B36-96B6-9C2E37CE83B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4387" y="1521522"/>
            <a:ext cx="0" cy="3397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6" name="Rectangle 14">
            <a:extLst>
              <a:ext uri="{FF2B5EF4-FFF2-40B4-BE49-F238E27FC236}">
                <a16:creationId xmlns:a16="http://schemas.microsoft.com/office/drawing/2014/main" id="{ED944F91-7973-471F-831B-896251A5F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1331" y="1557981"/>
            <a:ext cx="60357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57" name="Line 15">
            <a:extLst>
              <a:ext uri="{FF2B5EF4-FFF2-40B4-BE49-F238E27FC236}">
                <a16:creationId xmlns:a16="http://schemas.microsoft.com/office/drawing/2014/main" id="{C17E96D7-8ECF-45E4-8E82-1B63127356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41723" y="336607"/>
            <a:ext cx="0" cy="118491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8" name="Line 16">
            <a:extLst>
              <a:ext uri="{FF2B5EF4-FFF2-40B4-BE49-F238E27FC236}">
                <a16:creationId xmlns:a16="http://schemas.microsoft.com/office/drawing/2014/main" id="{B8CEFD93-3800-4EBE-AE52-D0CE17BE43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8515" y="1521522"/>
            <a:ext cx="3320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9" name="Rectangle 17">
            <a:extLst>
              <a:ext uri="{FF2B5EF4-FFF2-40B4-BE49-F238E27FC236}">
                <a16:creationId xmlns:a16="http://schemas.microsoft.com/office/drawing/2014/main" id="{7C6B40FF-0EE4-4BBB-A482-102492CAF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0440" y="1468491"/>
            <a:ext cx="30178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6" name="Rectangle 18">
            <a:extLst>
              <a:ext uri="{FF2B5EF4-FFF2-40B4-BE49-F238E27FC236}">
                <a16:creationId xmlns:a16="http://schemas.microsoft.com/office/drawing/2014/main" id="{6A6F9A13-920A-41AB-835B-3B5085D78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062" y="1468491"/>
            <a:ext cx="34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7" name="Rectangle 19">
            <a:extLst>
              <a:ext uri="{FF2B5EF4-FFF2-40B4-BE49-F238E27FC236}">
                <a16:creationId xmlns:a16="http://schemas.microsoft.com/office/drawing/2014/main" id="{F8322AF0-FA67-4586-B821-8280C18CA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062" y="1468491"/>
            <a:ext cx="34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8" name="Line 20">
            <a:extLst>
              <a:ext uri="{FF2B5EF4-FFF2-40B4-BE49-F238E27FC236}">
                <a16:creationId xmlns:a16="http://schemas.microsoft.com/office/drawing/2014/main" id="{DE159E10-1665-4316-B860-3D4C808947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8515" y="1285368"/>
            <a:ext cx="3320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9" name="Rectangle 21">
            <a:extLst>
              <a:ext uri="{FF2B5EF4-FFF2-40B4-BE49-F238E27FC236}">
                <a16:creationId xmlns:a16="http://schemas.microsoft.com/office/drawing/2014/main" id="{1391FA13-49A0-42A9-9CE7-9D2F91743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6830" y="1232337"/>
            <a:ext cx="75446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0" name="Line 26">
            <a:extLst>
              <a:ext uri="{FF2B5EF4-FFF2-40B4-BE49-F238E27FC236}">
                <a16:creationId xmlns:a16="http://schemas.microsoft.com/office/drawing/2014/main" id="{4D06670D-3046-4CA4-8B07-024AC4FBE0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8515" y="1048385"/>
            <a:ext cx="3320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1" name="Rectangle 27">
            <a:extLst>
              <a:ext uri="{FF2B5EF4-FFF2-40B4-BE49-F238E27FC236}">
                <a16:creationId xmlns:a16="http://schemas.microsoft.com/office/drawing/2014/main" id="{2A45A1EE-6F19-4317-96B0-E002DE501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6830" y="995354"/>
            <a:ext cx="75446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2" name="Line 32">
            <a:extLst>
              <a:ext uri="{FF2B5EF4-FFF2-40B4-BE49-F238E27FC236}">
                <a16:creationId xmlns:a16="http://schemas.microsoft.com/office/drawing/2014/main" id="{82D4A688-495C-4275-A0E7-03601CE934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8515" y="811402"/>
            <a:ext cx="3320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3" name="Rectangle 33">
            <a:extLst>
              <a:ext uri="{FF2B5EF4-FFF2-40B4-BE49-F238E27FC236}">
                <a16:creationId xmlns:a16="http://schemas.microsoft.com/office/drawing/2014/main" id="{B787CB95-8F52-4C73-95C9-859AAD727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6830" y="758371"/>
            <a:ext cx="75446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4" name="Line 38">
            <a:extLst>
              <a:ext uri="{FF2B5EF4-FFF2-40B4-BE49-F238E27FC236}">
                <a16:creationId xmlns:a16="http://schemas.microsoft.com/office/drawing/2014/main" id="{EDCB15E8-34E3-4821-91CA-C24B1E8B17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8515" y="574419"/>
            <a:ext cx="3320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5" name="Rectangle 39">
            <a:extLst>
              <a:ext uri="{FF2B5EF4-FFF2-40B4-BE49-F238E27FC236}">
                <a16:creationId xmlns:a16="http://schemas.microsoft.com/office/drawing/2014/main" id="{B0A4C61D-43B4-452A-8FCE-976633FD3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6830" y="521388"/>
            <a:ext cx="75446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6" name="Line 44">
            <a:extLst>
              <a:ext uri="{FF2B5EF4-FFF2-40B4-BE49-F238E27FC236}">
                <a16:creationId xmlns:a16="http://schemas.microsoft.com/office/drawing/2014/main" id="{8569FF30-95DB-45BC-AA0C-AEA2213DE14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8515" y="337436"/>
            <a:ext cx="3320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7" name="Rectangle 45">
            <a:extLst>
              <a:ext uri="{FF2B5EF4-FFF2-40B4-BE49-F238E27FC236}">
                <a16:creationId xmlns:a16="http://schemas.microsoft.com/office/drawing/2014/main" id="{15ACE698-9846-4217-8F9B-144F49A5C4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6830" y="284405"/>
            <a:ext cx="75446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8" name="Line 50">
            <a:extLst>
              <a:ext uri="{FF2B5EF4-FFF2-40B4-BE49-F238E27FC236}">
                <a16:creationId xmlns:a16="http://schemas.microsoft.com/office/drawing/2014/main" id="{F89B22C0-0E4C-47AA-9933-029CCE59CA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40587" y="1349171"/>
            <a:ext cx="596069" cy="1408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9" name="Line 51">
            <a:extLst>
              <a:ext uri="{FF2B5EF4-FFF2-40B4-BE49-F238E27FC236}">
                <a16:creationId xmlns:a16="http://schemas.microsoft.com/office/drawing/2014/main" id="{09614935-F346-4FD7-958F-B5A443AFF7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36657" y="682139"/>
            <a:ext cx="597729" cy="66703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0" name="Line 52">
            <a:extLst>
              <a:ext uri="{FF2B5EF4-FFF2-40B4-BE49-F238E27FC236}">
                <a16:creationId xmlns:a16="http://schemas.microsoft.com/office/drawing/2014/main" id="{B77F9A80-E920-402B-8E6C-5F2EE25716E3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4387" y="592648"/>
            <a:ext cx="0" cy="8949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1" name="Freeform 53">
            <a:extLst>
              <a:ext uri="{FF2B5EF4-FFF2-40B4-BE49-F238E27FC236}">
                <a16:creationId xmlns:a16="http://schemas.microsoft.com/office/drawing/2014/main" id="{93D10DBD-5DBE-4AEE-BEA1-B642FF1E167F}"/>
              </a:ext>
            </a:extLst>
          </p:cNvPr>
          <p:cNvSpPr>
            <a:spLocks/>
          </p:cNvSpPr>
          <p:nvPr/>
        </p:nvSpPr>
        <p:spPr bwMode="auto">
          <a:xfrm>
            <a:off x="3804500" y="592648"/>
            <a:ext cx="5977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2" name="Rectangle 54">
            <a:extLst>
              <a:ext uri="{FF2B5EF4-FFF2-40B4-BE49-F238E27FC236}">
                <a16:creationId xmlns:a16="http://schemas.microsoft.com/office/drawing/2014/main" id="{13D35086-DE39-4ABA-92FF-ED04A0D33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0701" y="1334256"/>
            <a:ext cx="59773" cy="58831"/>
          </a:xfrm>
          <a:prstGeom prst="rect">
            <a:avLst/>
          </a:prstGeom>
          <a:solidFill>
            <a:schemeClr val="tx1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3" name="Rectangle 55">
            <a:extLst>
              <a:ext uri="{FF2B5EF4-FFF2-40B4-BE49-F238E27FC236}">
                <a16:creationId xmlns:a16="http://schemas.microsoft.com/office/drawing/2014/main" id="{0EEF6633-1B47-453B-AD31-ED9377E97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70" y="1319341"/>
            <a:ext cx="59773" cy="58831"/>
          </a:xfrm>
          <a:prstGeom prst="rect">
            <a:avLst/>
          </a:prstGeom>
          <a:solidFill>
            <a:schemeClr val="tx1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4" name="Rectangle 56">
            <a:extLst>
              <a:ext uri="{FF2B5EF4-FFF2-40B4-BE49-F238E27FC236}">
                <a16:creationId xmlns:a16="http://schemas.microsoft.com/office/drawing/2014/main" id="{DE74AC6B-B7C7-41D0-A32D-F4E0F289D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4500" y="652309"/>
            <a:ext cx="59773" cy="59660"/>
          </a:xfrm>
          <a:prstGeom prst="rect">
            <a:avLst/>
          </a:prstGeom>
          <a:solidFill>
            <a:schemeClr val="tx1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5" name="Line 57">
            <a:extLst>
              <a:ext uri="{FF2B5EF4-FFF2-40B4-BE49-F238E27FC236}">
                <a16:creationId xmlns:a16="http://schemas.microsoft.com/office/drawing/2014/main" id="{D359943C-AE3A-4B16-8147-0AA3671159F4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0587" y="1289511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6" name="Freeform 58">
            <a:extLst>
              <a:ext uri="{FF2B5EF4-FFF2-40B4-BE49-F238E27FC236}">
                <a16:creationId xmlns:a16="http://schemas.microsoft.com/office/drawing/2014/main" id="{CB5E9420-6EDB-405C-AE77-8CE974ED3634}"/>
              </a:ext>
            </a:extLst>
          </p:cNvPr>
          <p:cNvSpPr>
            <a:spLocks/>
          </p:cNvSpPr>
          <p:nvPr/>
        </p:nvSpPr>
        <p:spPr bwMode="auto">
          <a:xfrm>
            <a:off x="2610701" y="1289511"/>
            <a:ext cx="5977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7" name="Line 59">
            <a:extLst>
              <a:ext uri="{FF2B5EF4-FFF2-40B4-BE49-F238E27FC236}">
                <a16:creationId xmlns:a16="http://schemas.microsoft.com/office/drawing/2014/main" id="{CAF345A7-5B1C-4AA9-AED6-F367E59CD6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40587" y="1299454"/>
            <a:ext cx="29886" cy="1988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8" name="Line 60">
            <a:extLst>
              <a:ext uri="{FF2B5EF4-FFF2-40B4-BE49-F238E27FC236}">
                <a16:creationId xmlns:a16="http://schemas.microsoft.com/office/drawing/2014/main" id="{4AA080FC-E66E-4F6B-9E1B-C9BF084186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90399" y="1267138"/>
            <a:ext cx="29886" cy="1988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9" name="Line 61">
            <a:extLst>
              <a:ext uri="{FF2B5EF4-FFF2-40B4-BE49-F238E27FC236}">
                <a16:creationId xmlns:a16="http://schemas.microsoft.com/office/drawing/2014/main" id="{8BB7F8D6-3C8B-4B0D-80ED-26E7D42507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40209" y="1235651"/>
            <a:ext cx="29886" cy="1822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" name="Line 62">
            <a:extLst>
              <a:ext uri="{FF2B5EF4-FFF2-40B4-BE49-F238E27FC236}">
                <a16:creationId xmlns:a16="http://schemas.microsoft.com/office/drawing/2014/main" id="{35DAD5FC-A91B-465E-A804-45F4F12301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90850" y="1202507"/>
            <a:ext cx="29886" cy="1988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1" name="Line 63">
            <a:extLst>
              <a:ext uri="{FF2B5EF4-FFF2-40B4-BE49-F238E27FC236}">
                <a16:creationId xmlns:a16="http://schemas.microsoft.com/office/drawing/2014/main" id="{4BAF2C75-FE14-409D-BE7E-7A694E2C18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40661" y="1170190"/>
            <a:ext cx="29886" cy="1988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2" name="Line 64">
            <a:extLst>
              <a:ext uri="{FF2B5EF4-FFF2-40B4-BE49-F238E27FC236}">
                <a16:creationId xmlns:a16="http://schemas.microsoft.com/office/drawing/2014/main" id="{41D6F8FF-7B70-498B-B24B-E2450F1DED0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90472" y="1138703"/>
            <a:ext cx="30716" cy="1822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3" name="Line 65">
            <a:extLst>
              <a:ext uri="{FF2B5EF4-FFF2-40B4-BE49-F238E27FC236}">
                <a16:creationId xmlns:a16="http://schemas.microsoft.com/office/drawing/2014/main" id="{7777223B-4EC9-49E7-BB95-3FCDD81337F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41112" y="1105559"/>
            <a:ext cx="29886" cy="1988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4" name="Line 66">
            <a:extLst>
              <a:ext uri="{FF2B5EF4-FFF2-40B4-BE49-F238E27FC236}">
                <a16:creationId xmlns:a16="http://schemas.microsoft.com/office/drawing/2014/main" id="{B0019946-0108-4919-8049-1CB86182A8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90923" y="1074072"/>
            <a:ext cx="29886" cy="1905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5" name="Line 67">
            <a:extLst>
              <a:ext uri="{FF2B5EF4-FFF2-40B4-BE49-F238E27FC236}">
                <a16:creationId xmlns:a16="http://schemas.microsoft.com/office/drawing/2014/main" id="{ABE68E30-F600-4D8D-90F0-83965871B8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40734" y="1041756"/>
            <a:ext cx="30716" cy="1988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6" name="Line 68">
            <a:extLst>
              <a:ext uri="{FF2B5EF4-FFF2-40B4-BE49-F238E27FC236}">
                <a16:creationId xmlns:a16="http://schemas.microsoft.com/office/drawing/2014/main" id="{109203C7-D490-4C8B-A390-5898AC9F52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91375" y="1009440"/>
            <a:ext cx="29886" cy="1905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7" name="Line 69">
            <a:extLst>
              <a:ext uri="{FF2B5EF4-FFF2-40B4-BE49-F238E27FC236}">
                <a16:creationId xmlns:a16="http://schemas.microsoft.com/office/drawing/2014/main" id="{D9CED0C8-756A-4052-B7CB-BE626B3BA7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41186" y="977124"/>
            <a:ext cx="29886" cy="1905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8" name="Line 70">
            <a:extLst>
              <a:ext uri="{FF2B5EF4-FFF2-40B4-BE49-F238E27FC236}">
                <a16:creationId xmlns:a16="http://schemas.microsoft.com/office/drawing/2014/main" id="{C379F7F4-5E6F-4BC7-A5C5-E989EB0890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90997" y="944808"/>
            <a:ext cx="30716" cy="1988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9" name="Line 71">
            <a:extLst>
              <a:ext uri="{FF2B5EF4-FFF2-40B4-BE49-F238E27FC236}">
                <a16:creationId xmlns:a16="http://schemas.microsoft.com/office/drawing/2014/main" id="{2837E25A-E791-4876-9C9F-3C0C18E4C1F6}"/>
              </a:ext>
            </a:extLst>
          </p:cNvPr>
          <p:cNvSpPr>
            <a:spLocks noChangeShapeType="1"/>
          </p:cNvSpPr>
          <p:nvPr/>
        </p:nvSpPr>
        <p:spPr bwMode="auto">
          <a:xfrm>
            <a:off x="3236657" y="875205"/>
            <a:ext cx="0" cy="3148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0" name="Freeform 72">
            <a:extLst>
              <a:ext uri="{FF2B5EF4-FFF2-40B4-BE49-F238E27FC236}">
                <a16:creationId xmlns:a16="http://schemas.microsoft.com/office/drawing/2014/main" id="{14831A44-A2C0-41C3-BF67-93C5D9243543}"/>
              </a:ext>
            </a:extLst>
          </p:cNvPr>
          <p:cNvSpPr>
            <a:spLocks/>
          </p:cNvSpPr>
          <p:nvPr/>
        </p:nvSpPr>
        <p:spPr bwMode="auto">
          <a:xfrm>
            <a:off x="3206770" y="875205"/>
            <a:ext cx="5977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1" name="Line 73">
            <a:extLst>
              <a:ext uri="{FF2B5EF4-FFF2-40B4-BE49-F238E27FC236}">
                <a16:creationId xmlns:a16="http://schemas.microsoft.com/office/drawing/2014/main" id="{ECBA34B8-721C-4305-9329-0CE1639704C9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1638" y="939008"/>
            <a:ext cx="27396" cy="2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2" name="Line 74">
            <a:extLst>
              <a:ext uri="{FF2B5EF4-FFF2-40B4-BE49-F238E27FC236}">
                <a16:creationId xmlns:a16="http://schemas.microsoft.com/office/drawing/2014/main" id="{B619001C-B202-4C8B-867F-D09B15DA2DE6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8128" y="975467"/>
            <a:ext cx="29056" cy="2071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3" name="Line 75">
            <a:extLst>
              <a:ext uri="{FF2B5EF4-FFF2-40B4-BE49-F238E27FC236}">
                <a16:creationId xmlns:a16="http://schemas.microsoft.com/office/drawing/2014/main" id="{9F9F874F-C19B-4967-93FC-CC7F119195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5448" y="1011097"/>
            <a:ext cx="29056" cy="2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4" name="Line 76">
            <a:extLst>
              <a:ext uri="{FF2B5EF4-FFF2-40B4-BE49-F238E27FC236}">
                <a16:creationId xmlns:a16="http://schemas.microsoft.com/office/drawing/2014/main" id="{5CCC522C-BBA5-4BF5-B938-5712472831F5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3599" y="1046728"/>
            <a:ext cx="28226" cy="2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5" name="Line 77">
            <a:extLst>
              <a:ext uri="{FF2B5EF4-FFF2-40B4-BE49-F238E27FC236}">
                <a16:creationId xmlns:a16="http://schemas.microsoft.com/office/drawing/2014/main" id="{AF8FA19B-6785-45BB-B05B-D3A8CDCE69E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30919" y="1083187"/>
            <a:ext cx="28226" cy="2071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6" name="Line 78">
            <a:extLst>
              <a:ext uri="{FF2B5EF4-FFF2-40B4-BE49-F238E27FC236}">
                <a16:creationId xmlns:a16="http://schemas.microsoft.com/office/drawing/2014/main" id="{A2FDAF0F-3D21-4328-AB6E-FAB6C994E7A2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8240" y="1118817"/>
            <a:ext cx="29056" cy="2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" name="Line 79">
            <a:extLst>
              <a:ext uri="{FF2B5EF4-FFF2-40B4-BE49-F238E27FC236}">
                <a16:creationId xmlns:a16="http://schemas.microsoft.com/office/drawing/2014/main" id="{762B1B56-F3E6-42F9-9C06-FD7D92BC21C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5559" y="1154447"/>
            <a:ext cx="29056" cy="2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8" name="Line 80">
            <a:extLst>
              <a:ext uri="{FF2B5EF4-FFF2-40B4-BE49-F238E27FC236}">
                <a16:creationId xmlns:a16="http://schemas.microsoft.com/office/drawing/2014/main" id="{9C82BAF3-5498-4CE5-84E7-EB8DA9BD29A3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710" y="1190906"/>
            <a:ext cx="29056" cy="2071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9" name="Line 81">
            <a:extLst>
              <a:ext uri="{FF2B5EF4-FFF2-40B4-BE49-F238E27FC236}">
                <a16:creationId xmlns:a16="http://schemas.microsoft.com/office/drawing/2014/main" id="{67769063-80F7-4974-839D-4AFEECF0D2A2}"/>
              </a:ext>
            </a:extLst>
          </p:cNvPr>
          <p:cNvSpPr>
            <a:spLocks noChangeShapeType="1"/>
          </p:cNvSpPr>
          <p:nvPr/>
        </p:nvSpPr>
        <p:spPr bwMode="auto">
          <a:xfrm>
            <a:off x="3621031" y="1226536"/>
            <a:ext cx="28226" cy="2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0" name="Line 82">
            <a:extLst>
              <a:ext uri="{FF2B5EF4-FFF2-40B4-BE49-F238E27FC236}">
                <a16:creationId xmlns:a16="http://schemas.microsoft.com/office/drawing/2014/main" id="{C3E84451-ED20-445B-8C57-5DC28C1B252D}"/>
              </a:ext>
            </a:extLst>
          </p:cNvPr>
          <p:cNvSpPr>
            <a:spLocks noChangeShapeType="1"/>
          </p:cNvSpPr>
          <p:nvPr/>
        </p:nvSpPr>
        <p:spPr bwMode="auto">
          <a:xfrm>
            <a:off x="3668350" y="1262167"/>
            <a:ext cx="28226" cy="2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1" name="Line 83">
            <a:extLst>
              <a:ext uri="{FF2B5EF4-FFF2-40B4-BE49-F238E27FC236}">
                <a16:creationId xmlns:a16="http://schemas.microsoft.com/office/drawing/2014/main" id="{6D9268C7-68BB-42AE-9426-381EB48B300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5671" y="1297797"/>
            <a:ext cx="29056" cy="2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2" name="Line 84">
            <a:extLst>
              <a:ext uri="{FF2B5EF4-FFF2-40B4-BE49-F238E27FC236}">
                <a16:creationId xmlns:a16="http://schemas.microsoft.com/office/drawing/2014/main" id="{23271CB8-70F4-41D8-AA2D-89A8D9501606}"/>
              </a:ext>
            </a:extLst>
          </p:cNvPr>
          <p:cNvSpPr>
            <a:spLocks noChangeShapeType="1"/>
          </p:cNvSpPr>
          <p:nvPr/>
        </p:nvSpPr>
        <p:spPr bwMode="auto">
          <a:xfrm>
            <a:off x="3763822" y="1334256"/>
            <a:ext cx="28226" cy="2154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3" name="Line 85">
            <a:extLst>
              <a:ext uri="{FF2B5EF4-FFF2-40B4-BE49-F238E27FC236}">
                <a16:creationId xmlns:a16="http://schemas.microsoft.com/office/drawing/2014/main" id="{E7758961-EC44-46F1-B841-751918FEB38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1142" y="1369886"/>
            <a:ext cx="23245" cy="1740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4" name="Line 86">
            <a:extLst>
              <a:ext uri="{FF2B5EF4-FFF2-40B4-BE49-F238E27FC236}">
                <a16:creationId xmlns:a16="http://schemas.microsoft.com/office/drawing/2014/main" id="{4894C673-CE1C-4EE5-94C0-1DB1A924F98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4387" y="1342542"/>
            <a:ext cx="0" cy="1491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5" name="Freeform 87">
            <a:extLst>
              <a:ext uri="{FF2B5EF4-FFF2-40B4-BE49-F238E27FC236}">
                <a16:creationId xmlns:a16="http://schemas.microsoft.com/office/drawing/2014/main" id="{55F441CD-AB92-40FE-9107-27CAF2ACAC29}"/>
              </a:ext>
            </a:extLst>
          </p:cNvPr>
          <p:cNvSpPr>
            <a:spLocks/>
          </p:cNvSpPr>
          <p:nvPr/>
        </p:nvSpPr>
        <p:spPr bwMode="auto">
          <a:xfrm>
            <a:off x="3804500" y="1342542"/>
            <a:ext cx="59773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6" name="Rectangle 88">
            <a:extLst>
              <a:ext uri="{FF2B5EF4-FFF2-40B4-BE49-F238E27FC236}">
                <a16:creationId xmlns:a16="http://schemas.microsoft.com/office/drawing/2014/main" id="{B3F13B47-ACD5-4FE6-A03E-32E1B5202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0701" y="1289511"/>
            <a:ext cx="59773" cy="5966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7" name="Rectangle 89">
            <a:extLst>
              <a:ext uri="{FF2B5EF4-FFF2-40B4-BE49-F238E27FC236}">
                <a16:creationId xmlns:a16="http://schemas.microsoft.com/office/drawing/2014/main" id="{23545550-7B72-4FB0-9764-110848183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70" y="906692"/>
            <a:ext cx="59773" cy="58831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8" name="Rectangle 90">
            <a:extLst>
              <a:ext uri="{FF2B5EF4-FFF2-40B4-BE49-F238E27FC236}">
                <a16:creationId xmlns:a16="http://schemas.microsoft.com/office/drawing/2014/main" id="{31A4F68D-B000-407F-9B15-B52CB962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4500" y="1357457"/>
            <a:ext cx="59773" cy="5966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9" name="Rectangle 91">
            <a:extLst>
              <a:ext uri="{FF2B5EF4-FFF2-40B4-BE49-F238E27FC236}">
                <a16:creationId xmlns:a16="http://schemas.microsoft.com/office/drawing/2014/main" id="{16E52507-8886-4B9B-AF5A-88CD1C90A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7291" y="1660146"/>
            <a:ext cx="618656" cy="6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Days post immunization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30" name="Rectangle 92">
            <a:extLst>
              <a:ext uri="{FF2B5EF4-FFF2-40B4-BE49-F238E27FC236}">
                <a16:creationId xmlns:a16="http://schemas.microsoft.com/office/drawing/2014/main" id="{E0711D3B-A8E9-44CD-B9F4-180A94C28EE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649446" y="813649"/>
            <a:ext cx="80470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Cell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number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r>
              <a:rPr kumimoji="0" lang="en-US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731" name="Group 730">
            <a:extLst>
              <a:ext uri="{FF2B5EF4-FFF2-40B4-BE49-F238E27FC236}">
                <a16:creationId xmlns:a16="http://schemas.microsoft.com/office/drawing/2014/main" id="{F9162C1D-C34D-4D9F-8AF6-9ED6B648D611}"/>
              </a:ext>
            </a:extLst>
          </p:cNvPr>
          <p:cNvGrpSpPr>
            <a:grpSpLocks noChangeAspect="1"/>
          </p:cNvGrpSpPr>
          <p:nvPr/>
        </p:nvGrpSpPr>
        <p:grpSpPr>
          <a:xfrm>
            <a:off x="6039555" y="333383"/>
            <a:ext cx="615714" cy="255931"/>
            <a:chOff x="5155542" y="3650345"/>
            <a:chExt cx="1457120" cy="605673"/>
          </a:xfrm>
        </p:grpSpPr>
        <p:sp>
          <p:nvSpPr>
            <p:cNvPr id="732" name="Rectangle 1134">
              <a:extLst>
                <a:ext uri="{FF2B5EF4-FFF2-40B4-BE49-F238E27FC236}">
                  <a16:creationId xmlns:a16="http://schemas.microsoft.com/office/drawing/2014/main" id="{C4E64BDF-4ACB-474D-BE52-A3EE36E6C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4" y="3650345"/>
              <a:ext cx="12663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3" name="Line 1135">
              <a:extLst>
                <a:ext uri="{FF2B5EF4-FFF2-40B4-BE49-F238E27FC236}">
                  <a16:creationId xmlns:a16="http://schemas.microsoft.com/office/drawing/2014/main" id="{BE1E7F55-F034-435E-9485-8744A1878A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3778932"/>
              <a:ext cx="2968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4" name="Rectangle 1136">
              <a:extLst>
                <a:ext uri="{FF2B5EF4-FFF2-40B4-BE49-F238E27FC236}">
                  <a16:creationId xmlns:a16="http://schemas.microsoft.com/office/drawing/2014/main" id="{3808DA18-B4D6-4744-BE48-3EEF2BEE7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3710670"/>
              <a:ext cx="136525" cy="13652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5" name="Rectangle 1137">
              <a:extLst>
                <a:ext uri="{FF2B5EF4-FFF2-40B4-BE49-F238E27FC236}">
                  <a16:creationId xmlns:a16="http://schemas.microsoft.com/office/drawing/2014/main" id="{E915A586-73C5-405C-8CF7-30CBDFB5C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3" y="3964670"/>
              <a:ext cx="1001509" cy="29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6" name="Line 1138">
              <a:extLst>
                <a:ext uri="{FF2B5EF4-FFF2-40B4-BE49-F238E27FC236}">
                  <a16:creationId xmlns:a16="http://schemas.microsoft.com/office/drawing/2014/main" id="{F89A2164-F978-42CE-B006-541D111308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7" name="Line 1139">
              <a:extLst>
                <a:ext uri="{FF2B5EF4-FFF2-40B4-BE49-F238E27FC236}">
                  <a16:creationId xmlns:a16="http://schemas.microsoft.com/office/drawing/2014/main" id="{225E180C-A325-4677-B992-3E87A671D1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2067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8" name="Line 1140">
              <a:extLst>
                <a:ext uri="{FF2B5EF4-FFF2-40B4-BE49-F238E27FC236}">
                  <a16:creationId xmlns:a16="http://schemas.microsoft.com/office/drawing/2014/main" id="{812C916B-A31B-4AF4-9D16-7EE012DCEB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8592" y="4093257"/>
              <a:ext cx="2381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9" name="Rectangle 1157">
              <a:extLst>
                <a:ext uri="{FF2B5EF4-FFF2-40B4-BE49-F238E27FC236}">
                  <a16:creationId xmlns:a16="http://schemas.microsoft.com/office/drawing/2014/main" id="{1042D28E-4D02-4D3A-8280-ED54E2A9E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4024995"/>
              <a:ext cx="136525" cy="13652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40" name="Rectangle 193">
            <a:extLst>
              <a:ext uri="{FF2B5EF4-FFF2-40B4-BE49-F238E27FC236}">
                <a16:creationId xmlns:a16="http://schemas.microsoft.com/office/drawing/2014/main" id="{E4A301C3-D588-4B3E-862D-76308AAB9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2242" y="226496"/>
            <a:ext cx="37510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LN-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CD8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1" name="Rectangle 193">
            <a:extLst>
              <a:ext uri="{FF2B5EF4-FFF2-40B4-BE49-F238E27FC236}">
                <a16:creationId xmlns:a16="http://schemas.microsoft.com/office/drawing/2014/main" id="{3CF6AAF9-7421-4E78-8DEF-10D306C6F7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2438" y="273947"/>
            <a:ext cx="37510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LN-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2" name="Line 194">
            <a:extLst>
              <a:ext uri="{FF2B5EF4-FFF2-40B4-BE49-F238E27FC236}">
                <a16:creationId xmlns:a16="http://schemas.microsoft.com/office/drawing/2014/main" id="{5D9C0AA2-FBD5-40A9-9870-4AE5301E8927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7550" y="1495596"/>
            <a:ext cx="176231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3" name="Line 195">
            <a:extLst>
              <a:ext uri="{FF2B5EF4-FFF2-40B4-BE49-F238E27FC236}">
                <a16:creationId xmlns:a16="http://schemas.microsoft.com/office/drawing/2014/main" id="{98A3FE77-7D51-4D6E-A9A4-1FB701DBE062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1678" y="1495596"/>
            <a:ext cx="0" cy="3138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4" name="Rectangle 196">
            <a:extLst>
              <a:ext uri="{FF2B5EF4-FFF2-40B4-BE49-F238E27FC236}">
                <a16:creationId xmlns:a16="http://schemas.microsoft.com/office/drawing/2014/main" id="{EB1AAAF6-7D0C-4B93-AF92-3A50F80D1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3404" y="1536274"/>
            <a:ext cx="66466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45" name="Line 197">
            <a:extLst>
              <a:ext uri="{FF2B5EF4-FFF2-40B4-BE49-F238E27FC236}">
                <a16:creationId xmlns:a16="http://schemas.microsoft.com/office/drawing/2014/main" id="{A8BA7415-2EB3-4CA9-A8F5-AEA33D3F245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48297" y="1495596"/>
            <a:ext cx="0" cy="3138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6" name="Rectangle 198">
            <a:extLst>
              <a:ext uri="{FF2B5EF4-FFF2-40B4-BE49-F238E27FC236}">
                <a16:creationId xmlns:a16="http://schemas.microsoft.com/office/drawing/2014/main" id="{3071D768-2101-4DDC-BC64-4A574E0BE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0910" y="1529275"/>
            <a:ext cx="66466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47" name="Line 199">
            <a:extLst>
              <a:ext uri="{FF2B5EF4-FFF2-40B4-BE49-F238E27FC236}">
                <a16:creationId xmlns:a16="http://schemas.microsoft.com/office/drawing/2014/main" id="{BDDF0EF0-1C86-4A6C-A8E6-94A69775B44D}"/>
              </a:ext>
            </a:extLst>
          </p:cNvPr>
          <p:cNvSpPr>
            <a:spLocks noChangeShapeType="1"/>
          </p:cNvSpPr>
          <p:nvPr/>
        </p:nvSpPr>
        <p:spPr bwMode="auto">
          <a:xfrm>
            <a:off x="5836550" y="1495596"/>
            <a:ext cx="0" cy="3138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8" name="Rectangle 200">
            <a:extLst>
              <a:ext uri="{FF2B5EF4-FFF2-40B4-BE49-F238E27FC236}">
                <a16:creationId xmlns:a16="http://schemas.microsoft.com/office/drawing/2014/main" id="{1A4EF25A-C7B8-44EB-BE46-0AFDAF1F3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4653" y="1529275"/>
            <a:ext cx="132933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49" name="Line 201">
            <a:extLst>
              <a:ext uri="{FF2B5EF4-FFF2-40B4-BE49-F238E27FC236}">
                <a16:creationId xmlns:a16="http://schemas.microsoft.com/office/drawing/2014/main" id="{2D22D02C-5C4C-4243-9A49-9B933700AE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67550" y="400225"/>
            <a:ext cx="0" cy="109537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0" name="Line 202">
            <a:extLst>
              <a:ext uri="{FF2B5EF4-FFF2-40B4-BE49-F238E27FC236}">
                <a16:creationId xmlns:a16="http://schemas.microsoft.com/office/drawing/2014/main" id="{0184A343-03AF-41B3-9F6E-2C0B4FEB5A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34870" y="1495596"/>
            <a:ext cx="3268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1" name="Rectangle 203">
            <a:extLst>
              <a:ext uri="{FF2B5EF4-FFF2-40B4-BE49-F238E27FC236}">
                <a16:creationId xmlns:a16="http://schemas.microsoft.com/office/drawing/2014/main" id="{06C7D26E-C7DC-40C5-8337-9DB316C72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874" y="1446606"/>
            <a:ext cx="66466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52" name="Line 206">
            <a:extLst>
              <a:ext uri="{FF2B5EF4-FFF2-40B4-BE49-F238E27FC236}">
                <a16:creationId xmlns:a16="http://schemas.microsoft.com/office/drawing/2014/main" id="{025B0DA2-65A4-451B-91E2-D39B0A2944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34870" y="1277440"/>
            <a:ext cx="3268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3" name="Rectangle 207">
            <a:extLst>
              <a:ext uri="{FF2B5EF4-FFF2-40B4-BE49-F238E27FC236}">
                <a16:creationId xmlns:a16="http://schemas.microsoft.com/office/drawing/2014/main" id="{DC3C8CAB-669D-4178-954A-E9B4F6451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805" y="1229216"/>
            <a:ext cx="166166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54" name="Line 212">
            <a:extLst>
              <a:ext uri="{FF2B5EF4-FFF2-40B4-BE49-F238E27FC236}">
                <a16:creationId xmlns:a16="http://schemas.microsoft.com/office/drawing/2014/main" id="{C7FDE6AA-A857-4FE5-AFD6-7D5145DB11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34870" y="1058520"/>
            <a:ext cx="3268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5" name="Rectangle 213">
            <a:extLst>
              <a:ext uri="{FF2B5EF4-FFF2-40B4-BE49-F238E27FC236}">
                <a16:creationId xmlns:a16="http://schemas.microsoft.com/office/drawing/2014/main" id="{1C030B4D-BA1B-4490-83DC-B6DBD9E1B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805" y="1009529"/>
            <a:ext cx="166166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56" name="Line 218">
            <a:extLst>
              <a:ext uri="{FF2B5EF4-FFF2-40B4-BE49-F238E27FC236}">
                <a16:creationId xmlns:a16="http://schemas.microsoft.com/office/drawing/2014/main" id="{7E003E1C-46E7-4EDA-88DD-2495F00C30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34870" y="839599"/>
            <a:ext cx="3268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7" name="Rectangle 219">
            <a:extLst>
              <a:ext uri="{FF2B5EF4-FFF2-40B4-BE49-F238E27FC236}">
                <a16:creationId xmlns:a16="http://schemas.microsoft.com/office/drawing/2014/main" id="{6923E82C-0BAC-40E8-9EA6-CD948BFA5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805" y="790608"/>
            <a:ext cx="166166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58" name="Line 224">
            <a:extLst>
              <a:ext uri="{FF2B5EF4-FFF2-40B4-BE49-F238E27FC236}">
                <a16:creationId xmlns:a16="http://schemas.microsoft.com/office/drawing/2014/main" id="{1D1E3B9F-A621-4FD8-869A-372B7947B99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34870" y="619911"/>
            <a:ext cx="3268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9" name="Rectangle 225">
            <a:extLst>
              <a:ext uri="{FF2B5EF4-FFF2-40B4-BE49-F238E27FC236}">
                <a16:creationId xmlns:a16="http://schemas.microsoft.com/office/drawing/2014/main" id="{25224500-CA67-40B8-A77B-1CC4F5817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805" y="571687"/>
            <a:ext cx="166166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60" name="Line 230">
            <a:extLst>
              <a:ext uri="{FF2B5EF4-FFF2-40B4-BE49-F238E27FC236}">
                <a16:creationId xmlns:a16="http://schemas.microsoft.com/office/drawing/2014/main" id="{33356DDB-C402-4B1A-8DD2-DA07942DD3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34870" y="400991"/>
            <a:ext cx="3268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1" name="Rectangle 231">
            <a:extLst>
              <a:ext uri="{FF2B5EF4-FFF2-40B4-BE49-F238E27FC236}">
                <a16:creationId xmlns:a16="http://schemas.microsoft.com/office/drawing/2014/main" id="{82F84344-B652-4ED0-8099-2DA644160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805" y="352767"/>
            <a:ext cx="166166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62" name="Line 236">
            <a:extLst>
              <a:ext uri="{FF2B5EF4-FFF2-40B4-BE49-F238E27FC236}">
                <a16:creationId xmlns:a16="http://schemas.microsoft.com/office/drawing/2014/main" id="{14D1D002-B2A9-4642-8C3B-6DDF1BC759D7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1678" y="1219266"/>
            <a:ext cx="0" cy="7578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3" name="Freeform 237">
            <a:extLst>
              <a:ext uri="{FF2B5EF4-FFF2-40B4-BE49-F238E27FC236}">
                <a16:creationId xmlns:a16="http://schemas.microsoft.com/office/drawing/2014/main" id="{86576DA4-5114-4A02-900A-BD68B3217E43}"/>
              </a:ext>
            </a:extLst>
          </p:cNvPr>
          <p:cNvSpPr>
            <a:spLocks/>
          </p:cNvSpPr>
          <p:nvPr/>
        </p:nvSpPr>
        <p:spPr bwMode="auto">
          <a:xfrm>
            <a:off x="4632265" y="1219266"/>
            <a:ext cx="588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4" name="Line 238">
            <a:extLst>
              <a:ext uri="{FF2B5EF4-FFF2-40B4-BE49-F238E27FC236}">
                <a16:creationId xmlns:a16="http://schemas.microsoft.com/office/drawing/2014/main" id="{E73689AA-0638-4E4D-9D34-8918A79E6F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61678" y="1291219"/>
            <a:ext cx="586620" cy="382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5" name="Line 239">
            <a:extLst>
              <a:ext uri="{FF2B5EF4-FFF2-40B4-BE49-F238E27FC236}">
                <a16:creationId xmlns:a16="http://schemas.microsoft.com/office/drawing/2014/main" id="{5568A053-C871-4369-B9D2-B930B2BA7D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48297" y="659715"/>
            <a:ext cx="588254" cy="6315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6" name="Line 240">
            <a:extLst>
              <a:ext uri="{FF2B5EF4-FFF2-40B4-BE49-F238E27FC236}">
                <a16:creationId xmlns:a16="http://schemas.microsoft.com/office/drawing/2014/main" id="{D4B28982-D8DB-4576-AC34-6E9E384B1D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836550" y="458401"/>
            <a:ext cx="0" cy="2013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7" name="Freeform 241">
            <a:extLst>
              <a:ext uri="{FF2B5EF4-FFF2-40B4-BE49-F238E27FC236}">
                <a16:creationId xmlns:a16="http://schemas.microsoft.com/office/drawing/2014/main" id="{7878A21C-2523-4706-B97B-133F3B3445A3}"/>
              </a:ext>
            </a:extLst>
          </p:cNvPr>
          <p:cNvSpPr>
            <a:spLocks/>
          </p:cNvSpPr>
          <p:nvPr/>
        </p:nvSpPr>
        <p:spPr bwMode="auto">
          <a:xfrm>
            <a:off x="5807137" y="458401"/>
            <a:ext cx="588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8" name="Rectangle 242">
            <a:extLst>
              <a:ext uri="{FF2B5EF4-FFF2-40B4-BE49-F238E27FC236}">
                <a16:creationId xmlns:a16="http://schemas.microsoft.com/office/drawing/2014/main" id="{8A72BA61-EEE4-4A23-BA31-39A6A3263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2265" y="1267490"/>
            <a:ext cx="58826" cy="5434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9" name="Rectangle 243">
            <a:extLst>
              <a:ext uri="{FF2B5EF4-FFF2-40B4-BE49-F238E27FC236}">
                <a16:creationId xmlns:a16="http://schemas.microsoft.com/office/drawing/2014/main" id="{25BDA67F-325E-47C9-B4D8-80D5CD444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885" y="1263662"/>
            <a:ext cx="58826" cy="55113"/>
          </a:xfrm>
          <a:prstGeom prst="rect">
            <a:avLst/>
          </a:prstGeom>
          <a:solidFill>
            <a:schemeClr val="tx1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0" name="Rectangle 244">
            <a:extLst>
              <a:ext uri="{FF2B5EF4-FFF2-40B4-BE49-F238E27FC236}">
                <a16:creationId xmlns:a16="http://schemas.microsoft.com/office/drawing/2014/main" id="{E4B09ED5-C105-40D6-9235-309DFF2D3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7137" y="632159"/>
            <a:ext cx="58826" cy="54348"/>
          </a:xfrm>
          <a:prstGeom prst="rect">
            <a:avLst/>
          </a:prstGeom>
          <a:solidFill>
            <a:schemeClr val="tx1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1" name="Line 245">
            <a:extLst>
              <a:ext uri="{FF2B5EF4-FFF2-40B4-BE49-F238E27FC236}">
                <a16:creationId xmlns:a16="http://schemas.microsoft.com/office/drawing/2014/main" id="{BB5499E6-7AFC-4EC2-B75F-FFABA18CFF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1678" y="1264427"/>
            <a:ext cx="0" cy="1377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2" name="Freeform 246">
            <a:extLst>
              <a:ext uri="{FF2B5EF4-FFF2-40B4-BE49-F238E27FC236}">
                <a16:creationId xmlns:a16="http://schemas.microsoft.com/office/drawing/2014/main" id="{39D42A25-FE2D-461D-8990-0206C73D553D}"/>
              </a:ext>
            </a:extLst>
          </p:cNvPr>
          <p:cNvSpPr>
            <a:spLocks/>
          </p:cNvSpPr>
          <p:nvPr/>
        </p:nvSpPr>
        <p:spPr bwMode="auto">
          <a:xfrm>
            <a:off x="4632265" y="1264427"/>
            <a:ext cx="588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3" name="Line 247">
            <a:extLst>
              <a:ext uri="{FF2B5EF4-FFF2-40B4-BE49-F238E27FC236}">
                <a16:creationId xmlns:a16="http://schemas.microsoft.com/office/drawing/2014/main" id="{D894251B-8814-43FC-957C-28527C51DD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61678" y="1295045"/>
            <a:ext cx="33498" cy="107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4" name="Line 248">
            <a:extLst>
              <a:ext uri="{FF2B5EF4-FFF2-40B4-BE49-F238E27FC236}">
                <a16:creationId xmlns:a16="http://schemas.microsoft.com/office/drawing/2014/main" id="{2ED967A0-28BF-455B-8BAC-80E23EFE700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16418" y="1277440"/>
            <a:ext cx="34315" cy="107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5" name="Line 249">
            <a:extLst>
              <a:ext uri="{FF2B5EF4-FFF2-40B4-BE49-F238E27FC236}">
                <a16:creationId xmlns:a16="http://schemas.microsoft.com/office/drawing/2014/main" id="{B3FB58E9-137F-4B51-A194-3E9C43A8DC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71975" y="1259835"/>
            <a:ext cx="34315" cy="1148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6" name="Line 250">
            <a:extLst>
              <a:ext uri="{FF2B5EF4-FFF2-40B4-BE49-F238E27FC236}">
                <a16:creationId xmlns:a16="http://schemas.microsoft.com/office/drawing/2014/main" id="{79C7BF33-484D-46F9-AA26-CF4FB41134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28349" y="1242995"/>
            <a:ext cx="32680" cy="107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7" name="Line 251">
            <a:extLst>
              <a:ext uri="{FF2B5EF4-FFF2-40B4-BE49-F238E27FC236}">
                <a16:creationId xmlns:a16="http://schemas.microsoft.com/office/drawing/2014/main" id="{540EF927-8C96-4B9F-99A1-23EC4703B83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83906" y="1225389"/>
            <a:ext cx="33498" cy="107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8" name="Line 252">
            <a:extLst>
              <a:ext uri="{FF2B5EF4-FFF2-40B4-BE49-F238E27FC236}">
                <a16:creationId xmlns:a16="http://schemas.microsoft.com/office/drawing/2014/main" id="{5DA4ECA7-FBDD-4EDB-A85F-1D017AC936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39464" y="1209314"/>
            <a:ext cx="33498" cy="99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9" name="Line 253">
            <a:extLst>
              <a:ext uri="{FF2B5EF4-FFF2-40B4-BE49-F238E27FC236}">
                <a16:creationId xmlns:a16="http://schemas.microsoft.com/office/drawing/2014/main" id="{3C35CCD9-2A13-4CA8-95FB-BB1A15B255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95021" y="1191709"/>
            <a:ext cx="33498" cy="99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0" name="Line 254">
            <a:extLst>
              <a:ext uri="{FF2B5EF4-FFF2-40B4-BE49-F238E27FC236}">
                <a16:creationId xmlns:a16="http://schemas.microsoft.com/office/drawing/2014/main" id="{6E3981C6-4ED1-4925-9BC5-351504D923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51395" y="1174104"/>
            <a:ext cx="33498" cy="99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1" name="Line 255">
            <a:extLst>
              <a:ext uri="{FF2B5EF4-FFF2-40B4-BE49-F238E27FC236}">
                <a16:creationId xmlns:a16="http://schemas.microsoft.com/office/drawing/2014/main" id="{8ED789AB-41DE-4480-AA76-403D8ED2B6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6953" y="1157264"/>
            <a:ext cx="33498" cy="99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2" name="Line 256">
            <a:extLst>
              <a:ext uri="{FF2B5EF4-FFF2-40B4-BE49-F238E27FC236}">
                <a16:creationId xmlns:a16="http://schemas.microsoft.com/office/drawing/2014/main" id="{C0D52FA2-171D-4293-8BBE-FC086FA94B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2510" y="1139658"/>
            <a:ext cx="33498" cy="99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3" name="Line 257">
            <a:extLst>
              <a:ext uri="{FF2B5EF4-FFF2-40B4-BE49-F238E27FC236}">
                <a16:creationId xmlns:a16="http://schemas.microsoft.com/office/drawing/2014/main" id="{46D86A14-7C9B-45E1-A0DD-AB46C955A0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18885" y="1124349"/>
            <a:ext cx="29413" cy="765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4" name="Line 258">
            <a:extLst>
              <a:ext uri="{FF2B5EF4-FFF2-40B4-BE49-F238E27FC236}">
                <a16:creationId xmlns:a16="http://schemas.microsoft.com/office/drawing/2014/main" id="{9FD78AB9-905C-4D22-8451-F9C150B949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248297" y="1087607"/>
            <a:ext cx="0" cy="91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5" name="Freeform 259">
            <a:extLst>
              <a:ext uri="{FF2B5EF4-FFF2-40B4-BE49-F238E27FC236}">
                <a16:creationId xmlns:a16="http://schemas.microsoft.com/office/drawing/2014/main" id="{66435049-B069-4AA4-BFAA-77E8CD9A2542}"/>
              </a:ext>
            </a:extLst>
          </p:cNvPr>
          <p:cNvSpPr>
            <a:spLocks/>
          </p:cNvSpPr>
          <p:nvPr/>
        </p:nvSpPr>
        <p:spPr bwMode="auto">
          <a:xfrm>
            <a:off x="5218885" y="1087607"/>
            <a:ext cx="588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6" name="Line 260">
            <a:extLst>
              <a:ext uri="{FF2B5EF4-FFF2-40B4-BE49-F238E27FC236}">
                <a16:creationId xmlns:a16="http://schemas.microsoft.com/office/drawing/2014/main" id="{93744545-3322-40D6-930E-3E6A4C5BCE4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48297" y="1124349"/>
            <a:ext cx="3268" cy="76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7" name="Line 261">
            <a:extLst>
              <a:ext uri="{FF2B5EF4-FFF2-40B4-BE49-F238E27FC236}">
                <a16:creationId xmlns:a16="http://schemas.microsoft.com/office/drawing/2014/main" id="{0CB65F7C-5D9B-4410-95F6-D150F72CFF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3625" y="1133534"/>
            <a:ext cx="31864" cy="122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8" name="Line 262">
            <a:extLst>
              <a:ext uri="{FF2B5EF4-FFF2-40B4-BE49-F238E27FC236}">
                <a16:creationId xmlns:a16="http://schemas.microsoft.com/office/drawing/2014/main" id="{509AAB86-F973-4AE8-B2D5-5E54805F884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8365" y="1154201"/>
            <a:ext cx="31864" cy="1301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" name="Line 263">
            <a:extLst>
              <a:ext uri="{FF2B5EF4-FFF2-40B4-BE49-F238E27FC236}">
                <a16:creationId xmlns:a16="http://schemas.microsoft.com/office/drawing/2014/main" id="{C0CA174A-83B8-447D-88AE-8924268C5EED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2287" y="1174869"/>
            <a:ext cx="31864" cy="1301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0" name="Line 264">
            <a:extLst>
              <a:ext uri="{FF2B5EF4-FFF2-40B4-BE49-F238E27FC236}">
                <a16:creationId xmlns:a16="http://schemas.microsoft.com/office/drawing/2014/main" id="{28E113DC-6885-4C35-93AC-0AD6955D288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7029" y="1196302"/>
            <a:ext cx="31864" cy="1301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1" name="Line 265">
            <a:extLst>
              <a:ext uri="{FF2B5EF4-FFF2-40B4-BE49-F238E27FC236}">
                <a16:creationId xmlns:a16="http://schemas.microsoft.com/office/drawing/2014/main" id="{7005032E-1760-4B90-B5BF-52BB0C6347F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0951" y="1216969"/>
            <a:ext cx="31864" cy="122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2" name="Line 266">
            <a:extLst>
              <a:ext uri="{FF2B5EF4-FFF2-40B4-BE49-F238E27FC236}">
                <a16:creationId xmlns:a16="http://schemas.microsoft.com/office/drawing/2014/main" id="{C616BC50-91A2-47B3-9DCA-1B3E6925721E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5691" y="1237637"/>
            <a:ext cx="31864" cy="122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3" name="Line 267">
            <a:extLst>
              <a:ext uri="{FF2B5EF4-FFF2-40B4-BE49-F238E27FC236}">
                <a16:creationId xmlns:a16="http://schemas.microsoft.com/office/drawing/2014/main" id="{8BAB403C-F85F-415B-93E2-6CB965F7A8E5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9615" y="1258304"/>
            <a:ext cx="31864" cy="1301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4" name="Line 268">
            <a:extLst>
              <a:ext uri="{FF2B5EF4-FFF2-40B4-BE49-F238E27FC236}">
                <a16:creationId xmlns:a16="http://schemas.microsoft.com/office/drawing/2014/main" id="{43E6A153-7CA8-49CA-A937-2C420A920C97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4355" y="1278971"/>
            <a:ext cx="31864" cy="1301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5" name="Line 269">
            <a:extLst>
              <a:ext uri="{FF2B5EF4-FFF2-40B4-BE49-F238E27FC236}">
                <a16:creationId xmlns:a16="http://schemas.microsoft.com/office/drawing/2014/main" id="{5290A819-026A-42C5-B076-CDA600865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8279" y="1300404"/>
            <a:ext cx="31864" cy="1301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6" name="Line 270">
            <a:extLst>
              <a:ext uri="{FF2B5EF4-FFF2-40B4-BE49-F238E27FC236}">
                <a16:creationId xmlns:a16="http://schemas.microsoft.com/office/drawing/2014/main" id="{3BA07804-9D99-4D07-A60C-8DB4C6F3C723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3019" y="1321072"/>
            <a:ext cx="31864" cy="122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7" name="Line 271">
            <a:extLst>
              <a:ext uri="{FF2B5EF4-FFF2-40B4-BE49-F238E27FC236}">
                <a16:creationId xmlns:a16="http://schemas.microsoft.com/office/drawing/2014/main" id="{BB37EC84-1D6D-465E-84AF-7F810E08C2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6942" y="1342504"/>
            <a:ext cx="19609" cy="688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8" name="Line 272">
            <a:extLst>
              <a:ext uri="{FF2B5EF4-FFF2-40B4-BE49-F238E27FC236}">
                <a16:creationId xmlns:a16="http://schemas.microsoft.com/office/drawing/2014/main" id="{ADB3CE9C-FC37-4C83-B1DD-BF1D12C8DD0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36550" y="1318775"/>
            <a:ext cx="0" cy="306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9" name="Freeform 273">
            <a:extLst>
              <a:ext uri="{FF2B5EF4-FFF2-40B4-BE49-F238E27FC236}">
                <a16:creationId xmlns:a16="http://schemas.microsoft.com/office/drawing/2014/main" id="{5AD41C62-7029-46AC-BCF9-2C90CA50C726}"/>
              </a:ext>
            </a:extLst>
          </p:cNvPr>
          <p:cNvSpPr>
            <a:spLocks/>
          </p:cNvSpPr>
          <p:nvPr/>
        </p:nvSpPr>
        <p:spPr bwMode="auto">
          <a:xfrm>
            <a:off x="5807137" y="1318775"/>
            <a:ext cx="588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0" name="Rectangle 274">
            <a:extLst>
              <a:ext uri="{FF2B5EF4-FFF2-40B4-BE49-F238E27FC236}">
                <a16:creationId xmlns:a16="http://schemas.microsoft.com/office/drawing/2014/main" id="{DBFE038C-4BD6-42B9-8BA6-2E230A889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2265" y="1278206"/>
            <a:ext cx="58826" cy="55113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1" name="Rectangle 275">
            <a:extLst>
              <a:ext uri="{FF2B5EF4-FFF2-40B4-BE49-F238E27FC236}">
                <a16:creationId xmlns:a16="http://schemas.microsoft.com/office/drawing/2014/main" id="{0C7AE575-85E5-4B91-83F4-9565A4C6D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885" y="1096793"/>
            <a:ext cx="58826" cy="5434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2" name="Rectangle 276">
            <a:extLst>
              <a:ext uri="{FF2B5EF4-FFF2-40B4-BE49-F238E27FC236}">
                <a16:creationId xmlns:a16="http://schemas.microsoft.com/office/drawing/2014/main" id="{CAB48D34-6C93-4526-ABE8-902FE6AE2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7137" y="1321837"/>
            <a:ext cx="58826" cy="55113"/>
          </a:xfrm>
          <a:prstGeom prst="rect">
            <a:avLst/>
          </a:prstGeom>
          <a:noFill/>
          <a:ln w="63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3" name="Rectangle 277">
            <a:extLst>
              <a:ext uri="{FF2B5EF4-FFF2-40B4-BE49-F238E27FC236}">
                <a16:creationId xmlns:a16="http://schemas.microsoft.com/office/drawing/2014/main" id="{2BF5AE58-A263-4190-832F-63D9718D6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386" y="1659920"/>
            <a:ext cx="1362563" cy="1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Days post immunization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49D915F-35E6-4C0C-9DBF-88E5FAF53D63}"/>
              </a:ext>
            </a:extLst>
          </p:cNvPr>
          <p:cNvGrpSpPr/>
          <p:nvPr/>
        </p:nvGrpSpPr>
        <p:grpSpPr>
          <a:xfrm>
            <a:off x="251894" y="590403"/>
            <a:ext cx="1798331" cy="1026998"/>
            <a:chOff x="234877" y="514293"/>
            <a:chExt cx="1798331" cy="1026998"/>
          </a:xfrm>
        </p:grpSpPr>
        <p:grpSp>
          <p:nvGrpSpPr>
            <p:cNvPr id="831" name="Group 22">
              <a:extLst>
                <a:ext uri="{FF2B5EF4-FFF2-40B4-BE49-F238E27FC236}">
                  <a16:creationId xmlns:a16="http://schemas.microsoft.com/office/drawing/2014/main" id="{CC37AD56-F129-4806-888A-C67641BB6AF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00828" y="916389"/>
              <a:ext cx="611650" cy="299587"/>
              <a:chOff x="3832" y="1632"/>
              <a:chExt cx="1180" cy="824"/>
            </a:xfrm>
          </p:grpSpPr>
          <p:sp>
            <p:nvSpPr>
              <p:cNvPr id="844" name="Freeform 23">
                <a:extLst>
                  <a:ext uri="{FF2B5EF4-FFF2-40B4-BE49-F238E27FC236}">
                    <a16:creationId xmlns:a16="http://schemas.microsoft.com/office/drawing/2014/main" id="{91145C3D-6B8E-43A6-B3FC-38B1EDAAC7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12" y="1872"/>
                <a:ext cx="243" cy="187"/>
              </a:xfrm>
              <a:custGeom>
                <a:avLst/>
                <a:gdLst>
                  <a:gd name="T0" fmla="*/ 141 w 243"/>
                  <a:gd name="T1" fmla="*/ 187 h 187"/>
                  <a:gd name="T2" fmla="*/ 243 w 243"/>
                  <a:gd name="T3" fmla="*/ 126 h 187"/>
                  <a:gd name="T4" fmla="*/ 232 w 243"/>
                  <a:gd name="T5" fmla="*/ 76 h 187"/>
                  <a:gd name="T6" fmla="*/ 202 w 243"/>
                  <a:gd name="T7" fmla="*/ 56 h 187"/>
                  <a:gd name="T8" fmla="*/ 131 w 243"/>
                  <a:gd name="T9" fmla="*/ 5 h 187"/>
                  <a:gd name="T10" fmla="*/ 0 w 243"/>
                  <a:gd name="T11" fmla="*/ 0 h 187"/>
                  <a:gd name="T12" fmla="*/ 48 w 243"/>
                  <a:gd name="T13" fmla="*/ 144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3"/>
                  <a:gd name="T22" fmla="*/ 0 h 187"/>
                  <a:gd name="T23" fmla="*/ 243 w 243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3" h="187">
                    <a:moveTo>
                      <a:pt x="141" y="187"/>
                    </a:moveTo>
                    <a:cubicBezTo>
                      <a:pt x="198" y="178"/>
                      <a:pt x="224" y="181"/>
                      <a:pt x="243" y="126"/>
                    </a:cubicBezTo>
                    <a:cubicBezTo>
                      <a:pt x="239" y="109"/>
                      <a:pt x="241" y="91"/>
                      <a:pt x="232" y="76"/>
                    </a:cubicBezTo>
                    <a:cubicBezTo>
                      <a:pt x="226" y="66"/>
                      <a:pt x="211" y="64"/>
                      <a:pt x="202" y="56"/>
                    </a:cubicBezTo>
                    <a:cubicBezTo>
                      <a:pt x="178" y="36"/>
                      <a:pt x="160" y="19"/>
                      <a:pt x="131" y="5"/>
                    </a:cubicBezTo>
                    <a:lnTo>
                      <a:pt x="0" y="0"/>
                    </a:lnTo>
                    <a:lnTo>
                      <a:pt x="48" y="144"/>
                    </a:lnTo>
                  </a:path>
                </a:pathLst>
              </a:custGeom>
              <a:solidFill>
                <a:srgbClr val="FF99CC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5" name="Freeform 24">
                <a:extLst>
                  <a:ext uri="{FF2B5EF4-FFF2-40B4-BE49-F238E27FC236}">
                    <a16:creationId xmlns:a16="http://schemas.microsoft.com/office/drawing/2014/main" id="{5C4A2436-F2D6-4342-9613-9E4067B869C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48" y="1819"/>
                <a:ext cx="1064" cy="573"/>
              </a:xfrm>
              <a:custGeom>
                <a:avLst/>
                <a:gdLst>
                  <a:gd name="T0" fmla="*/ 1064 w 1064"/>
                  <a:gd name="T1" fmla="*/ 364 h 573"/>
                  <a:gd name="T2" fmla="*/ 983 w 1064"/>
                  <a:gd name="T3" fmla="*/ 263 h 573"/>
                  <a:gd name="T4" fmla="*/ 822 w 1064"/>
                  <a:gd name="T5" fmla="*/ 192 h 573"/>
                  <a:gd name="T6" fmla="*/ 761 w 1064"/>
                  <a:gd name="T7" fmla="*/ 172 h 573"/>
                  <a:gd name="T8" fmla="*/ 700 w 1064"/>
                  <a:gd name="T9" fmla="*/ 202 h 573"/>
                  <a:gd name="T10" fmla="*/ 609 w 1064"/>
                  <a:gd name="T11" fmla="*/ 141 h 573"/>
                  <a:gd name="T12" fmla="*/ 589 w 1064"/>
                  <a:gd name="T13" fmla="*/ 111 h 573"/>
                  <a:gd name="T14" fmla="*/ 549 w 1064"/>
                  <a:gd name="T15" fmla="*/ 91 h 573"/>
                  <a:gd name="T16" fmla="*/ 519 w 1064"/>
                  <a:gd name="T17" fmla="*/ 61 h 573"/>
                  <a:gd name="T18" fmla="*/ 347 w 1064"/>
                  <a:gd name="T19" fmla="*/ 0 h 573"/>
                  <a:gd name="T20" fmla="*/ 215 w 1064"/>
                  <a:gd name="T21" fmla="*/ 10 h 573"/>
                  <a:gd name="T22" fmla="*/ 155 w 1064"/>
                  <a:gd name="T23" fmla="*/ 30 h 573"/>
                  <a:gd name="T24" fmla="*/ 124 w 1064"/>
                  <a:gd name="T25" fmla="*/ 61 h 573"/>
                  <a:gd name="T26" fmla="*/ 94 w 1064"/>
                  <a:gd name="T27" fmla="*/ 71 h 573"/>
                  <a:gd name="T28" fmla="*/ 44 w 1064"/>
                  <a:gd name="T29" fmla="*/ 111 h 573"/>
                  <a:gd name="T30" fmla="*/ 3 w 1064"/>
                  <a:gd name="T31" fmla="*/ 192 h 573"/>
                  <a:gd name="T32" fmla="*/ 13 w 1064"/>
                  <a:gd name="T33" fmla="*/ 384 h 573"/>
                  <a:gd name="T34" fmla="*/ 44 w 1064"/>
                  <a:gd name="T35" fmla="*/ 394 h 573"/>
                  <a:gd name="T36" fmla="*/ 64 w 1064"/>
                  <a:gd name="T37" fmla="*/ 424 h 573"/>
                  <a:gd name="T38" fmla="*/ 377 w 1064"/>
                  <a:gd name="T39" fmla="*/ 515 h 573"/>
                  <a:gd name="T40" fmla="*/ 488 w 1064"/>
                  <a:gd name="T41" fmla="*/ 566 h 573"/>
                  <a:gd name="T42" fmla="*/ 741 w 1064"/>
                  <a:gd name="T43" fmla="*/ 525 h 573"/>
                  <a:gd name="T44" fmla="*/ 822 w 1064"/>
                  <a:gd name="T45" fmla="*/ 465 h 573"/>
                  <a:gd name="T46" fmla="*/ 1024 w 1064"/>
                  <a:gd name="T47" fmla="*/ 434 h 573"/>
                  <a:gd name="T48" fmla="*/ 1064 w 1064"/>
                  <a:gd name="T49" fmla="*/ 364 h 57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64"/>
                  <a:gd name="T76" fmla="*/ 0 h 573"/>
                  <a:gd name="T77" fmla="*/ 1064 w 1064"/>
                  <a:gd name="T78" fmla="*/ 573 h 57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64" h="573">
                    <a:moveTo>
                      <a:pt x="1064" y="364"/>
                    </a:moveTo>
                    <a:cubicBezTo>
                      <a:pt x="1048" y="314"/>
                      <a:pt x="1032" y="279"/>
                      <a:pt x="983" y="263"/>
                    </a:cubicBezTo>
                    <a:cubicBezTo>
                      <a:pt x="941" y="218"/>
                      <a:pt x="880" y="208"/>
                      <a:pt x="822" y="192"/>
                    </a:cubicBezTo>
                    <a:cubicBezTo>
                      <a:pt x="801" y="186"/>
                      <a:pt x="761" y="172"/>
                      <a:pt x="761" y="172"/>
                    </a:cubicBezTo>
                    <a:cubicBezTo>
                      <a:pt x="749" y="180"/>
                      <a:pt x="718" y="205"/>
                      <a:pt x="700" y="202"/>
                    </a:cubicBezTo>
                    <a:cubicBezTo>
                      <a:pt x="671" y="198"/>
                      <a:pt x="627" y="164"/>
                      <a:pt x="609" y="141"/>
                    </a:cubicBezTo>
                    <a:cubicBezTo>
                      <a:pt x="601" y="132"/>
                      <a:pt x="598" y="119"/>
                      <a:pt x="589" y="111"/>
                    </a:cubicBezTo>
                    <a:cubicBezTo>
                      <a:pt x="578" y="101"/>
                      <a:pt x="561" y="100"/>
                      <a:pt x="549" y="91"/>
                    </a:cubicBezTo>
                    <a:cubicBezTo>
                      <a:pt x="537" y="83"/>
                      <a:pt x="531" y="68"/>
                      <a:pt x="519" y="61"/>
                    </a:cubicBezTo>
                    <a:cubicBezTo>
                      <a:pt x="476" y="37"/>
                      <a:pt x="395" y="12"/>
                      <a:pt x="347" y="0"/>
                    </a:cubicBezTo>
                    <a:cubicBezTo>
                      <a:pt x="303" y="3"/>
                      <a:pt x="259" y="3"/>
                      <a:pt x="215" y="10"/>
                    </a:cubicBezTo>
                    <a:cubicBezTo>
                      <a:pt x="194" y="13"/>
                      <a:pt x="155" y="30"/>
                      <a:pt x="155" y="30"/>
                    </a:cubicBezTo>
                    <a:cubicBezTo>
                      <a:pt x="145" y="40"/>
                      <a:pt x="136" y="53"/>
                      <a:pt x="124" y="61"/>
                    </a:cubicBezTo>
                    <a:cubicBezTo>
                      <a:pt x="115" y="67"/>
                      <a:pt x="102" y="64"/>
                      <a:pt x="94" y="71"/>
                    </a:cubicBezTo>
                    <a:cubicBezTo>
                      <a:pt x="29" y="123"/>
                      <a:pt x="119" y="86"/>
                      <a:pt x="44" y="111"/>
                    </a:cubicBezTo>
                    <a:cubicBezTo>
                      <a:pt x="32" y="143"/>
                      <a:pt x="14" y="160"/>
                      <a:pt x="3" y="192"/>
                    </a:cubicBezTo>
                    <a:cubicBezTo>
                      <a:pt x="6" y="256"/>
                      <a:pt x="0" y="321"/>
                      <a:pt x="13" y="384"/>
                    </a:cubicBezTo>
                    <a:cubicBezTo>
                      <a:pt x="15" y="395"/>
                      <a:pt x="35" y="387"/>
                      <a:pt x="44" y="394"/>
                    </a:cubicBezTo>
                    <a:cubicBezTo>
                      <a:pt x="53" y="401"/>
                      <a:pt x="57" y="414"/>
                      <a:pt x="64" y="424"/>
                    </a:cubicBezTo>
                    <a:cubicBezTo>
                      <a:pt x="113" y="573"/>
                      <a:pt x="161" y="507"/>
                      <a:pt x="377" y="515"/>
                    </a:cubicBezTo>
                    <a:cubicBezTo>
                      <a:pt x="467" y="561"/>
                      <a:pt x="429" y="546"/>
                      <a:pt x="488" y="566"/>
                    </a:cubicBezTo>
                    <a:cubicBezTo>
                      <a:pt x="789" y="551"/>
                      <a:pt x="613" y="572"/>
                      <a:pt x="741" y="525"/>
                    </a:cubicBezTo>
                    <a:cubicBezTo>
                      <a:pt x="765" y="490"/>
                      <a:pt x="782" y="478"/>
                      <a:pt x="822" y="465"/>
                    </a:cubicBezTo>
                    <a:cubicBezTo>
                      <a:pt x="913" y="405"/>
                      <a:pt x="779" y="486"/>
                      <a:pt x="1024" y="434"/>
                    </a:cubicBezTo>
                    <a:cubicBezTo>
                      <a:pt x="1044" y="430"/>
                      <a:pt x="1050" y="378"/>
                      <a:pt x="1064" y="3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6" name="Oval 25">
                <a:extLst>
                  <a:ext uri="{FF2B5EF4-FFF2-40B4-BE49-F238E27FC236}">
                    <a16:creationId xmlns:a16="http://schemas.microsoft.com/office/drawing/2014/main" id="{FDFFF16A-DE7B-43B4-8C56-B75A106F90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52" y="2064"/>
                <a:ext cx="48" cy="9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TW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847" name="Freeform 26">
                <a:extLst>
                  <a:ext uri="{FF2B5EF4-FFF2-40B4-BE49-F238E27FC236}">
                    <a16:creationId xmlns:a16="http://schemas.microsoft.com/office/drawing/2014/main" id="{39C5EAF9-646A-4136-8D7E-A3E67F29A6A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32" y="1632"/>
                <a:ext cx="176" cy="824"/>
              </a:xfrm>
              <a:custGeom>
                <a:avLst/>
                <a:gdLst>
                  <a:gd name="T0" fmla="*/ 152 w 176"/>
                  <a:gd name="T1" fmla="*/ 576 h 824"/>
                  <a:gd name="T2" fmla="*/ 152 w 176"/>
                  <a:gd name="T3" fmla="*/ 816 h 824"/>
                  <a:gd name="T4" fmla="*/ 8 w 176"/>
                  <a:gd name="T5" fmla="*/ 528 h 824"/>
                  <a:gd name="T6" fmla="*/ 104 w 176"/>
                  <a:gd name="T7" fmla="*/ 288 h 824"/>
                  <a:gd name="T8" fmla="*/ 8 w 176"/>
                  <a:gd name="T9" fmla="*/ 0 h 8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824"/>
                  <a:gd name="T17" fmla="*/ 176 w 176"/>
                  <a:gd name="T18" fmla="*/ 824 h 8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824">
                    <a:moveTo>
                      <a:pt x="152" y="576"/>
                    </a:moveTo>
                    <a:cubicBezTo>
                      <a:pt x="164" y="700"/>
                      <a:pt x="176" y="824"/>
                      <a:pt x="152" y="816"/>
                    </a:cubicBezTo>
                    <a:cubicBezTo>
                      <a:pt x="128" y="808"/>
                      <a:pt x="16" y="616"/>
                      <a:pt x="8" y="528"/>
                    </a:cubicBezTo>
                    <a:cubicBezTo>
                      <a:pt x="0" y="440"/>
                      <a:pt x="104" y="376"/>
                      <a:pt x="104" y="288"/>
                    </a:cubicBezTo>
                    <a:cubicBezTo>
                      <a:pt x="104" y="200"/>
                      <a:pt x="24" y="48"/>
                      <a:pt x="8" y="0"/>
                    </a:cubicBez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32" name="Text Box 31">
              <a:extLst>
                <a:ext uri="{FF2B5EF4-FFF2-40B4-BE49-F238E27FC236}">
                  <a16:creationId xmlns:a16="http://schemas.microsoft.com/office/drawing/2014/main" id="{F1BC1231-3408-4FCF-BBA5-1B102CB727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877" y="1202737"/>
              <a:ext cx="76868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HK" sz="800" b="1" i="0" dirty="0">
                  <a:cs typeface="Arial" panose="020B0604020202020204" pitchFamily="34" charset="0"/>
                </a:rPr>
                <a:t>4-5wk B6/PTGDR</a:t>
              </a:r>
              <a:r>
                <a:rPr lang="en-US" altLang="zh-HK" sz="800" b="1" i="0" baseline="30000" dirty="0">
                  <a:cs typeface="Arial" panose="020B0604020202020204" pitchFamily="34" charset="0"/>
                </a:rPr>
                <a:t>-/-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833" name="Line 76">
              <a:extLst>
                <a:ext uri="{FF2B5EF4-FFF2-40B4-BE49-F238E27FC236}">
                  <a16:creationId xmlns:a16="http://schemas.microsoft.com/office/drawing/2014/main" id="{8E7ADD42-EBFD-4E6A-9CA7-5AC872BC37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13186" y="1124899"/>
              <a:ext cx="844465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Line 27">
              <a:extLst>
                <a:ext uri="{FF2B5EF4-FFF2-40B4-BE49-F238E27FC236}">
                  <a16:creationId xmlns:a16="http://schemas.microsoft.com/office/drawing/2014/main" id="{09804600-9EDD-4782-9F1F-B73C7CCE28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3557" y="701232"/>
              <a:ext cx="0" cy="23691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Text Box 30">
              <a:extLst>
                <a:ext uri="{FF2B5EF4-FFF2-40B4-BE49-F238E27FC236}">
                  <a16:creationId xmlns:a16="http://schemas.microsoft.com/office/drawing/2014/main" id="{232F73CF-8E99-4208-ADEE-A024D91493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3297" y="1098711"/>
              <a:ext cx="67059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D0                                                                       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836" name="Text Box 34">
              <a:extLst>
                <a:ext uri="{FF2B5EF4-FFF2-40B4-BE49-F238E27FC236}">
                  <a16:creationId xmlns:a16="http://schemas.microsoft.com/office/drawing/2014/main" id="{39B51ECF-D104-41D5-BB4B-132C6AEBAA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8749" y="667445"/>
              <a:ext cx="539690" cy="74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s.c.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cxnSp>
          <p:nvCxnSpPr>
            <p:cNvPr id="837" name="Straight Connector 836">
              <a:extLst>
                <a:ext uri="{FF2B5EF4-FFF2-40B4-BE49-F238E27FC236}">
                  <a16:creationId xmlns:a16="http://schemas.microsoft.com/office/drawing/2014/main" id="{5A38E093-6A95-4E09-901C-7A5C0FAF1792}"/>
                </a:ext>
              </a:extLst>
            </p:cNvPr>
            <p:cNvCxnSpPr/>
            <p:nvPr/>
          </p:nvCxnSpPr>
          <p:spPr>
            <a:xfrm>
              <a:off x="1013186" y="998738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2" name="Text Box 34">
              <a:extLst>
                <a:ext uri="{FF2B5EF4-FFF2-40B4-BE49-F238E27FC236}">
                  <a16:creationId xmlns:a16="http://schemas.microsoft.com/office/drawing/2014/main" id="{920765CF-DDF2-4582-9AEB-446672D4BF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174" y="514293"/>
              <a:ext cx="1631034" cy="74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i="0" dirty="0">
                  <a:cs typeface="Arial" panose="020B0604020202020204" pitchFamily="34" charset="0"/>
                </a:rPr>
                <a:t>MOG</a:t>
              </a:r>
              <a:r>
                <a:rPr lang="en-US" altLang="zh-HK" sz="800" b="1" i="0" baseline="-25000" dirty="0">
                  <a:cs typeface="Arial" panose="020B0604020202020204" pitchFamily="34" charset="0"/>
                </a:rPr>
                <a:t>35-55</a:t>
              </a:r>
              <a:r>
                <a:rPr lang="en-US" altLang="zh-HK" sz="800" b="1" i="0" dirty="0">
                  <a:cs typeface="Arial" panose="020B0604020202020204" pitchFamily="34" charset="0"/>
                </a:rPr>
                <a:t> peptide in CFA</a:t>
              </a:r>
              <a:endParaRPr lang="en-US" altLang="zh-CN" sz="800" b="1" i="0" dirty="0">
                <a:cs typeface="Arial" panose="020B0604020202020204" pitchFamily="34" charset="0"/>
              </a:endParaRPr>
            </a:p>
          </p:txBody>
        </p:sp>
      </p:grpSp>
      <p:sp>
        <p:nvSpPr>
          <p:cNvPr id="805" name="TextBox 804">
            <a:extLst>
              <a:ext uri="{FF2B5EF4-FFF2-40B4-BE49-F238E27FC236}">
                <a16:creationId xmlns:a16="http://schemas.microsoft.com/office/drawing/2014/main" id="{94E363D1-364F-4C25-BCD4-A0D11C4A88D4}"/>
              </a:ext>
            </a:extLst>
          </p:cNvPr>
          <p:cNvSpPr txBox="1"/>
          <p:nvPr/>
        </p:nvSpPr>
        <p:spPr>
          <a:xfrm>
            <a:off x="3028670" y="599333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06" name="TextBox 805">
            <a:extLst>
              <a:ext uri="{FF2B5EF4-FFF2-40B4-BE49-F238E27FC236}">
                <a16:creationId xmlns:a16="http://schemas.microsoft.com/office/drawing/2014/main" id="{A85B19CE-510D-4722-9BDF-EFCD2DC374B5}"/>
              </a:ext>
            </a:extLst>
          </p:cNvPr>
          <p:cNvSpPr txBox="1"/>
          <p:nvPr/>
        </p:nvSpPr>
        <p:spPr>
          <a:xfrm>
            <a:off x="3155014" y="599333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07" name="TextBox 806">
            <a:extLst>
              <a:ext uri="{FF2B5EF4-FFF2-40B4-BE49-F238E27FC236}">
                <a16:creationId xmlns:a16="http://schemas.microsoft.com/office/drawing/2014/main" id="{3ABADA0C-DC8D-49F2-9163-0C87F311C4B1}"/>
              </a:ext>
            </a:extLst>
          </p:cNvPr>
          <p:cNvSpPr txBox="1"/>
          <p:nvPr/>
        </p:nvSpPr>
        <p:spPr>
          <a:xfrm>
            <a:off x="3609230" y="348133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08" name="TextBox 807">
            <a:extLst>
              <a:ext uri="{FF2B5EF4-FFF2-40B4-BE49-F238E27FC236}">
                <a16:creationId xmlns:a16="http://schemas.microsoft.com/office/drawing/2014/main" id="{6E66071B-046A-4D37-A9DF-6B48B03D4F65}"/>
              </a:ext>
            </a:extLst>
          </p:cNvPr>
          <p:cNvSpPr txBox="1"/>
          <p:nvPr/>
        </p:nvSpPr>
        <p:spPr>
          <a:xfrm>
            <a:off x="3735574" y="348133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09" name="TextBox 808">
            <a:extLst>
              <a:ext uri="{FF2B5EF4-FFF2-40B4-BE49-F238E27FC236}">
                <a16:creationId xmlns:a16="http://schemas.microsoft.com/office/drawing/2014/main" id="{190D2333-547A-4EF8-B6FF-89039149E056}"/>
              </a:ext>
            </a:extLst>
          </p:cNvPr>
          <p:cNvSpPr txBox="1"/>
          <p:nvPr/>
        </p:nvSpPr>
        <p:spPr>
          <a:xfrm>
            <a:off x="5622160" y="206374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10" name="TextBox 809">
            <a:extLst>
              <a:ext uri="{FF2B5EF4-FFF2-40B4-BE49-F238E27FC236}">
                <a16:creationId xmlns:a16="http://schemas.microsoft.com/office/drawing/2014/main" id="{D92FDE96-2A92-43C0-932B-1AC7A5F18BCE}"/>
              </a:ext>
            </a:extLst>
          </p:cNvPr>
          <p:cNvSpPr txBox="1"/>
          <p:nvPr/>
        </p:nvSpPr>
        <p:spPr>
          <a:xfrm>
            <a:off x="5748504" y="206374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11" name="TextBox 810">
            <a:extLst>
              <a:ext uri="{FF2B5EF4-FFF2-40B4-BE49-F238E27FC236}">
                <a16:creationId xmlns:a16="http://schemas.microsoft.com/office/drawing/2014/main" id="{B7E1480E-E610-491E-B799-546B78DCEC47}"/>
              </a:ext>
            </a:extLst>
          </p:cNvPr>
          <p:cNvSpPr txBox="1"/>
          <p:nvPr/>
        </p:nvSpPr>
        <p:spPr>
          <a:xfrm>
            <a:off x="508676" y="2077356"/>
            <a:ext cx="4549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zh-CN" altLang="en-US" sz="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2" name="TextBox 811">
            <a:extLst>
              <a:ext uri="{FF2B5EF4-FFF2-40B4-BE49-F238E27FC236}">
                <a16:creationId xmlns:a16="http://schemas.microsoft.com/office/drawing/2014/main" id="{83835C9F-5CF6-494C-8E91-70CBD380675C}"/>
              </a:ext>
            </a:extLst>
          </p:cNvPr>
          <p:cNvSpPr txBox="1"/>
          <p:nvPr/>
        </p:nvSpPr>
        <p:spPr>
          <a:xfrm>
            <a:off x="1115013" y="2068566"/>
            <a:ext cx="720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caspase-3</a:t>
            </a:r>
            <a:endParaRPr lang="zh-CN" altLang="en-US" sz="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3" name="TextBox 812">
            <a:extLst>
              <a:ext uri="{FF2B5EF4-FFF2-40B4-BE49-F238E27FC236}">
                <a16:creationId xmlns:a16="http://schemas.microsoft.com/office/drawing/2014/main" id="{07FF620C-AAEB-4A02-911D-87B29641B490}"/>
              </a:ext>
            </a:extLst>
          </p:cNvPr>
          <p:cNvSpPr txBox="1"/>
          <p:nvPr/>
        </p:nvSpPr>
        <p:spPr>
          <a:xfrm>
            <a:off x="2066638" y="2077356"/>
            <a:ext cx="720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endParaRPr lang="zh-CN" altLang="en-US" sz="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4" name="TextBox 813">
            <a:extLst>
              <a:ext uri="{FF2B5EF4-FFF2-40B4-BE49-F238E27FC236}">
                <a16:creationId xmlns:a16="http://schemas.microsoft.com/office/drawing/2014/main" id="{194A4069-2A63-41AC-8337-EA9242A86A2D}"/>
              </a:ext>
            </a:extLst>
          </p:cNvPr>
          <p:cNvSpPr txBox="1"/>
          <p:nvPr/>
        </p:nvSpPr>
        <p:spPr>
          <a:xfrm>
            <a:off x="2790199" y="2076483"/>
            <a:ext cx="6175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Merge 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5" name="TextBox 814">
            <a:extLst>
              <a:ext uri="{FF2B5EF4-FFF2-40B4-BE49-F238E27FC236}">
                <a16:creationId xmlns:a16="http://schemas.microsoft.com/office/drawing/2014/main" id="{28929AB4-F6F6-4A86-A316-5EA5479E4FE0}"/>
              </a:ext>
            </a:extLst>
          </p:cNvPr>
          <p:cNvSpPr txBox="1"/>
          <p:nvPr/>
        </p:nvSpPr>
        <p:spPr>
          <a:xfrm>
            <a:off x="1527892" y="3230852"/>
            <a:ext cx="7410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PTGDR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zh-CN" alt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6" name="TextBox 815">
            <a:extLst>
              <a:ext uri="{FF2B5EF4-FFF2-40B4-BE49-F238E27FC236}">
                <a16:creationId xmlns:a16="http://schemas.microsoft.com/office/drawing/2014/main" id="{F7861C87-66AA-4987-926E-0DB1262D3360}"/>
              </a:ext>
            </a:extLst>
          </p:cNvPr>
          <p:cNvSpPr txBox="1"/>
          <p:nvPr/>
        </p:nvSpPr>
        <p:spPr>
          <a:xfrm>
            <a:off x="1503321" y="1912570"/>
            <a:ext cx="7410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  <a:endParaRPr lang="zh-CN" alt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7" name="Picture 816">
            <a:extLst>
              <a:ext uri="{FF2B5EF4-FFF2-40B4-BE49-F238E27FC236}">
                <a16:creationId xmlns:a16="http://schemas.microsoft.com/office/drawing/2014/main" id="{2AF3C93B-53E5-4F1B-836F-2DD6E380B551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6449" b="49207"/>
          <a:stretch/>
        </p:blipFill>
        <p:spPr>
          <a:xfrm>
            <a:off x="1880526" y="2253570"/>
            <a:ext cx="713500" cy="900000"/>
          </a:xfrm>
          <a:prstGeom prst="rect">
            <a:avLst/>
          </a:prstGeom>
        </p:spPr>
      </p:pic>
      <p:pic>
        <p:nvPicPr>
          <p:cNvPr id="818" name="Picture 817">
            <a:extLst>
              <a:ext uri="{FF2B5EF4-FFF2-40B4-BE49-F238E27FC236}">
                <a16:creationId xmlns:a16="http://schemas.microsoft.com/office/drawing/2014/main" id="{53758A11-ED5D-4554-9A04-BB39ED9577F3}"/>
              </a:ext>
            </a:extLst>
          </p:cNvPr>
          <p:cNvPicPr>
            <a:picLocks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0000"/>
                    </a14:imgEffect>
                  </a14:imgLayer>
                </a14:imgProps>
              </a:ext>
            </a:extLst>
          </a:blip>
          <a:srcRect l="33228" t="50446" r="33256"/>
          <a:stretch/>
        </p:blipFill>
        <p:spPr>
          <a:xfrm>
            <a:off x="2642261" y="2250226"/>
            <a:ext cx="720000" cy="900000"/>
          </a:xfrm>
          <a:prstGeom prst="rect">
            <a:avLst/>
          </a:prstGeom>
        </p:spPr>
      </p:pic>
      <p:pic>
        <p:nvPicPr>
          <p:cNvPr id="819" name="Picture 818">
            <a:extLst>
              <a:ext uri="{FF2B5EF4-FFF2-40B4-BE49-F238E27FC236}">
                <a16:creationId xmlns:a16="http://schemas.microsoft.com/office/drawing/2014/main" id="{34A80E3F-1C1B-479F-9540-BA47F53F5B4A}"/>
              </a:ext>
            </a:extLst>
          </p:cNvPr>
          <p:cNvPicPr>
            <a:picLocks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0000"/>
                    </a14:imgEffect>
                  </a14:imgLayer>
                </a14:imgProps>
              </a:ext>
            </a:extLst>
          </a:blip>
          <a:srcRect l="67232" b="50086"/>
          <a:stretch/>
        </p:blipFill>
        <p:spPr>
          <a:xfrm>
            <a:off x="358119" y="2257560"/>
            <a:ext cx="709020" cy="900000"/>
          </a:xfrm>
          <a:prstGeom prst="rect">
            <a:avLst/>
          </a:prstGeom>
        </p:spPr>
      </p:pic>
      <p:pic>
        <p:nvPicPr>
          <p:cNvPr id="820" name="Picture 819">
            <a:extLst>
              <a:ext uri="{FF2B5EF4-FFF2-40B4-BE49-F238E27FC236}">
                <a16:creationId xmlns:a16="http://schemas.microsoft.com/office/drawing/2014/main" id="{3C072612-3AA2-4EEC-9D10-C3F1AFF9A71E}"/>
              </a:ext>
            </a:extLst>
          </p:cNvPr>
          <p:cNvPicPr>
            <a:picLocks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0000"/>
                    </a14:imgEffect>
                  </a14:imgLayer>
                </a14:imgProps>
              </a:ext>
            </a:extLst>
          </a:blip>
          <a:srcRect l="33300" r="33185" b="49770"/>
          <a:stretch/>
        </p:blipFill>
        <p:spPr>
          <a:xfrm>
            <a:off x="1115013" y="2253570"/>
            <a:ext cx="720640" cy="900000"/>
          </a:xfrm>
          <a:prstGeom prst="rect">
            <a:avLst/>
          </a:prstGeom>
        </p:spPr>
      </p:pic>
      <p:pic>
        <p:nvPicPr>
          <p:cNvPr id="821" name="Picture 820">
            <a:extLst>
              <a:ext uri="{FF2B5EF4-FFF2-40B4-BE49-F238E27FC236}">
                <a16:creationId xmlns:a16="http://schemas.microsoft.com/office/drawing/2014/main" id="{232BACE6-506F-44BC-A8FD-E8E153D3DD19}"/>
              </a:ext>
            </a:extLst>
          </p:cNvPr>
          <p:cNvPicPr>
            <a:picLocks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6609" b="49854"/>
          <a:stretch/>
        </p:blipFill>
        <p:spPr>
          <a:xfrm>
            <a:off x="1880526" y="3584659"/>
            <a:ext cx="719260" cy="900000"/>
          </a:xfrm>
          <a:prstGeom prst="rect">
            <a:avLst/>
          </a:prstGeom>
        </p:spPr>
      </p:pic>
      <p:pic>
        <p:nvPicPr>
          <p:cNvPr id="822" name="Picture 821">
            <a:extLst>
              <a:ext uri="{FF2B5EF4-FFF2-40B4-BE49-F238E27FC236}">
                <a16:creationId xmlns:a16="http://schemas.microsoft.com/office/drawing/2014/main" id="{C1B871D8-90D8-4601-9DAB-3DD3711F7802}"/>
              </a:ext>
            </a:extLst>
          </p:cNvPr>
          <p:cNvPicPr>
            <a:picLocks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50000"/>
                    </a14:imgEffect>
                  </a14:imgLayer>
                </a14:imgProps>
              </a:ext>
            </a:extLst>
          </a:blip>
          <a:srcRect t="50377" r="66495"/>
          <a:stretch/>
        </p:blipFill>
        <p:spPr>
          <a:xfrm>
            <a:off x="1112574" y="3583099"/>
            <a:ext cx="720000" cy="900000"/>
          </a:xfrm>
          <a:prstGeom prst="rect">
            <a:avLst/>
          </a:prstGeom>
        </p:spPr>
      </p:pic>
      <p:pic>
        <p:nvPicPr>
          <p:cNvPr id="823" name="Picture 822">
            <a:extLst>
              <a:ext uri="{FF2B5EF4-FFF2-40B4-BE49-F238E27FC236}">
                <a16:creationId xmlns:a16="http://schemas.microsoft.com/office/drawing/2014/main" id="{B53748AA-F7E6-4130-BC14-A9AF4EDB29BE}"/>
              </a:ext>
            </a:extLst>
          </p:cNvPr>
          <p:cNvPicPr>
            <a:picLocks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50000"/>
                    </a14:imgEffect>
                  </a14:imgLayer>
                </a14:imgProps>
              </a:ext>
            </a:extLst>
          </a:blip>
          <a:srcRect l="33200" t="52004" r="33295"/>
          <a:stretch/>
        </p:blipFill>
        <p:spPr>
          <a:xfrm>
            <a:off x="2639663" y="3586820"/>
            <a:ext cx="720000" cy="900000"/>
          </a:xfrm>
          <a:prstGeom prst="rect">
            <a:avLst/>
          </a:prstGeom>
        </p:spPr>
      </p:pic>
      <p:pic>
        <p:nvPicPr>
          <p:cNvPr id="824" name="Picture 823">
            <a:extLst>
              <a:ext uri="{FF2B5EF4-FFF2-40B4-BE49-F238E27FC236}">
                <a16:creationId xmlns:a16="http://schemas.microsoft.com/office/drawing/2014/main" id="{4153AD36-A96F-4999-9F4C-18D0DE1CCFF4}"/>
              </a:ext>
            </a:extLst>
          </p:cNvPr>
          <p:cNvPicPr>
            <a:picLocks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50000"/>
                    </a14:imgEffect>
                  </a14:imgLayer>
                </a14:imgProps>
              </a:ext>
            </a:extLst>
          </a:blip>
          <a:srcRect l="66609" b="50377"/>
          <a:stretch/>
        </p:blipFill>
        <p:spPr>
          <a:xfrm>
            <a:off x="353822" y="3583099"/>
            <a:ext cx="720000" cy="900000"/>
          </a:xfrm>
          <a:prstGeom prst="rect">
            <a:avLst/>
          </a:prstGeom>
        </p:spPr>
      </p:pic>
      <p:sp>
        <p:nvSpPr>
          <p:cNvPr id="825" name="TextBox 824">
            <a:extLst>
              <a:ext uri="{FF2B5EF4-FFF2-40B4-BE49-F238E27FC236}">
                <a16:creationId xmlns:a16="http://schemas.microsoft.com/office/drawing/2014/main" id="{0DAF279A-4188-4629-88F2-17E82C4B7023}"/>
              </a:ext>
            </a:extLst>
          </p:cNvPr>
          <p:cNvSpPr txBox="1"/>
          <p:nvPr/>
        </p:nvSpPr>
        <p:spPr>
          <a:xfrm>
            <a:off x="4900321" y="3125848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26" name="TextBox 825">
            <a:extLst>
              <a:ext uri="{FF2B5EF4-FFF2-40B4-BE49-F238E27FC236}">
                <a16:creationId xmlns:a16="http://schemas.microsoft.com/office/drawing/2014/main" id="{25B81967-3CE9-4F38-A220-3029D9DCFF68}"/>
              </a:ext>
            </a:extLst>
          </p:cNvPr>
          <p:cNvSpPr txBox="1"/>
          <p:nvPr/>
        </p:nvSpPr>
        <p:spPr>
          <a:xfrm>
            <a:off x="5026665" y="3125848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27" name="TextBox 826">
            <a:extLst>
              <a:ext uri="{FF2B5EF4-FFF2-40B4-BE49-F238E27FC236}">
                <a16:creationId xmlns:a16="http://schemas.microsoft.com/office/drawing/2014/main" id="{92A4651F-45C3-4A17-9543-DCA7AA4130FA}"/>
              </a:ext>
            </a:extLst>
          </p:cNvPr>
          <p:cNvSpPr txBox="1"/>
          <p:nvPr/>
        </p:nvSpPr>
        <p:spPr>
          <a:xfrm>
            <a:off x="6309283" y="3225246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28" name="TextBox 827">
            <a:extLst>
              <a:ext uri="{FF2B5EF4-FFF2-40B4-BE49-F238E27FC236}">
                <a16:creationId xmlns:a16="http://schemas.microsoft.com/office/drawing/2014/main" id="{5B8B81B8-F65C-4532-BF85-A0803FEE2624}"/>
              </a:ext>
            </a:extLst>
          </p:cNvPr>
          <p:cNvSpPr txBox="1"/>
          <p:nvPr/>
        </p:nvSpPr>
        <p:spPr>
          <a:xfrm>
            <a:off x="4522340" y="3470895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29" name="TextBox 828">
            <a:extLst>
              <a:ext uri="{FF2B5EF4-FFF2-40B4-BE49-F238E27FC236}">
                <a16:creationId xmlns:a16="http://schemas.microsoft.com/office/drawing/2014/main" id="{F78846D0-918E-4CDC-929E-2A0574AA60FA}"/>
              </a:ext>
            </a:extLst>
          </p:cNvPr>
          <p:cNvSpPr txBox="1"/>
          <p:nvPr/>
        </p:nvSpPr>
        <p:spPr>
          <a:xfrm>
            <a:off x="299862" y="255994"/>
            <a:ext cx="334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8" name="TextBox 847">
            <a:extLst>
              <a:ext uri="{FF2B5EF4-FFF2-40B4-BE49-F238E27FC236}">
                <a16:creationId xmlns:a16="http://schemas.microsoft.com/office/drawing/2014/main" id="{10EA38F9-1F7C-4429-B81C-CB9F1040B88C}"/>
              </a:ext>
            </a:extLst>
          </p:cNvPr>
          <p:cNvSpPr txBox="1"/>
          <p:nvPr/>
        </p:nvSpPr>
        <p:spPr>
          <a:xfrm>
            <a:off x="295697" y="1836815"/>
            <a:ext cx="3382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" name="TextBox 848">
            <a:extLst>
              <a:ext uri="{FF2B5EF4-FFF2-40B4-BE49-F238E27FC236}">
                <a16:creationId xmlns:a16="http://schemas.microsoft.com/office/drawing/2014/main" id="{495DF560-4813-4159-BD4C-D4E53641F04B}"/>
              </a:ext>
            </a:extLst>
          </p:cNvPr>
          <p:cNvSpPr txBox="1"/>
          <p:nvPr/>
        </p:nvSpPr>
        <p:spPr>
          <a:xfrm>
            <a:off x="302260" y="4730143"/>
            <a:ext cx="332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0" name="Rectangle 193">
            <a:extLst>
              <a:ext uri="{FF2B5EF4-FFF2-40B4-BE49-F238E27FC236}">
                <a16:creationId xmlns:a16="http://schemas.microsoft.com/office/drawing/2014/main" id="{BDD92261-6DD5-4B65-9DD8-3C9ABC1EF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3296" y="3208014"/>
            <a:ext cx="20518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04" name="Straight Arrow Connector 803">
            <a:extLst>
              <a:ext uri="{FF2B5EF4-FFF2-40B4-BE49-F238E27FC236}">
                <a16:creationId xmlns:a16="http://schemas.microsoft.com/office/drawing/2014/main" id="{33628C5F-F94F-4C09-AB5A-19398346646E}"/>
              </a:ext>
            </a:extLst>
          </p:cNvPr>
          <p:cNvCxnSpPr/>
          <p:nvPr/>
        </p:nvCxnSpPr>
        <p:spPr>
          <a:xfrm>
            <a:off x="990456" y="7873486"/>
            <a:ext cx="180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3" name="TextBox 852">
            <a:extLst>
              <a:ext uri="{FF2B5EF4-FFF2-40B4-BE49-F238E27FC236}">
                <a16:creationId xmlns:a16="http://schemas.microsoft.com/office/drawing/2014/main" id="{4F121ADF-6A0B-4020-AAA8-9174069466B5}"/>
              </a:ext>
            </a:extLst>
          </p:cNvPr>
          <p:cNvSpPr txBox="1"/>
          <p:nvPr/>
        </p:nvSpPr>
        <p:spPr>
          <a:xfrm>
            <a:off x="1770775" y="7830720"/>
            <a:ext cx="546885" cy="25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BrdU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4" name="Straight Arrow Connector 853">
            <a:extLst>
              <a:ext uri="{FF2B5EF4-FFF2-40B4-BE49-F238E27FC236}">
                <a16:creationId xmlns:a16="http://schemas.microsoft.com/office/drawing/2014/main" id="{5D350612-8ABA-4DED-9439-67FF4C551F6F}"/>
              </a:ext>
            </a:extLst>
          </p:cNvPr>
          <p:cNvCxnSpPr>
            <a:cxnSpLocks/>
          </p:cNvCxnSpPr>
          <p:nvPr/>
        </p:nvCxnSpPr>
        <p:spPr>
          <a:xfrm rot="16200000">
            <a:off x="-136725" y="6522881"/>
            <a:ext cx="180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5" name="TextBox 854">
            <a:extLst>
              <a:ext uri="{FF2B5EF4-FFF2-40B4-BE49-F238E27FC236}">
                <a16:creationId xmlns:a16="http://schemas.microsoft.com/office/drawing/2014/main" id="{1BE046F1-9E99-459E-97F6-D3936C37CC4E}"/>
              </a:ext>
            </a:extLst>
          </p:cNvPr>
          <p:cNvSpPr txBox="1"/>
          <p:nvPr/>
        </p:nvSpPr>
        <p:spPr>
          <a:xfrm rot="16200000">
            <a:off x="293229" y="6137494"/>
            <a:ext cx="7343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KLRG1</a:t>
            </a:r>
            <a:endParaRPr lang="zh-CN" altLang="en-US" sz="800" b="1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1527" name="Rectangle 193">
            <a:extLst>
              <a:ext uri="{FF2B5EF4-FFF2-40B4-BE49-F238E27FC236}">
                <a16:creationId xmlns:a16="http://schemas.microsoft.com/office/drawing/2014/main" id="{E65E39CE-5D83-43FE-867F-613261915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1684" y="4883621"/>
            <a:ext cx="20518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8" name="Rectangle 193">
            <a:extLst>
              <a:ext uri="{FF2B5EF4-FFF2-40B4-BE49-F238E27FC236}">
                <a16:creationId xmlns:a16="http://schemas.microsoft.com/office/drawing/2014/main" id="{60815741-8C99-4EED-9851-7695C6A32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4680" y="4883621"/>
            <a:ext cx="20518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151" name="Group 1150">
            <a:extLst>
              <a:ext uri="{FF2B5EF4-FFF2-40B4-BE49-F238E27FC236}">
                <a16:creationId xmlns:a16="http://schemas.microsoft.com/office/drawing/2014/main" id="{52E1C005-F4CF-443A-838B-E94412A7F0BE}"/>
              </a:ext>
            </a:extLst>
          </p:cNvPr>
          <p:cNvGrpSpPr>
            <a:grpSpLocks noChangeAspect="1"/>
          </p:cNvGrpSpPr>
          <p:nvPr/>
        </p:nvGrpSpPr>
        <p:grpSpPr>
          <a:xfrm>
            <a:off x="771868" y="6493574"/>
            <a:ext cx="1440000" cy="1302202"/>
            <a:chOff x="864858" y="6642290"/>
            <a:chExt cx="1194285" cy="1080000"/>
          </a:xfrm>
        </p:grpSpPr>
        <p:grpSp>
          <p:nvGrpSpPr>
            <p:cNvPr id="1519" name="Group 1518">
              <a:extLst>
                <a:ext uri="{FF2B5EF4-FFF2-40B4-BE49-F238E27FC236}">
                  <a16:creationId xmlns:a16="http://schemas.microsoft.com/office/drawing/2014/main" id="{481D9322-14A6-4411-8E8F-32DC815215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8163" y="6682690"/>
              <a:ext cx="1080980" cy="920252"/>
              <a:chOff x="793971" y="3942055"/>
              <a:chExt cx="1288633" cy="1097029"/>
            </a:xfrm>
          </p:grpSpPr>
          <p:sp>
            <p:nvSpPr>
              <p:cNvPr id="1520" name="TextBox 1519">
                <a:extLst>
                  <a:ext uri="{FF2B5EF4-FFF2-40B4-BE49-F238E27FC236}">
                    <a16:creationId xmlns:a16="http://schemas.microsoft.com/office/drawing/2014/main" id="{3872E536-A50B-4AAE-AFB7-B66EDF65690C}"/>
                  </a:ext>
                </a:extLst>
              </p:cNvPr>
              <p:cNvSpPr txBox="1"/>
              <p:nvPr/>
            </p:nvSpPr>
            <p:spPr>
              <a:xfrm>
                <a:off x="1598667" y="3942055"/>
                <a:ext cx="474631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11.7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1" name="TextBox 1520">
                <a:extLst>
                  <a:ext uri="{FF2B5EF4-FFF2-40B4-BE49-F238E27FC236}">
                    <a16:creationId xmlns:a16="http://schemas.microsoft.com/office/drawing/2014/main" id="{A9D4157C-601D-47B4-B2E0-D58D616B5CCE}"/>
                  </a:ext>
                </a:extLst>
              </p:cNvPr>
              <p:cNvSpPr txBox="1"/>
              <p:nvPr/>
            </p:nvSpPr>
            <p:spPr>
              <a:xfrm>
                <a:off x="1600323" y="4782254"/>
                <a:ext cx="482281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11.9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2" name="TextBox 1521">
                <a:extLst>
                  <a:ext uri="{FF2B5EF4-FFF2-40B4-BE49-F238E27FC236}">
                    <a16:creationId xmlns:a16="http://schemas.microsoft.com/office/drawing/2014/main" id="{51EFC428-6393-4379-8840-D0C3FA1B2E16}"/>
                  </a:ext>
                </a:extLst>
              </p:cNvPr>
              <p:cNvSpPr txBox="1"/>
              <p:nvPr/>
            </p:nvSpPr>
            <p:spPr>
              <a:xfrm>
                <a:off x="793971" y="3942683"/>
                <a:ext cx="491392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14.8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290" name="Group 4289">
              <a:extLst>
                <a:ext uri="{FF2B5EF4-FFF2-40B4-BE49-F238E27FC236}">
                  <a16:creationId xmlns:a16="http://schemas.microsoft.com/office/drawing/2014/main" id="{A3CCA1EB-D0EC-4E81-B0CD-0273054E53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64858" y="6642290"/>
              <a:ext cx="1137324" cy="1080000"/>
              <a:chOff x="9102726" y="3448050"/>
              <a:chExt cx="2463800" cy="2339618"/>
            </a:xfrm>
          </p:grpSpPr>
          <p:pic>
            <p:nvPicPr>
              <p:cNvPr id="3099" name="Picture 27">
                <a:extLst>
                  <a:ext uri="{FF2B5EF4-FFF2-40B4-BE49-F238E27FC236}">
                    <a16:creationId xmlns:a16="http://schemas.microsoft.com/office/drawing/2014/main" id="{5210A8DD-1CAA-4A3D-8259-BA810086A0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90063" y="3448050"/>
                <a:ext cx="2168525" cy="2166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23" name="Freeform 6">
                <a:extLst>
                  <a:ext uri="{FF2B5EF4-FFF2-40B4-BE49-F238E27FC236}">
                    <a16:creationId xmlns:a16="http://schemas.microsoft.com/office/drawing/2014/main" id="{70F4A471-7247-41AD-9744-858754B2F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0063" y="4811713"/>
                <a:ext cx="1041400" cy="15875"/>
              </a:xfrm>
              <a:custGeom>
                <a:avLst/>
                <a:gdLst>
                  <a:gd name="T0" fmla="*/ 0 w 656"/>
                  <a:gd name="T1" fmla="*/ 0 h 10"/>
                  <a:gd name="T2" fmla="*/ 0 w 656"/>
                  <a:gd name="T3" fmla="*/ 10 h 10"/>
                  <a:gd name="T4" fmla="*/ 651 w 656"/>
                  <a:gd name="T5" fmla="*/ 10 h 10"/>
                  <a:gd name="T6" fmla="*/ 656 w 656"/>
                  <a:gd name="T7" fmla="*/ 10 h 10"/>
                  <a:gd name="T8" fmla="*/ 656 w 656"/>
                  <a:gd name="T9" fmla="*/ 5 h 10"/>
                  <a:gd name="T10" fmla="*/ 656 w 656"/>
                  <a:gd name="T11" fmla="*/ 0 h 10"/>
                  <a:gd name="T12" fmla="*/ 651 w 656"/>
                  <a:gd name="T13" fmla="*/ 0 h 10"/>
                  <a:gd name="T14" fmla="*/ 0 w 65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6" h="10">
                    <a:moveTo>
                      <a:pt x="0" y="0"/>
                    </a:moveTo>
                    <a:lnTo>
                      <a:pt x="0" y="10"/>
                    </a:lnTo>
                    <a:lnTo>
                      <a:pt x="651" y="10"/>
                    </a:lnTo>
                    <a:lnTo>
                      <a:pt x="656" y="10"/>
                    </a:lnTo>
                    <a:lnTo>
                      <a:pt x="656" y="5"/>
                    </a:lnTo>
                    <a:lnTo>
                      <a:pt x="656" y="0"/>
                    </a:lnTo>
                    <a:lnTo>
                      <a:pt x="6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24" name="Freeform 7">
                <a:extLst>
                  <a:ext uri="{FF2B5EF4-FFF2-40B4-BE49-F238E27FC236}">
                    <a16:creationId xmlns:a16="http://schemas.microsoft.com/office/drawing/2014/main" id="{738F9FAC-FBE9-4CBF-BC05-0BF25A533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5588" y="3448050"/>
                <a:ext cx="15875" cy="1379538"/>
              </a:xfrm>
              <a:custGeom>
                <a:avLst/>
                <a:gdLst>
                  <a:gd name="T0" fmla="*/ 0 w 10"/>
                  <a:gd name="T1" fmla="*/ 0 h 869"/>
                  <a:gd name="T2" fmla="*/ 0 w 10"/>
                  <a:gd name="T3" fmla="*/ 864 h 869"/>
                  <a:gd name="T4" fmla="*/ 0 w 10"/>
                  <a:gd name="T5" fmla="*/ 869 h 869"/>
                  <a:gd name="T6" fmla="*/ 5 w 10"/>
                  <a:gd name="T7" fmla="*/ 869 h 869"/>
                  <a:gd name="T8" fmla="*/ 10 w 10"/>
                  <a:gd name="T9" fmla="*/ 869 h 869"/>
                  <a:gd name="T10" fmla="*/ 10 w 10"/>
                  <a:gd name="T11" fmla="*/ 864 h 869"/>
                  <a:gd name="T12" fmla="*/ 10 w 10"/>
                  <a:gd name="T13" fmla="*/ 0 h 869"/>
                  <a:gd name="T14" fmla="*/ 0 w 10"/>
                  <a:gd name="T15" fmla="*/ 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69">
                    <a:moveTo>
                      <a:pt x="0" y="0"/>
                    </a:moveTo>
                    <a:lnTo>
                      <a:pt x="0" y="864"/>
                    </a:lnTo>
                    <a:lnTo>
                      <a:pt x="0" y="869"/>
                    </a:lnTo>
                    <a:lnTo>
                      <a:pt x="5" y="869"/>
                    </a:lnTo>
                    <a:lnTo>
                      <a:pt x="10" y="869"/>
                    </a:lnTo>
                    <a:lnTo>
                      <a:pt x="10" y="86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28" name="Freeform 11">
                <a:extLst>
                  <a:ext uri="{FF2B5EF4-FFF2-40B4-BE49-F238E27FC236}">
                    <a16:creationId xmlns:a16="http://schemas.microsoft.com/office/drawing/2014/main" id="{A8B94711-30D0-4BE0-AE85-AFE5943F19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5588" y="4811713"/>
                <a:ext cx="1150938" cy="15875"/>
              </a:xfrm>
              <a:custGeom>
                <a:avLst/>
                <a:gdLst>
                  <a:gd name="T0" fmla="*/ 5 w 725"/>
                  <a:gd name="T1" fmla="*/ 0 h 10"/>
                  <a:gd name="T2" fmla="*/ 0 w 725"/>
                  <a:gd name="T3" fmla="*/ 0 h 10"/>
                  <a:gd name="T4" fmla="*/ 0 w 725"/>
                  <a:gd name="T5" fmla="*/ 5 h 10"/>
                  <a:gd name="T6" fmla="*/ 0 w 725"/>
                  <a:gd name="T7" fmla="*/ 10 h 10"/>
                  <a:gd name="T8" fmla="*/ 5 w 725"/>
                  <a:gd name="T9" fmla="*/ 10 h 10"/>
                  <a:gd name="T10" fmla="*/ 720 w 725"/>
                  <a:gd name="T11" fmla="*/ 10 h 10"/>
                  <a:gd name="T12" fmla="*/ 725 w 725"/>
                  <a:gd name="T13" fmla="*/ 10 h 10"/>
                  <a:gd name="T14" fmla="*/ 725 w 725"/>
                  <a:gd name="T15" fmla="*/ 5 h 10"/>
                  <a:gd name="T16" fmla="*/ 725 w 725"/>
                  <a:gd name="T17" fmla="*/ 0 h 10"/>
                  <a:gd name="T18" fmla="*/ 720 w 725"/>
                  <a:gd name="T19" fmla="*/ 0 h 10"/>
                  <a:gd name="T20" fmla="*/ 5 w 725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5" h="10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720" y="10"/>
                    </a:lnTo>
                    <a:lnTo>
                      <a:pt x="725" y="10"/>
                    </a:lnTo>
                    <a:lnTo>
                      <a:pt x="725" y="5"/>
                    </a:lnTo>
                    <a:lnTo>
                      <a:pt x="725" y="0"/>
                    </a:lnTo>
                    <a:lnTo>
                      <a:pt x="72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29" name="Freeform 12">
                <a:extLst>
                  <a:ext uri="{FF2B5EF4-FFF2-40B4-BE49-F238E27FC236}">
                    <a16:creationId xmlns:a16="http://schemas.microsoft.com/office/drawing/2014/main" id="{A563FF53-B5A1-4C4A-A7A3-7A75924BF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5588" y="3448050"/>
                <a:ext cx="15875" cy="1379538"/>
              </a:xfrm>
              <a:custGeom>
                <a:avLst/>
                <a:gdLst>
                  <a:gd name="T0" fmla="*/ 0 w 10"/>
                  <a:gd name="T1" fmla="*/ 0 h 869"/>
                  <a:gd name="T2" fmla="*/ 0 w 10"/>
                  <a:gd name="T3" fmla="*/ 864 h 869"/>
                  <a:gd name="T4" fmla="*/ 0 w 10"/>
                  <a:gd name="T5" fmla="*/ 869 h 869"/>
                  <a:gd name="T6" fmla="*/ 5 w 10"/>
                  <a:gd name="T7" fmla="*/ 869 h 869"/>
                  <a:gd name="T8" fmla="*/ 10 w 10"/>
                  <a:gd name="T9" fmla="*/ 869 h 869"/>
                  <a:gd name="T10" fmla="*/ 10 w 10"/>
                  <a:gd name="T11" fmla="*/ 864 h 869"/>
                  <a:gd name="T12" fmla="*/ 10 w 10"/>
                  <a:gd name="T13" fmla="*/ 0 h 869"/>
                  <a:gd name="T14" fmla="*/ 0 w 10"/>
                  <a:gd name="T15" fmla="*/ 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69">
                    <a:moveTo>
                      <a:pt x="0" y="0"/>
                    </a:moveTo>
                    <a:lnTo>
                      <a:pt x="0" y="864"/>
                    </a:lnTo>
                    <a:lnTo>
                      <a:pt x="0" y="869"/>
                    </a:lnTo>
                    <a:lnTo>
                      <a:pt x="5" y="869"/>
                    </a:lnTo>
                    <a:lnTo>
                      <a:pt x="10" y="869"/>
                    </a:lnTo>
                    <a:lnTo>
                      <a:pt x="10" y="86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33" name="Freeform 16">
                <a:extLst>
                  <a:ext uri="{FF2B5EF4-FFF2-40B4-BE49-F238E27FC236}">
                    <a16:creationId xmlns:a16="http://schemas.microsoft.com/office/drawing/2014/main" id="{24FCCF6A-420D-4A57-8395-517083A10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5588" y="4811713"/>
                <a:ext cx="1150938" cy="15875"/>
              </a:xfrm>
              <a:custGeom>
                <a:avLst/>
                <a:gdLst>
                  <a:gd name="T0" fmla="*/ 5 w 725"/>
                  <a:gd name="T1" fmla="*/ 0 h 10"/>
                  <a:gd name="T2" fmla="*/ 0 w 725"/>
                  <a:gd name="T3" fmla="*/ 0 h 10"/>
                  <a:gd name="T4" fmla="*/ 0 w 725"/>
                  <a:gd name="T5" fmla="*/ 5 h 10"/>
                  <a:gd name="T6" fmla="*/ 0 w 725"/>
                  <a:gd name="T7" fmla="*/ 10 h 10"/>
                  <a:gd name="T8" fmla="*/ 5 w 725"/>
                  <a:gd name="T9" fmla="*/ 10 h 10"/>
                  <a:gd name="T10" fmla="*/ 720 w 725"/>
                  <a:gd name="T11" fmla="*/ 10 h 10"/>
                  <a:gd name="T12" fmla="*/ 725 w 725"/>
                  <a:gd name="T13" fmla="*/ 10 h 10"/>
                  <a:gd name="T14" fmla="*/ 725 w 725"/>
                  <a:gd name="T15" fmla="*/ 5 h 10"/>
                  <a:gd name="T16" fmla="*/ 725 w 725"/>
                  <a:gd name="T17" fmla="*/ 0 h 10"/>
                  <a:gd name="T18" fmla="*/ 720 w 725"/>
                  <a:gd name="T19" fmla="*/ 0 h 10"/>
                  <a:gd name="T20" fmla="*/ 5 w 725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5" h="10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720" y="10"/>
                    </a:lnTo>
                    <a:lnTo>
                      <a:pt x="725" y="10"/>
                    </a:lnTo>
                    <a:lnTo>
                      <a:pt x="725" y="5"/>
                    </a:lnTo>
                    <a:lnTo>
                      <a:pt x="725" y="0"/>
                    </a:lnTo>
                    <a:lnTo>
                      <a:pt x="72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34" name="Freeform 17">
                <a:extLst>
                  <a:ext uri="{FF2B5EF4-FFF2-40B4-BE49-F238E27FC236}">
                    <a16:creationId xmlns:a16="http://schemas.microsoft.com/office/drawing/2014/main" id="{582A1B4A-D851-4A2A-9DBD-4682B5A5E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5588" y="4811713"/>
                <a:ext cx="15875" cy="812800"/>
              </a:xfrm>
              <a:custGeom>
                <a:avLst/>
                <a:gdLst>
                  <a:gd name="T0" fmla="*/ 5 w 10"/>
                  <a:gd name="T1" fmla="*/ 0 h 512"/>
                  <a:gd name="T2" fmla="*/ 0 w 10"/>
                  <a:gd name="T3" fmla="*/ 0 h 512"/>
                  <a:gd name="T4" fmla="*/ 0 w 10"/>
                  <a:gd name="T5" fmla="*/ 5 h 512"/>
                  <a:gd name="T6" fmla="*/ 0 w 10"/>
                  <a:gd name="T7" fmla="*/ 506 h 512"/>
                  <a:gd name="T8" fmla="*/ 0 w 10"/>
                  <a:gd name="T9" fmla="*/ 512 h 512"/>
                  <a:gd name="T10" fmla="*/ 5 w 10"/>
                  <a:gd name="T11" fmla="*/ 512 h 512"/>
                  <a:gd name="T12" fmla="*/ 10 w 10"/>
                  <a:gd name="T13" fmla="*/ 512 h 512"/>
                  <a:gd name="T14" fmla="*/ 10 w 10"/>
                  <a:gd name="T15" fmla="*/ 506 h 512"/>
                  <a:gd name="T16" fmla="*/ 10 w 10"/>
                  <a:gd name="T17" fmla="*/ 5 h 512"/>
                  <a:gd name="T18" fmla="*/ 10 w 10"/>
                  <a:gd name="T19" fmla="*/ 0 h 512"/>
                  <a:gd name="T20" fmla="*/ 5 w 10"/>
                  <a:gd name="T21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512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06"/>
                    </a:lnTo>
                    <a:lnTo>
                      <a:pt x="0" y="512"/>
                    </a:lnTo>
                    <a:lnTo>
                      <a:pt x="5" y="512"/>
                    </a:lnTo>
                    <a:lnTo>
                      <a:pt x="10" y="512"/>
                    </a:lnTo>
                    <a:lnTo>
                      <a:pt x="10" y="506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38" name="Freeform 21">
                <a:extLst>
                  <a:ext uri="{FF2B5EF4-FFF2-40B4-BE49-F238E27FC236}">
                    <a16:creationId xmlns:a16="http://schemas.microsoft.com/office/drawing/2014/main" id="{9818E242-411F-4A77-9F99-0918B7031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0063" y="4811713"/>
                <a:ext cx="1041400" cy="15875"/>
              </a:xfrm>
              <a:custGeom>
                <a:avLst/>
                <a:gdLst>
                  <a:gd name="T0" fmla="*/ 0 w 656"/>
                  <a:gd name="T1" fmla="*/ 0 h 10"/>
                  <a:gd name="T2" fmla="*/ 0 w 656"/>
                  <a:gd name="T3" fmla="*/ 10 h 10"/>
                  <a:gd name="T4" fmla="*/ 651 w 656"/>
                  <a:gd name="T5" fmla="*/ 10 h 10"/>
                  <a:gd name="T6" fmla="*/ 656 w 656"/>
                  <a:gd name="T7" fmla="*/ 10 h 10"/>
                  <a:gd name="T8" fmla="*/ 656 w 656"/>
                  <a:gd name="T9" fmla="*/ 5 h 10"/>
                  <a:gd name="T10" fmla="*/ 656 w 656"/>
                  <a:gd name="T11" fmla="*/ 0 h 10"/>
                  <a:gd name="T12" fmla="*/ 651 w 656"/>
                  <a:gd name="T13" fmla="*/ 0 h 10"/>
                  <a:gd name="T14" fmla="*/ 0 w 65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6" h="10">
                    <a:moveTo>
                      <a:pt x="0" y="0"/>
                    </a:moveTo>
                    <a:lnTo>
                      <a:pt x="0" y="10"/>
                    </a:lnTo>
                    <a:lnTo>
                      <a:pt x="651" y="10"/>
                    </a:lnTo>
                    <a:lnTo>
                      <a:pt x="656" y="10"/>
                    </a:lnTo>
                    <a:lnTo>
                      <a:pt x="656" y="5"/>
                    </a:lnTo>
                    <a:lnTo>
                      <a:pt x="656" y="0"/>
                    </a:lnTo>
                    <a:lnTo>
                      <a:pt x="6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39" name="Freeform 22">
                <a:extLst>
                  <a:ext uri="{FF2B5EF4-FFF2-40B4-BE49-F238E27FC236}">
                    <a16:creationId xmlns:a16="http://schemas.microsoft.com/office/drawing/2014/main" id="{DB8F26F5-0A1C-4703-A6B2-3A937E554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5588" y="4811713"/>
                <a:ext cx="15875" cy="812800"/>
              </a:xfrm>
              <a:custGeom>
                <a:avLst/>
                <a:gdLst>
                  <a:gd name="T0" fmla="*/ 5 w 10"/>
                  <a:gd name="T1" fmla="*/ 0 h 512"/>
                  <a:gd name="T2" fmla="*/ 0 w 10"/>
                  <a:gd name="T3" fmla="*/ 0 h 512"/>
                  <a:gd name="T4" fmla="*/ 0 w 10"/>
                  <a:gd name="T5" fmla="*/ 5 h 512"/>
                  <a:gd name="T6" fmla="*/ 0 w 10"/>
                  <a:gd name="T7" fmla="*/ 506 h 512"/>
                  <a:gd name="T8" fmla="*/ 0 w 10"/>
                  <a:gd name="T9" fmla="*/ 512 h 512"/>
                  <a:gd name="T10" fmla="*/ 5 w 10"/>
                  <a:gd name="T11" fmla="*/ 512 h 512"/>
                  <a:gd name="T12" fmla="*/ 10 w 10"/>
                  <a:gd name="T13" fmla="*/ 512 h 512"/>
                  <a:gd name="T14" fmla="*/ 10 w 10"/>
                  <a:gd name="T15" fmla="*/ 506 h 512"/>
                  <a:gd name="T16" fmla="*/ 10 w 10"/>
                  <a:gd name="T17" fmla="*/ 5 h 512"/>
                  <a:gd name="T18" fmla="*/ 10 w 10"/>
                  <a:gd name="T19" fmla="*/ 0 h 512"/>
                  <a:gd name="T20" fmla="*/ 5 w 10"/>
                  <a:gd name="T21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512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06"/>
                    </a:lnTo>
                    <a:lnTo>
                      <a:pt x="0" y="512"/>
                    </a:lnTo>
                    <a:lnTo>
                      <a:pt x="5" y="512"/>
                    </a:lnTo>
                    <a:lnTo>
                      <a:pt x="10" y="512"/>
                    </a:lnTo>
                    <a:lnTo>
                      <a:pt x="10" y="506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43" name="Freeform 28">
                <a:extLst>
                  <a:ext uri="{FF2B5EF4-FFF2-40B4-BE49-F238E27FC236}">
                    <a16:creationId xmlns:a16="http://schemas.microsoft.com/office/drawing/2014/main" id="{75A1B6F0-79E5-439F-9FD9-A7B553DC7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0063" y="3448050"/>
                <a:ext cx="2168525" cy="2166938"/>
              </a:xfrm>
              <a:custGeom>
                <a:avLst/>
                <a:gdLst>
                  <a:gd name="T0" fmla="*/ 0 w 1366"/>
                  <a:gd name="T1" fmla="*/ 0 h 1365"/>
                  <a:gd name="T2" fmla="*/ 1366 w 1366"/>
                  <a:gd name="T3" fmla="*/ 0 h 1365"/>
                  <a:gd name="T4" fmla="*/ 1366 w 1366"/>
                  <a:gd name="T5" fmla="*/ 1365 h 1365"/>
                  <a:gd name="T6" fmla="*/ 0 w 1366"/>
                  <a:gd name="T7" fmla="*/ 1365 h 1365"/>
                  <a:gd name="T8" fmla="*/ 0 w 1366"/>
                  <a:gd name="T9" fmla="*/ 0 h 1365"/>
                  <a:gd name="T10" fmla="*/ 0 w 1366"/>
                  <a:gd name="T11" fmla="*/ 0 h 1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6" h="1365">
                    <a:moveTo>
                      <a:pt x="0" y="0"/>
                    </a:moveTo>
                    <a:lnTo>
                      <a:pt x="1366" y="0"/>
                    </a:lnTo>
                    <a:lnTo>
                      <a:pt x="1366" y="1365"/>
                    </a:lnTo>
                    <a:lnTo>
                      <a:pt x="0" y="1365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44" name="Rectangle 29">
                <a:extLst>
                  <a:ext uri="{FF2B5EF4-FFF2-40B4-BE49-F238E27FC236}">
                    <a16:creationId xmlns:a16="http://schemas.microsoft.com/office/drawing/2014/main" id="{D794AE27-EC01-4D02-9E4E-99F39BBEEB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5614988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45" name="Rectangle 30">
                <a:extLst>
                  <a:ext uri="{FF2B5EF4-FFF2-40B4-BE49-F238E27FC236}">
                    <a16:creationId xmlns:a16="http://schemas.microsoft.com/office/drawing/2014/main" id="{71A0DF75-ACD5-4020-9C75-B456F7074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8063" y="57261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46" name="Rectangle 31">
                <a:extLst>
                  <a:ext uri="{FF2B5EF4-FFF2-40B4-BE49-F238E27FC236}">
                    <a16:creationId xmlns:a16="http://schemas.microsoft.com/office/drawing/2014/main" id="{925446D9-84B7-469D-A621-09F17AE6D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47" name="Rectangle 32">
                <a:extLst>
                  <a:ext uri="{FF2B5EF4-FFF2-40B4-BE49-F238E27FC236}">
                    <a16:creationId xmlns:a16="http://schemas.microsoft.com/office/drawing/2014/main" id="{E9410983-2713-48AD-95A7-B649D5FA1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48" name="Rectangle 33">
                <a:extLst>
                  <a:ext uri="{FF2B5EF4-FFF2-40B4-BE49-F238E27FC236}">
                    <a16:creationId xmlns:a16="http://schemas.microsoft.com/office/drawing/2014/main" id="{DE3318E8-794B-49DA-9D78-82A501317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49" name="Rectangle 34">
                <a:extLst>
                  <a:ext uri="{FF2B5EF4-FFF2-40B4-BE49-F238E27FC236}">
                    <a16:creationId xmlns:a16="http://schemas.microsoft.com/office/drawing/2014/main" id="{6C6473AA-666B-4BC1-BCB2-48FF502CA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0" name="Rectangle 35">
                <a:extLst>
                  <a:ext uri="{FF2B5EF4-FFF2-40B4-BE49-F238E27FC236}">
                    <a16:creationId xmlns:a16="http://schemas.microsoft.com/office/drawing/2014/main" id="{EF60DA64-2812-4C04-9DBD-495881230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6" y="5614988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1" name="Rectangle 36">
                <a:extLst>
                  <a:ext uri="{FF2B5EF4-FFF2-40B4-BE49-F238E27FC236}">
                    <a16:creationId xmlns:a16="http://schemas.microsoft.com/office/drawing/2014/main" id="{18CAB116-C0ED-4071-B53D-4C43DD0E5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2" name="Rectangle 37">
                <a:extLst>
                  <a:ext uri="{FF2B5EF4-FFF2-40B4-BE49-F238E27FC236}">
                    <a16:creationId xmlns:a16="http://schemas.microsoft.com/office/drawing/2014/main" id="{6C45EBED-96B4-41F0-88CC-A2309FABD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3" name="Rectangle 38">
                <a:extLst>
                  <a:ext uri="{FF2B5EF4-FFF2-40B4-BE49-F238E27FC236}">
                    <a16:creationId xmlns:a16="http://schemas.microsoft.com/office/drawing/2014/main" id="{5D097A8C-04C9-4E13-B606-3CA2A5D3EA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4" name="Rectangle 39">
                <a:extLst>
                  <a:ext uri="{FF2B5EF4-FFF2-40B4-BE49-F238E27FC236}">
                    <a16:creationId xmlns:a16="http://schemas.microsoft.com/office/drawing/2014/main" id="{84751A4E-857A-426D-8E90-0EAB93BD4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5" name="Rectangle 40">
                <a:extLst>
                  <a:ext uri="{FF2B5EF4-FFF2-40B4-BE49-F238E27FC236}">
                    <a16:creationId xmlns:a16="http://schemas.microsoft.com/office/drawing/2014/main" id="{84B74B02-0471-4506-BCEA-2D5EBC3C5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6" y="5614988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6" name="Rectangle 41">
                <a:extLst>
                  <a:ext uri="{FF2B5EF4-FFF2-40B4-BE49-F238E27FC236}">
                    <a16:creationId xmlns:a16="http://schemas.microsoft.com/office/drawing/2014/main" id="{3123F8B0-2A6B-45F4-8F2D-AA1C1812C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7" name="Rectangle 42">
                <a:extLst>
                  <a:ext uri="{FF2B5EF4-FFF2-40B4-BE49-F238E27FC236}">
                    <a16:creationId xmlns:a16="http://schemas.microsoft.com/office/drawing/2014/main" id="{41708061-7D1A-4484-959F-7A9D29D0D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8" name="Rectangle 43">
                <a:extLst>
                  <a:ext uri="{FF2B5EF4-FFF2-40B4-BE49-F238E27FC236}">
                    <a16:creationId xmlns:a16="http://schemas.microsoft.com/office/drawing/2014/main" id="{54EC75AE-9370-41C5-864A-AA5283F0E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59" name="Rectangle 44">
                <a:extLst>
                  <a:ext uri="{FF2B5EF4-FFF2-40B4-BE49-F238E27FC236}">
                    <a16:creationId xmlns:a16="http://schemas.microsoft.com/office/drawing/2014/main" id="{C1367275-6667-4DD4-A728-3A18C01708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47263" y="5614988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72" name="Rectangle 45">
                <a:extLst>
                  <a:ext uri="{FF2B5EF4-FFF2-40B4-BE49-F238E27FC236}">
                    <a16:creationId xmlns:a16="http://schemas.microsoft.com/office/drawing/2014/main" id="{A46DDAF5-A807-4F5C-9E7D-DA59A65BB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567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73" name="Rectangle 46">
                <a:extLst>
                  <a:ext uri="{FF2B5EF4-FFF2-40B4-BE49-F238E27FC236}">
                    <a16:creationId xmlns:a16="http://schemas.microsoft.com/office/drawing/2014/main" id="{375C91ED-EF64-4087-91A8-896CA0173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472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74" name="Rectangle 47">
                <a:extLst>
                  <a:ext uri="{FF2B5EF4-FFF2-40B4-BE49-F238E27FC236}">
                    <a16:creationId xmlns:a16="http://schemas.microsoft.com/office/drawing/2014/main" id="{1923D010-56EA-42CD-8C71-BE107892F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472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75" name="Rectangle 48">
                <a:extLst>
                  <a:ext uri="{FF2B5EF4-FFF2-40B4-BE49-F238E27FC236}">
                    <a16:creationId xmlns:a16="http://schemas.microsoft.com/office/drawing/2014/main" id="{A2FCCDBF-0C2C-4C30-9E90-1E30EBCC7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393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76" name="Rectangle 49">
                <a:extLst>
                  <a:ext uri="{FF2B5EF4-FFF2-40B4-BE49-F238E27FC236}">
                    <a16:creationId xmlns:a16="http://schemas.microsoft.com/office/drawing/2014/main" id="{FB9E3BD7-075C-4308-9445-F146CE4A5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31388" y="5614988"/>
                <a:ext cx="15875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77" name="Rectangle 50">
                <a:extLst>
                  <a:ext uri="{FF2B5EF4-FFF2-40B4-BE49-F238E27FC236}">
                    <a16:creationId xmlns:a16="http://schemas.microsoft.com/office/drawing/2014/main" id="{A4BA798B-2305-4D0A-A187-3AD1CC084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964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78" name="Rectangle 51">
                <a:extLst>
                  <a:ext uri="{FF2B5EF4-FFF2-40B4-BE49-F238E27FC236}">
                    <a16:creationId xmlns:a16="http://schemas.microsoft.com/office/drawing/2014/main" id="{328BD801-EFFA-4D97-B248-2F94074AD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5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79" name="Rectangle 52">
                <a:extLst>
                  <a:ext uri="{FF2B5EF4-FFF2-40B4-BE49-F238E27FC236}">
                    <a16:creationId xmlns:a16="http://schemas.microsoft.com/office/drawing/2014/main" id="{4F944160-AA33-4D99-83BF-6F96D9F069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202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80" name="Rectangle 53">
                <a:extLst>
                  <a:ext uri="{FF2B5EF4-FFF2-40B4-BE49-F238E27FC236}">
                    <a16:creationId xmlns:a16="http://schemas.microsoft.com/office/drawing/2014/main" id="{A57E70F3-597F-48E8-915A-E3BCEE904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9463" y="5614988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81" name="Rectangle 54">
                <a:extLst>
                  <a:ext uri="{FF2B5EF4-FFF2-40B4-BE49-F238E27FC236}">
                    <a16:creationId xmlns:a16="http://schemas.microsoft.com/office/drawing/2014/main" id="{0C0FF98F-F1E9-47B7-B01F-D3B46C842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440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82" name="Rectangle 55">
                <a:extLst>
                  <a:ext uri="{FF2B5EF4-FFF2-40B4-BE49-F238E27FC236}">
                    <a16:creationId xmlns:a16="http://schemas.microsoft.com/office/drawing/2014/main" id="{D603ACF9-9514-4DB5-B09E-D0E5D4702D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107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83" name="Rectangle 56">
                <a:extLst>
                  <a:ext uri="{FF2B5EF4-FFF2-40B4-BE49-F238E27FC236}">
                    <a16:creationId xmlns:a16="http://schemas.microsoft.com/office/drawing/2014/main" id="{B3AA1D26-54CB-4F2D-8090-631D171AD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73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84" name="Rectangle 57">
                <a:extLst>
                  <a:ext uri="{FF2B5EF4-FFF2-40B4-BE49-F238E27FC236}">
                    <a16:creationId xmlns:a16="http://schemas.microsoft.com/office/drawing/2014/main" id="{FC503A1B-8898-4A0C-9E04-ABD227BED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519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85" name="Rectangle 58">
                <a:extLst>
                  <a:ext uri="{FF2B5EF4-FFF2-40B4-BE49-F238E27FC236}">
                    <a16:creationId xmlns:a16="http://schemas.microsoft.com/office/drawing/2014/main" id="{D5EFD981-5DC8-4086-B08F-A53E2FBBA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7063" y="5614988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86" name="Rectangle 59">
                <a:extLst>
                  <a:ext uri="{FF2B5EF4-FFF2-40B4-BE49-F238E27FC236}">
                    <a16:creationId xmlns:a16="http://schemas.microsoft.com/office/drawing/2014/main" id="{8D7C1EAF-9883-4826-8A80-4F8327754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01188" y="5726113"/>
                <a:ext cx="75342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7" name="Rectangle 60">
                <a:extLst>
                  <a:ext uri="{FF2B5EF4-FFF2-40B4-BE49-F238E27FC236}">
                    <a16:creationId xmlns:a16="http://schemas.microsoft.com/office/drawing/2014/main" id="{9283384C-80DB-4DA3-A444-7CB22F414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44063" y="56753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8" name="Rectangle 61">
                <a:extLst>
                  <a:ext uri="{FF2B5EF4-FFF2-40B4-BE49-F238E27FC236}">
                    <a16:creationId xmlns:a16="http://schemas.microsoft.com/office/drawing/2014/main" id="{06929202-9374-4571-9A36-E01841B15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89" name="Rectangle 62">
                <a:extLst>
                  <a:ext uri="{FF2B5EF4-FFF2-40B4-BE49-F238E27FC236}">
                    <a16:creationId xmlns:a16="http://schemas.microsoft.com/office/drawing/2014/main" id="{A344DFB4-5E8B-4B70-9D83-6057495A6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90" name="Rectangle 63">
                <a:extLst>
                  <a:ext uri="{FF2B5EF4-FFF2-40B4-BE49-F238E27FC236}">
                    <a16:creationId xmlns:a16="http://schemas.microsoft.com/office/drawing/2014/main" id="{25B2A83F-0C1C-4A36-BDA7-5CF38811B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91" name="Rectangle 64">
                <a:extLst>
                  <a:ext uri="{FF2B5EF4-FFF2-40B4-BE49-F238E27FC236}">
                    <a16:creationId xmlns:a16="http://schemas.microsoft.com/office/drawing/2014/main" id="{75AACD59-28B4-4686-9ACD-0207EC10D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92" name="Rectangle 65">
                <a:extLst>
                  <a:ext uri="{FF2B5EF4-FFF2-40B4-BE49-F238E27FC236}">
                    <a16:creationId xmlns:a16="http://schemas.microsoft.com/office/drawing/2014/main" id="{9758A373-3E23-4E8D-B990-6CD58F1FA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5614988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93" name="Rectangle 66">
                <a:extLst>
                  <a:ext uri="{FF2B5EF4-FFF2-40B4-BE49-F238E27FC236}">
                    <a16:creationId xmlns:a16="http://schemas.microsoft.com/office/drawing/2014/main" id="{97685760-B8E8-4080-8A4F-60EDA23F9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94" name="Rectangle 67">
                <a:extLst>
                  <a:ext uri="{FF2B5EF4-FFF2-40B4-BE49-F238E27FC236}">
                    <a16:creationId xmlns:a16="http://schemas.microsoft.com/office/drawing/2014/main" id="{D9ED2C57-C379-4CF2-A92A-CF7BD3007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95" name="Rectangle 68">
                <a:extLst>
                  <a:ext uri="{FF2B5EF4-FFF2-40B4-BE49-F238E27FC236}">
                    <a16:creationId xmlns:a16="http://schemas.microsoft.com/office/drawing/2014/main" id="{F358382D-3CC6-4961-8521-65001BC40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96" name="Rectangle 69">
                <a:extLst>
                  <a:ext uri="{FF2B5EF4-FFF2-40B4-BE49-F238E27FC236}">
                    <a16:creationId xmlns:a16="http://schemas.microsoft.com/office/drawing/2014/main" id="{430B1A7B-D521-4C0E-9667-40255DEEF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097" name="Rectangle 70">
                <a:extLst>
                  <a:ext uri="{FF2B5EF4-FFF2-40B4-BE49-F238E27FC236}">
                    <a16:creationId xmlns:a16="http://schemas.microsoft.com/office/drawing/2014/main" id="{DAD54E94-6617-45F6-9679-13270B3EE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5614988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100" name="Rectangle 71">
                <a:extLst>
                  <a:ext uri="{FF2B5EF4-FFF2-40B4-BE49-F238E27FC236}">
                    <a16:creationId xmlns:a16="http://schemas.microsoft.com/office/drawing/2014/main" id="{B21FE93A-961C-4C3E-9495-D007DA79B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01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101" name="Rectangle 72">
                <a:extLst>
                  <a:ext uri="{FF2B5EF4-FFF2-40B4-BE49-F238E27FC236}">
                    <a16:creationId xmlns:a16="http://schemas.microsoft.com/office/drawing/2014/main" id="{9257F340-7A16-4C2E-8FBB-120A85FE7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01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102" name="Rectangle 73">
                <a:extLst>
                  <a:ext uri="{FF2B5EF4-FFF2-40B4-BE49-F238E27FC236}">
                    <a16:creationId xmlns:a16="http://schemas.microsoft.com/office/drawing/2014/main" id="{7915BEC9-6FEB-4328-A0C8-D80086507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80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103" name="Rectangle 74">
                <a:extLst>
                  <a:ext uri="{FF2B5EF4-FFF2-40B4-BE49-F238E27FC236}">
                    <a16:creationId xmlns:a16="http://schemas.microsoft.com/office/drawing/2014/main" id="{7D2E914B-64D9-4ECA-BA9B-8CA322A83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0126" y="5614988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0" name="Rectangle 75">
                <a:extLst>
                  <a:ext uri="{FF2B5EF4-FFF2-40B4-BE49-F238E27FC236}">
                    <a16:creationId xmlns:a16="http://schemas.microsoft.com/office/drawing/2014/main" id="{6FFAAB28-D71A-4363-854A-0D600EFCA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75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1" name="Rectangle 76">
                <a:extLst>
                  <a:ext uri="{FF2B5EF4-FFF2-40B4-BE49-F238E27FC236}">
                    <a16:creationId xmlns:a16="http://schemas.microsoft.com/office/drawing/2014/main" id="{28DD9EBC-BB9A-4D37-9BEE-56F355464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75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2" name="Rectangle 77">
                <a:extLst>
                  <a:ext uri="{FF2B5EF4-FFF2-40B4-BE49-F238E27FC236}">
                    <a16:creationId xmlns:a16="http://schemas.microsoft.com/office/drawing/2014/main" id="{414D15AE-C969-49AC-AC4E-F3ED073BD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55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3" name="Rectangle 78">
                <a:extLst>
                  <a:ext uri="{FF2B5EF4-FFF2-40B4-BE49-F238E27FC236}">
                    <a16:creationId xmlns:a16="http://schemas.microsoft.com/office/drawing/2014/main" id="{85741BD7-DA45-439F-87E9-7C590B306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55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4" name="Rectangle 79">
                <a:extLst>
                  <a:ext uri="{FF2B5EF4-FFF2-40B4-BE49-F238E27FC236}">
                    <a16:creationId xmlns:a16="http://schemas.microsoft.com/office/drawing/2014/main" id="{13B718CD-D044-4770-9DC9-DCC4B6C35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5526" y="5614988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5" name="Rectangle 80">
                <a:extLst>
                  <a:ext uri="{FF2B5EF4-FFF2-40B4-BE49-F238E27FC236}">
                    <a16:creationId xmlns:a16="http://schemas.microsoft.com/office/drawing/2014/main" id="{56B6B1A2-E76D-4C0B-BC4B-C6FF65CA0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83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6" name="Rectangle 81">
                <a:extLst>
                  <a:ext uri="{FF2B5EF4-FFF2-40B4-BE49-F238E27FC236}">
                    <a16:creationId xmlns:a16="http://schemas.microsoft.com/office/drawing/2014/main" id="{CA483D92-5F27-466D-83A4-EC4994DB7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996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7" name="Rectangle 82">
                <a:extLst>
                  <a:ext uri="{FF2B5EF4-FFF2-40B4-BE49-F238E27FC236}">
                    <a16:creationId xmlns:a16="http://schemas.microsoft.com/office/drawing/2014/main" id="{42E0E582-C726-4AC8-87F0-8EF36931FD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25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8" name="Rectangle 83">
                <a:extLst>
                  <a:ext uri="{FF2B5EF4-FFF2-40B4-BE49-F238E27FC236}">
                    <a16:creationId xmlns:a16="http://schemas.microsoft.com/office/drawing/2014/main" id="{F1EDD42D-5ACB-43F7-B6F1-5D99044FD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7926" y="5614988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69" name="Rectangle 84">
                <a:extLst>
                  <a:ext uri="{FF2B5EF4-FFF2-40B4-BE49-F238E27FC236}">
                    <a16:creationId xmlns:a16="http://schemas.microsoft.com/office/drawing/2014/main" id="{9229DE82-9820-4ADF-94BC-E078628E0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07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70" name="Rectangle 85">
                <a:extLst>
                  <a:ext uri="{FF2B5EF4-FFF2-40B4-BE49-F238E27FC236}">
                    <a16:creationId xmlns:a16="http://schemas.microsoft.com/office/drawing/2014/main" id="{34D6F17C-BF28-4D61-8C05-A4E60EE1D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441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71" name="Rectangle 86">
                <a:extLst>
                  <a:ext uri="{FF2B5EF4-FFF2-40B4-BE49-F238E27FC236}">
                    <a16:creationId xmlns:a16="http://schemas.microsoft.com/office/drawing/2014/main" id="{57388A0F-94CF-4A29-8766-9A3190FC9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774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72" name="Rectangle 87">
                <a:extLst>
                  <a:ext uri="{FF2B5EF4-FFF2-40B4-BE49-F238E27FC236}">
                    <a16:creationId xmlns:a16="http://schemas.microsoft.com/office/drawing/2014/main" id="{0F9327A6-5B9B-4113-8D97-D5F4BCFE0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28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73" name="Rectangle 88">
                <a:extLst>
                  <a:ext uri="{FF2B5EF4-FFF2-40B4-BE49-F238E27FC236}">
                    <a16:creationId xmlns:a16="http://schemas.microsoft.com/office/drawing/2014/main" id="{4D632CC2-F694-433D-B912-191DA0389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8263" y="5614988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74" name="Rectangle 89">
                <a:extLst>
                  <a:ext uri="{FF2B5EF4-FFF2-40B4-BE49-F238E27FC236}">
                    <a16:creationId xmlns:a16="http://schemas.microsoft.com/office/drawing/2014/main" id="{4C1908A4-52D5-4625-A3BD-9A2A45F1B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8263" y="57261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75" name="Rectangle 90">
                <a:extLst>
                  <a:ext uri="{FF2B5EF4-FFF2-40B4-BE49-F238E27FC236}">
                    <a16:creationId xmlns:a16="http://schemas.microsoft.com/office/drawing/2014/main" id="{39F0AFC3-FFF6-472A-B2A8-363CBAA2F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29863" y="56753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76" name="Rectangle 91">
                <a:extLst>
                  <a:ext uri="{FF2B5EF4-FFF2-40B4-BE49-F238E27FC236}">
                    <a16:creationId xmlns:a16="http://schemas.microsoft.com/office/drawing/2014/main" id="{B23D7B8D-DFFE-4EAB-999E-88C5F9E08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35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77" name="Rectangle 92">
                <a:extLst>
                  <a:ext uri="{FF2B5EF4-FFF2-40B4-BE49-F238E27FC236}">
                    <a16:creationId xmlns:a16="http://schemas.microsoft.com/office/drawing/2014/main" id="{3971035E-C45B-4619-AFEC-AA8D4258E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30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78" name="Rectangle 93">
                <a:extLst>
                  <a:ext uri="{FF2B5EF4-FFF2-40B4-BE49-F238E27FC236}">
                    <a16:creationId xmlns:a16="http://schemas.microsoft.com/office/drawing/2014/main" id="{39F4342E-E981-4F21-B6B9-E4BC8CF3F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92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79" name="Rectangle 94">
                <a:extLst>
                  <a:ext uri="{FF2B5EF4-FFF2-40B4-BE49-F238E27FC236}">
                    <a16:creationId xmlns:a16="http://schemas.microsoft.com/office/drawing/2014/main" id="{8F6C7B6B-9DAE-4912-8E44-66CBA3420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0063" y="5614988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80" name="Rectangle 95">
                <a:extLst>
                  <a:ext uri="{FF2B5EF4-FFF2-40B4-BE49-F238E27FC236}">
                    <a16:creationId xmlns:a16="http://schemas.microsoft.com/office/drawing/2014/main" id="{3235CFB1-DFFB-4F5E-9257-2ED61D1D7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08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81" name="Rectangle 96">
                <a:extLst>
                  <a:ext uri="{FF2B5EF4-FFF2-40B4-BE49-F238E27FC236}">
                    <a16:creationId xmlns:a16="http://schemas.microsoft.com/office/drawing/2014/main" id="{94F161AB-4F15-444A-911B-0C1A442A4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45788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82" name="Rectangle 97">
                <a:extLst>
                  <a:ext uri="{FF2B5EF4-FFF2-40B4-BE49-F238E27FC236}">
                    <a16:creationId xmlns:a16="http://schemas.microsoft.com/office/drawing/2014/main" id="{F7EF983C-1C52-47AA-840E-2C2EC1F0D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791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83" name="Rectangle 98">
                <a:extLst>
                  <a:ext uri="{FF2B5EF4-FFF2-40B4-BE49-F238E27FC236}">
                    <a16:creationId xmlns:a16="http://schemas.microsoft.com/office/drawing/2014/main" id="{EDE80FFF-DB2D-4975-B00C-964AEAB93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4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84" name="Rectangle 99">
                <a:extLst>
                  <a:ext uri="{FF2B5EF4-FFF2-40B4-BE49-F238E27FC236}">
                    <a16:creationId xmlns:a16="http://schemas.microsoft.com/office/drawing/2014/main" id="{8BCD4326-CA0F-4BCF-95B5-323A34C9CF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1988" y="5614988"/>
                <a:ext cx="15875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85" name="Rectangle 100">
                <a:extLst>
                  <a:ext uri="{FF2B5EF4-FFF2-40B4-BE49-F238E27FC236}">
                    <a16:creationId xmlns:a16="http://schemas.microsoft.com/office/drawing/2014/main" id="{4FA7ECE7-5340-4293-AA76-FD3602653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1988" y="57261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86" name="Rectangle 101">
                <a:extLst>
                  <a:ext uri="{FF2B5EF4-FFF2-40B4-BE49-F238E27FC236}">
                    <a16:creationId xmlns:a16="http://schemas.microsoft.com/office/drawing/2014/main" id="{FDFDD39F-CB0A-4114-BE29-72C0C5D07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23588" y="56753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87" name="Rectangle 102">
                <a:extLst>
                  <a:ext uri="{FF2B5EF4-FFF2-40B4-BE49-F238E27FC236}">
                    <a16:creationId xmlns:a16="http://schemas.microsoft.com/office/drawing/2014/main" id="{1A05FAC8-2854-43EB-9C97-F5DD24D3C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902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88" name="Rectangle 103">
                <a:extLst>
                  <a:ext uri="{FF2B5EF4-FFF2-40B4-BE49-F238E27FC236}">
                    <a16:creationId xmlns:a16="http://schemas.microsoft.com/office/drawing/2014/main" id="{17EB1315-449F-4AA2-9191-DA43DDA90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839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89" name="Rectangle 104">
                <a:extLst>
                  <a:ext uri="{FF2B5EF4-FFF2-40B4-BE49-F238E27FC236}">
                    <a16:creationId xmlns:a16="http://schemas.microsoft.com/office/drawing/2014/main" id="{45C4CD59-3806-4585-B8FA-869453D59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426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90" name="Rectangle 105">
                <a:extLst>
                  <a:ext uri="{FF2B5EF4-FFF2-40B4-BE49-F238E27FC236}">
                    <a16:creationId xmlns:a16="http://schemas.microsoft.com/office/drawing/2014/main" id="{736BBDB2-185B-4231-BCE9-F845EA75D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5526" y="5614988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91" name="Rectangle 106">
                <a:extLst>
                  <a:ext uri="{FF2B5EF4-FFF2-40B4-BE49-F238E27FC236}">
                    <a16:creationId xmlns:a16="http://schemas.microsoft.com/office/drawing/2014/main" id="{EA991B76-D874-4052-974E-4F5AD9E88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63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92" name="Rectangle 107">
                <a:extLst>
                  <a:ext uri="{FF2B5EF4-FFF2-40B4-BE49-F238E27FC236}">
                    <a16:creationId xmlns:a16="http://schemas.microsoft.com/office/drawing/2014/main" id="{A4BA9596-9041-40DD-95CD-21B2B9A39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617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93" name="Rectangle 108">
                <a:extLst>
                  <a:ext uri="{FF2B5EF4-FFF2-40B4-BE49-F238E27FC236}">
                    <a16:creationId xmlns:a16="http://schemas.microsoft.com/office/drawing/2014/main" id="{8C1FDF6A-F4B9-4072-BD32-14DEF07DD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950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94" name="Rectangle 109">
                <a:extLst>
                  <a:ext uri="{FF2B5EF4-FFF2-40B4-BE49-F238E27FC236}">
                    <a16:creationId xmlns:a16="http://schemas.microsoft.com/office/drawing/2014/main" id="{0BF1D733-9072-49D5-A230-1C0409C70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0463" y="5614988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95" name="Rectangle 110">
                <a:extLst>
                  <a:ext uri="{FF2B5EF4-FFF2-40B4-BE49-F238E27FC236}">
                    <a16:creationId xmlns:a16="http://schemas.microsoft.com/office/drawing/2014/main" id="{57129428-153B-43BF-B1BD-A9FC1DA7FC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37926" y="5614988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96" name="Rectangle 111">
                <a:extLst>
                  <a:ext uri="{FF2B5EF4-FFF2-40B4-BE49-F238E27FC236}">
                    <a16:creationId xmlns:a16="http://schemas.microsoft.com/office/drawing/2014/main" id="{F5E36391-1BCC-4851-9563-CADDCD42D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37926" y="57261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97" name="Rectangle 112">
                <a:extLst>
                  <a:ext uri="{FF2B5EF4-FFF2-40B4-BE49-F238E27FC236}">
                    <a16:creationId xmlns:a16="http://schemas.microsoft.com/office/drawing/2014/main" id="{BEA6253F-5240-4973-8B2A-D55646857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9526" y="56753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98" name="Rectangle 113">
                <a:extLst>
                  <a:ext uri="{FF2B5EF4-FFF2-40B4-BE49-F238E27FC236}">
                    <a16:creationId xmlns:a16="http://schemas.microsoft.com/office/drawing/2014/main" id="{A51B0A65-ECA7-446C-BD38-8CAD20D94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90326" y="5614988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00" name="Rectangle 115">
                <a:extLst>
                  <a:ext uri="{FF2B5EF4-FFF2-40B4-BE49-F238E27FC236}">
                    <a16:creationId xmlns:a16="http://schemas.microsoft.com/office/drawing/2014/main" id="{46104649-6661-4747-8E5D-0B92B9949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1326" y="5106988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01" name="Rectangle 116">
                <a:extLst>
                  <a:ext uri="{FF2B5EF4-FFF2-40B4-BE49-F238E27FC236}">
                    <a16:creationId xmlns:a16="http://schemas.microsoft.com/office/drawing/2014/main" id="{7866335F-4F7F-4C45-AA6E-F788F88BB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96388" y="50657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02" name="Rectangle 117">
                <a:extLst>
                  <a:ext uri="{FF2B5EF4-FFF2-40B4-BE49-F238E27FC236}">
                    <a16:creationId xmlns:a16="http://schemas.microsoft.com/office/drawing/2014/main" id="{7ED784B4-139B-4098-BEAA-E590796DF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03" name="Rectangle 118">
                <a:extLst>
                  <a:ext uri="{FF2B5EF4-FFF2-40B4-BE49-F238E27FC236}">
                    <a16:creationId xmlns:a16="http://schemas.microsoft.com/office/drawing/2014/main" id="{73D0367A-18BE-4D4E-8C5C-19B661323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04" name="Rectangle 119">
                <a:extLst>
                  <a:ext uri="{FF2B5EF4-FFF2-40B4-BE49-F238E27FC236}">
                    <a16:creationId xmlns:a16="http://schemas.microsoft.com/office/drawing/2014/main" id="{4DD49176-7C19-44DB-872B-A64EA5362B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05" name="Rectangle 120">
                <a:extLst>
                  <a:ext uri="{FF2B5EF4-FFF2-40B4-BE49-F238E27FC236}">
                    <a16:creationId xmlns:a16="http://schemas.microsoft.com/office/drawing/2014/main" id="{56465022-282C-4C0E-AEE1-48956AF14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244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06" name="Rectangle 121">
                <a:extLst>
                  <a:ext uri="{FF2B5EF4-FFF2-40B4-BE49-F238E27FC236}">
                    <a16:creationId xmlns:a16="http://schemas.microsoft.com/office/drawing/2014/main" id="{846870CA-D623-4CFD-92EB-0C4420186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8788" y="5116513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07" name="Rectangle 122">
                <a:extLst>
                  <a:ext uri="{FF2B5EF4-FFF2-40B4-BE49-F238E27FC236}">
                    <a16:creationId xmlns:a16="http://schemas.microsoft.com/office/drawing/2014/main" id="{66616E70-B420-486F-9B7A-DEEED8992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244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08" name="Rectangle 123">
                <a:extLst>
                  <a:ext uri="{FF2B5EF4-FFF2-40B4-BE49-F238E27FC236}">
                    <a16:creationId xmlns:a16="http://schemas.microsoft.com/office/drawing/2014/main" id="{05994CE0-5600-4E8B-AD3A-FD0778560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244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09" name="Rectangle 124">
                <a:extLst>
                  <a:ext uri="{FF2B5EF4-FFF2-40B4-BE49-F238E27FC236}">
                    <a16:creationId xmlns:a16="http://schemas.microsoft.com/office/drawing/2014/main" id="{87FF3CA8-8349-4245-B4EF-5926FF280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244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0" name="Rectangle 125">
                <a:extLst>
                  <a:ext uri="{FF2B5EF4-FFF2-40B4-BE49-F238E27FC236}">
                    <a16:creationId xmlns:a16="http://schemas.microsoft.com/office/drawing/2014/main" id="{EC473A09-AEB2-472F-9D52-1A2043D97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244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1" name="Rectangle 126">
                <a:extLst>
                  <a:ext uri="{FF2B5EF4-FFF2-40B4-BE49-F238E27FC236}">
                    <a16:creationId xmlns:a16="http://schemas.microsoft.com/office/drawing/2014/main" id="{FF8AA387-98BD-4813-B0EC-5E2ADF034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1326" y="5116513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2" name="Rectangle 127">
                <a:extLst>
                  <a:ext uri="{FF2B5EF4-FFF2-40B4-BE49-F238E27FC236}">
                    <a16:creationId xmlns:a16="http://schemas.microsoft.com/office/drawing/2014/main" id="{C751A28B-EAFC-4A64-AABD-CA03C68B8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244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3" name="Rectangle 128">
                <a:extLst>
                  <a:ext uri="{FF2B5EF4-FFF2-40B4-BE49-F238E27FC236}">
                    <a16:creationId xmlns:a16="http://schemas.microsoft.com/office/drawing/2014/main" id="{99386606-7E75-4310-BAE9-D9FA2AE47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323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4" name="Rectangle 129">
                <a:extLst>
                  <a:ext uri="{FF2B5EF4-FFF2-40B4-BE49-F238E27FC236}">
                    <a16:creationId xmlns:a16="http://schemas.microsoft.com/office/drawing/2014/main" id="{75295435-755F-4931-A31A-AAFB7180F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323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5" name="Rectangle 130">
                <a:extLst>
                  <a:ext uri="{FF2B5EF4-FFF2-40B4-BE49-F238E27FC236}">
                    <a16:creationId xmlns:a16="http://schemas.microsoft.com/office/drawing/2014/main" id="{89828E28-D3E8-4850-BD03-D34656F42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8788" y="5132388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6" name="Rectangle 131">
                <a:extLst>
                  <a:ext uri="{FF2B5EF4-FFF2-40B4-BE49-F238E27FC236}">
                    <a16:creationId xmlns:a16="http://schemas.microsoft.com/office/drawing/2014/main" id="{E41CC66E-4179-47B7-8E9A-EA02B1EE1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41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7" name="Rectangle 132">
                <a:extLst>
                  <a:ext uri="{FF2B5EF4-FFF2-40B4-BE49-F238E27FC236}">
                    <a16:creationId xmlns:a16="http://schemas.microsoft.com/office/drawing/2014/main" id="{45CC7CD2-5897-44CE-9F8A-986E33952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498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8" name="Rectangle 133">
                <a:extLst>
                  <a:ext uri="{FF2B5EF4-FFF2-40B4-BE49-F238E27FC236}">
                    <a16:creationId xmlns:a16="http://schemas.microsoft.com/office/drawing/2014/main" id="{C20E255F-A87A-40EE-A929-3FFF10181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498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19" name="Rectangle 134">
                <a:extLst>
                  <a:ext uri="{FF2B5EF4-FFF2-40B4-BE49-F238E27FC236}">
                    <a16:creationId xmlns:a16="http://schemas.microsoft.com/office/drawing/2014/main" id="{D946E584-4FC4-41D2-87CC-33459A3E9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577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0" name="Rectangle 135">
                <a:extLst>
                  <a:ext uri="{FF2B5EF4-FFF2-40B4-BE49-F238E27FC236}">
                    <a16:creationId xmlns:a16="http://schemas.microsoft.com/office/drawing/2014/main" id="{AABEFE7D-DB29-412A-9007-F9F7CA49E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1326" y="5149850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1" name="Rectangle 136">
                <a:extLst>
                  <a:ext uri="{FF2B5EF4-FFF2-40B4-BE49-F238E27FC236}">
                    <a16:creationId xmlns:a16="http://schemas.microsoft.com/office/drawing/2014/main" id="{C49BC654-0165-4418-AA5A-F6915AEAA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2006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2" name="Rectangle 137">
                <a:extLst>
                  <a:ext uri="{FF2B5EF4-FFF2-40B4-BE49-F238E27FC236}">
                    <a16:creationId xmlns:a16="http://schemas.microsoft.com/office/drawing/2014/main" id="{0736B741-7B28-4EC6-A348-D1E3C3323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243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3" name="Rectangle 138">
                <a:extLst>
                  <a:ext uri="{FF2B5EF4-FFF2-40B4-BE49-F238E27FC236}">
                    <a16:creationId xmlns:a16="http://schemas.microsoft.com/office/drawing/2014/main" id="{AD973B56-6B60-4462-843B-915EC699D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2768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4" name="Rectangle 139">
                <a:extLst>
                  <a:ext uri="{FF2B5EF4-FFF2-40B4-BE49-F238E27FC236}">
                    <a16:creationId xmlns:a16="http://schemas.microsoft.com/office/drawing/2014/main" id="{265ABEAF-983E-428A-9E39-F6A83C6BE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8788" y="5310188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5" name="Rectangle 140">
                <a:extLst>
                  <a:ext uri="{FF2B5EF4-FFF2-40B4-BE49-F238E27FC236}">
                    <a16:creationId xmlns:a16="http://schemas.microsoft.com/office/drawing/2014/main" id="{F1C0B4B7-497F-44BE-AC2A-EDB5F6F72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3530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6" name="Rectangle 141">
                <a:extLst>
                  <a:ext uri="{FF2B5EF4-FFF2-40B4-BE49-F238E27FC236}">
                    <a16:creationId xmlns:a16="http://schemas.microsoft.com/office/drawing/2014/main" id="{6ACE3EBC-C24B-453A-A2A8-995024342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3863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7" name="Rectangle 142">
                <a:extLst>
                  <a:ext uri="{FF2B5EF4-FFF2-40B4-BE49-F238E27FC236}">
                    <a16:creationId xmlns:a16="http://schemas.microsoft.com/office/drawing/2014/main" id="{7D20E9EF-EFE0-4EF2-ADD1-02D4AF054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421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8" name="Rectangle 143">
                <a:extLst>
                  <a:ext uri="{FF2B5EF4-FFF2-40B4-BE49-F238E27FC236}">
                    <a16:creationId xmlns:a16="http://schemas.microsoft.com/office/drawing/2014/main" id="{B7870427-4501-42E7-99C0-15EFC4F1F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446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9" name="Rectangle 144">
                <a:extLst>
                  <a:ext uri="{FF2B5EF4-FFF2-40B4-BE49-F238E27FC236}">
                    <a16:creationId xmlns:a16="http://schemas.microsoft.com/office/drawing/2014/main" id="{56030D0B-61CB-438D-99E2-FAAEB77C8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1326" y="5462588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30" name="Rectangle 145">
                <a:extLst>
                  <a:ext uri="{FF2B5EF4-FFF2-40B4-BE49-F238E27FC236}">
                    <a16:creationId xmlns:a16="http://schemas.microsoft.com/office/drawing/2014/main" id="{8FFCDA75-8A65-40F8-AD2A-3DA97F23A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2726" y="5446713"/>
                <a:ext cx="75342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31" name="Rectangle 146">
                <a:extLst>
                  <a:ext uri="{FF2B5EF4-FFF2-40B4-BE49-F238E27FC236}">
                    <a16:creationId xmlns:a16="http://schemas.microsoft.com/office/drawing/2014/main" id="{9F28B63E-7050-48BB-911B-B6A46533A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7188" y="53959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32" name="Rectangle 147">
                <a:extLst>
                  <a:ext uri="{FF2B5EF4-FFF2-40B4-BE49-F238E27FC236}">
                    <a16:creationId xmlns:a16="http://schemas.microsoft.com/office/drawing/2014/main" id="{1B8040D0-4B4F-43F0-BDCC-F819A42AC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33" name="Rectangle 148">
                <a:extLst>
                  <a:ext uri="{FF2B5EF4-FFF2-40B4-BE49-F238E27FC236}">
                    <a16:creationId xmlns:a16="http://schemas.microsoft.com/office/drawing/2014/main" id="{71860E34-00CB-4DD3-ADDC-ECAA887DB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34" name="Rectangle 149">
                <a:extLst>
                  <a:ext uri="{FF2B5EF4-FFF2-40B4-BE49-F238E27FC236}">
                    <a16:creationId xmlns:a16="http://schemas.microsoft.com/office/drawing/2014/main" id="{F3B9517C-7670-42A9-B187-E4F68FB88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35" name="Rectangle 150">
                <a:extLst>
                  <a:ext uri="{FF2B5EF4-FFF2-40B4-BE49-F238E27FC236}">
                    <a16:creationId xmlns:a16="http://schemas.microsoft.com/office/drawing/2014/main" id="{AEEF7297-448E-4DB9-AA4D-5E17739FC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36" name="Rectangle 151">
                <a:extLst>
                  <a:ext uri="{FF2B5EF4-FFF2-40B4-BE49-F238E27FC236}">
                    <a16:creationId xmlns:a16="http://schemas.microsoft.com/office/drawing/2014/main" id="{82528CDC-C449-4223-9682-B278C9E22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8788" y="5106988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37" name="Rectangle 152">
                <a:extLst>
                  <a:ext uri="{FF2B5EF4-FFF2-40B4-BE49-F238E27FC236}">
                    <a16:creationId xmlns:a16="http://schemas.microsoft.com/office/drawing/2014/main" id="{8EA3D546-5AF8-451E-8A64-F82CE724C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38" name="Rectangle 153">
                <a:extLst>
                  <a:ext uri="{FF2B5EF4-FFF2-40B4-BE49-F238E27FC236}">
                    <a16:creationId xmlns:a16="http://schemas.microsoft.com/office/drawing/2014/main" id="{6829EE31-0483-49F5-81FA-3D2FC6D46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39" name="Rectangle 154">
                <a:extLst>
                  <a:ext uri="{FF2B5EF4-FFF2-40B4-BE49-F238E27FC236}">
                    <a16:creationId xmlns:a16="http://schemas.microsoft.com/office/drawing/2014/main" id="{7F9B4554-6A2A-408E-9077-E813FA25E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0" name="Rectangle 155">
                <a:extLst>
                  <a:ext uri="{FF2B5EF4-FFF2-40B4-BE49-F238E27FC236}">
                    <a16:creationId xmlns:a16="http://schemas.microsoft.com/office/drawing/2014/main" id="{91517319-B6BE-4417-8015-B40994690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1" name="Rectangle 156">
                <a:extLst>
                  <a:ext uri="{FF2B5EF4-FFF2-40B4-BE49-F238E27FC236}">
                    <a16:creationId xmlns:a16="http://schemas.microsoft.com/office/drawing/2014/main" id="{6E4DFC37-A943-4A7E-BB50-475BD4324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1326" y="5106988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2" name="Rectangle 157">
                <a:extLst>
                  <a:ext uri="{FF2B5EF4-FFF2-40B4-BE49-F238E27FC236}">
                    <a16:creationId xmlns:a16="http://schemas.microsoft.com/office/drawing/2014/main" id="{E4C442AB-B1B4-434E-80A6-44ED5977F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3" name="Rectangle 158">
                <a:extLst>
                  <a:ext uri="{FF2B5EF4-FFF2-40B4-BE49-F238E27FC236}">
                    <a16:creationId xmlns:a16="http://schemas.microsoft.com/office/drawing/2014/main" id="{0ED937D0-CEC1-4F85-B6AE-1B09947CB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4" name="Rectangle 159">
                <a:extLst>
                  <a:ext uri="{FF2B5EF4-FFF2-40B4-BE49-F238E27FC236}">
                    <a16:creationId xmlns:a16="http://schemas.microsoft.com/office/drawing/2014/main" id="{2BB171E4-329E-4C0E-B632-D670735CC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0990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5" name="Rectangle 160">
                <a:extLst>
                  <a:ext uri="{FF2B5EF4-FFF2-40B4-BE49-F238E27FC236}">
                    <a16:creationId xmlns:a16="http://schemas.microsoft.com/office/drawing/2014/main" id="{5D394A11-61F4-4E05-8E03-45246F14B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8788" y="5091113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6" name="Rectangle 161">
                <a:extLst>
                  <a:ext uri="{FF2B5EF4-FFF2-40B4-BE49-F238E27FC236}">
                    <a16:creationId xmlns:a16="http://schemas.microsoft.com/office/drawing/2014/main" id="{0199179F-41B5-445C-8165-6F588DCDE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091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7" name="Rectangle 162">
                <a:extLst>
                  <a:ext uri="{FF2B5EF4-FFF2-40B4-BE49-F238E27FC236}">
                    <a16:creationId xmlns:a16="http://schemas.microsoft.com/office/drawing/2014/main" id="{E1C04E75-5079-4C29-8B47-F2AB757D4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091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8" name="Rectangle 163">
                <a:extLst>
                  <a:ext uri="{FF2B5EF4-FFF2-40B4-BE49-F238E27FC236}">
                    <a16:creationId xmlns:a16="http://schemas.microsoft.com/office/drawing/2014/main" id="{34231FFD-F03C-4E27-B3A0-D8B3E7667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0815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9" name="Rectangle 164">
                <a:extLst>
                  <a:ext uri="{FF2B5EF4-FFF2-40B4-BE49-F238E27FC236}">
                    <a16:creationId xmlns:a16="http://schemas.microsoft.com/office/drawing/2014/main" id="{8F4C5A61-40E9-4B83-8C47-4F1C70092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0815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0" name="Rectangle 165">
                <a:extLst>
                  <a:ext uri="{FF2B5EF4-FFF2-40B4-BE49-F238E27FC236}">
                    <a16:creationId xmlns:a16="http://schemas.microsoft.com/office/drawing/2014/main" id="{B6C55213-1601-4A0D-BB55-2FE72D577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1326" y="5065713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1" name="Rectangle 166">
                <a:extLst>
                  <a:ext uri="{FF2B5EF4-FFF2-40B4-BE49-F238E27FC236}">
                    <a16:creationId xmlns:a16="http://schemas.microsoft.com/office/drawing/2014/main" id="{1EDD7ADC-6FC3-4DBF-A1E1-C6E0D22EB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5040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2" name="Rectangle 167">
                <a:extLst>
                  <a:ext uri="{FF2B5EF4-FFF2-40B4-BE49-F238E27FC236}">
                    <a16:creationId xmlns:a16="http://schemas.microsoft.com/office/drawing/2014/main" id="{D606DAF6-0B10-437D-A267-0BE19C9A7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9974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3" name="Rectangle 168">
                <a:extLst>
                  <a:ext uri="{FF2B5EF4-FFF2-40B4-BE49-F238E27FC236}">
                    <a16:creationId xmlns:a16="http://schemas.microsoft.com/office/drawing/2014/main" id="{FA833228-9F37-4128-BC7C-62BC1D36C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9545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4" name="Rectangle 169">
                <a:extLst>
                  <a:ext uri="{FF2B5EF4-FFF2-40B4-BE49-F238E27FC236}">
                    <a16:creationId xmlns:a16="http://schemas.microsoft.com/office/drawing/2014/main" id="{77214723-A009-4B76-9012-50222ACD4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8788" y="4913313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5" name="Rectangle 170">
                <a:extLst>
                  <a:ext uri="{FF2B5EF4-FFF2-40B4-BE49-F238E27FC236}">
                    <a16:creationId xmlns:a16="http://schemas.microsoft.com/office/drawing/2014/main" id="{0B4B2062-075B-4EE4-A847-60CCFCBE7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887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6" name="Rectangle 171">
                <a:extLst>
                  <a:ext uri="{FF2B5EF4-FFF2-40B4-BE49-F238E27FC236}">
                    <a16:creationId xmlns:a16="http://schemas.microsoft.com/office/drawing/2014/main" id="{D932987B-FACC-47BC-A8D7-E69BCB2DF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852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7" name="Rectangle 172">
                <a:extLst>
                  <a:ext uri="{FF2B5EF4-FFF2-40B4-BE49-F238E27FC236}">
                    <a16:creationId xmlns:a16="http://schemas.microsoft.com/office/drawing/2014/main" id="{2D2263D6-4C76-4D2F-924D-434D39F1B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8196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8" name="Rectangle 173">
                <a:extLst>
                  <a:ext uri="{FF2B5EF4-FFF2-40B4-BE49-F238E27FC236}">
                    <a16:creationId xmlns:a16="http://schemas.microsoft.com/office/drawing/2014/main" id="{DA84A26E-19FE-4B6C-8FB9-C66F62141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7942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9" name="Rectangle 174">
                <a:extLst>
                  <a:ext uri="{FF2B5EF4-FFF2-40B4-BE49-F238E27FC236}">
                    <a16:creationId xmlns:a16="http://schemas.microsoft.com/office/drawing/2014/main" id="{625F3736-E760-4A28-A321-632134BD9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1326" y="4751388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60" name="Rectangle 175">
                <a:extLst>
                  <a:ext uri="{FF2B5EF4-FFF2-40B4-BE49-F238E27FC236}">
                    <a16:creationId xmlns:a16="http://schemas.microsoft.com/office/drawing/2014/main" id="{48081EB7-9195-404B-9185-A56AC990A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45588" y="47355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61" name="Rectangle 176">
                <a:extLst>
                  <a:ext uri="{FF2B5EF4-FFF2-40B4-BE49-F238E27FC236}">
                    <a16:creationId xmlns:a16="http://schemas.microsoft.com/office/drawing/2014/main" id="{E52642CB-E786-49C1-A0DC-71B7FA0E9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7188" y="46847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62" name="Rectangle 177">
                <a:extLst>
                  <a:ext uri="{FF2B5EF4-FFF2-40B4-BE49-F238E27FC236}">
                    <a16:creationId xmlns:a16="http://schemas.microsoft.com/office/drawing/2014/main" id="{A8F58B26-4019-4BE0-85D5-A021606F8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5735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63" name="Rectangle 178">
                <a:extLst>
                  <a:ext uri="{FF2B5EF4-FFF2-40B4-BE49-F238E27FC236}">
                    <a16:creationId xmlns:a16="http://schemas.microsoft.com/office/drawing/2014/main" id="{B4FCED34-3B6B-4E0D-952C-8605BDBCF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4640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64" name="Rectangle 179">
                <a:extLst>
                  <a:ext uri="{FF2B5EF4-FFF2-40B4-BE49-F238E27FC236}">
                    <a16:creationId xmlns:a16="http://schemas.microsoft.com/office/drawing/2014/main" id="{874E7EDC-E69C-4DC0-B9E4-8CCE9921D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3878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65" name="Rectangle 180">
                <a:extLst>
                  <a:ext uri="{FF2B5EF4-FFF2-40B4-BE49-F238E27FC236}">
                    <a16:creationId xmlns:a16="http://schemas.microsoft.com/office/drawing/2014/main" id="{3658A3C2-CFA0-4C95-BA4E-44FF464F7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8788" y="4319588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66" name="Rectangle 181">
                <a:extLst>
                  <a:ext uri="{FF2B5EF4-FFF2-40B4-BE49-F238E27FC236}">
                    <a16:creationId xmlns:a16="http://schemas.microsoft.com/office/drawing/2014/main" id="{35551E92-4249-402B-898C-54FC72680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2862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67" name="Rectangle 182">
                <a:extLst>
                  <a:ext uri="{FF2B5EF4-FFF2-40B4-BE49-F238E27FC236}">
                    <a16:creationId xmlns:a16="http://schemas.microsoft.com/office/drawing/2014/main" id="{1531F2BC-CAC8-46EC-84AA-800041DDB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252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68" name="Rectangle 183">
                <a:extLst>
                  <a:ext uri="{FF2B5EF4-FFF2-40B4-BE49-F238E27FC236}">
                    <a16:creationId xmlns:a16="http://schemas.microsoft.com/office/drawing/2014/main" id="{D0E4053B-D549-4BEE-8E58-F6A9B2A76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217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69" name="Rectangle 184">
                <a:extLst>
                  <a:ext uri="{FF2B5EF4-FFF2-40B4-BE49-F238E27FC236}">
                    <a16:creationId xmlns:a16="http://schemas.microsoft.com/office/drawing/2014/main" id="{967E452E-E35E-4EC1-A571-43CEBBEFC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1846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70" name="Rectangle 185">
                <a:extLst>
                  <a:ext uri="{FF2B5EF4-FFF2-40B4-BE49-F238E27FC236}">
                    <a16:creationId xmlns:a16="http://schemas.microsoft.com/office/drawing/2014/main" id="{7181602A-F328-4CF4-9632-81187F28C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1326" y="4159250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71" name="Rectangle 186">
                <a:extLst>
                  <a:ext uri="{FF2B5EF4-FFF2-40B4-BE49-F238E27FC236}">
                    <a16:creationId xmlns:a16="http://schemas.microsoft.com/office/drawing/2014/main" id="{9241AAEF-DC1D-4C10-923E-ED9B94852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45588" y="4141788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72" name="Rectangle 187">
                <a:extLst>
                  <a:ext uri="{FF2B5EF4-FFF2-40B4-BE49-F238E27FC236}">
                    <a16:creationId xmlns:a16="http://schemas.microsoft.com/office/drawing/2014/main" id="{0B9776D0-AAA9-4D28-B96E-A72B977C2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7188" y="4090988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73" name="Rectangle 188">
                <a:extLst>
                  <a:ext uri="{FF2B5EF4-FFF2-40B4-BE49-F238E27FC236}">
                    <a16:creationId xmlns:a16="http://schemas.microsoft.com/office/drawing/2014/main" id="{B29EA949-D0EC-4663-A10B-39054F1BE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40068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74" name="Rectangle 189">
                <a:extLst>
                  <a:ext uri="{FF2B5EF4-FFF2-40B4-BE49-F238E27FC236}">
                    <a16:creationId xmlns:a16="http://schemas.microsoft.com/office/drawing/2014/main" id="{D98D160E-770F-49B5-8A44-4F021E53E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39131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75" name="Rectangle 190">
                <a:extLst>
                  <a:ext uri="{FF2B5EF4-FFF2-40B4-BE49-F238E27FC236}">
                    <a16:creationId xmlns:a16="http://schemas.microsoft.com/office/drawing/2014/main" id="{04D71C0F-4C1B-495C-BC23-6EBF4C349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38544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76" name="Rectangle 191">
                <a:extLst>
                  <a:ext uri="{FF2B5EF4-FFF2-40B4-BE49-F238E27FC236}">
                    <a16:creationId xmlns:a16="http://schemas.microsoft.com/office/drawing/2014/main" id="{8B05752C-0DAB-41F4-A38C-4871DE88A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8788" y="3795713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77" name="Rectangle 192">
                <a:extLst>
                  <a:ext uri="{FF2B5EF4-FFF2-40B4-BE49-F238E27FC236}">
                    <a16:creationId xmlns:a16="http://schemas.microsoft.com/office/drawing/2014/main" id="{17E902F4-5D51-4457-9C6A-A0C3AAE6E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37607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78" name="Rectangle 193">
                <a:extLst>
                  <a:ext uri="{FF2B5EF4-FFF2-40B4-BE49-F238E27FC236}">
                    <a16:creationId xmlns:a16="http://schemas.microsoft.com/office/drawing/2014/main" id="{650CC8E5-9512-4A3A-9B51-80BB17143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37353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79" name="Rectangle 194">
                <a:extLst>
                  <a:ext uri="{FF2B5EF4-FFF2-40B4-BE49-F238E27FC236}">
                    <a16:creationId xmlns:a16="http://schemas.microsoft.com/office/drawing/2014/main" id="{F4415716-E036-4074-92EF-498870AE0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37020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80" name="Rectangle 195">
                <a:extLst>
                  <a:ext uri="{FF2B5EF4-FFF2-40B4-BE49-F238E27FC236}">
                    <a16:creationId xmlns:a16="http://schemas.microsoft.com/office/drawing/2014/main" id="{44AC93A6-6F42-4944-9C05-3C8FE947A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36766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81" name="Rectangle 196">
                <a:extLst>
                  <a:ext uri="{FF2B5EF4-FFF2-40B4-BE49-F238E27FC236}">
                    <a16:creationId xmlns:a16="http://schemas.microsoft.com/office/drawing/2014/main" id="{EB3E46A6-2661-495D-9578-40C579AD6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1326" y="3643313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82" name="Rectangle 197">
                <a:extLst>
                  <a:ext uri="{FF2B5EF4-FFF2-40B4-BE49-F238E27FC236}">
                    <a16:creationId xmlns:a16="http://schemas.microsoft.com/office/drawing/2014/main" id="{3B9A7DC0-66A7-48F3-9D3A-E891FACCE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45588" y="3625850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83" name="Rectangle 198">
                <a:extLst>
                  <a:ext uri="{FF2B5EF4-FFF2-40B4-BE49-F238E27FC236}">
                    <a16:creationId xmlns:a16="http://schemas.microsoft.com/office/drawing/2014/main" id="{BF63939A-CB55-44EF-86F1-FC01CC606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7188" y="3575050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84" name="Rectangle 199">
                <a:extLst>
                  <a:ext uri="{FF2B5EF4-FFF2-40B4-BE49-F238E27FC236}">
                    <a16:creationId xmlns:a16="http://schemas.microsoft.com/office/drawing/2014/main" id="{040E3E43-A540-460B-8DB5-FDC88DAB1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4663" y="35067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</p:grpSp>
      </p:grpSp>
      <p:grpSp>
        <p:nvGrpSpPr>
          <p:cNvPr id="1146" name="Group 1145">
            <a:extLst>
              <a:ext uri="{FF2B5EF4-FFF2-40B4-BE49-F238E27FC236}">
                <a16:creationId xmlns:a16="http://schemas.microsoft.com/office/drawing/2014/main" id="{83201D47-5DA7-4EC1-AB82-82D4F3BD6414}"/>
              </a:ext>
            </a:extLst>
          </p:cNvPr>
          <p:cNvGrpSpPr>
            <a:grpSpLocks noChangeAspect="1"/>
          </p:cNvGrpSpPr>
          <p:nvPr/>
        </p:nvGrpSpPr>
        <p:grpSpPr>
          <a:xfrm>
            <a:off x="783105" y="5061850"/>
            <a:ext cx="1440000" cy="1301741"/>
            <a:chOff x="866970" y="5515376"/>
            <a:chExt cx="1194707" cy="1080000"/>
          </a:xfrm>
        </p:grpSpPr>
        <p:grpSp>
          <p:nvGrpSpPr>
            <p:cNvPr id="1515" name="Group 1514">
              <a:extLst>
                <a:ext uri="{FF2B5EF4-FFF2-40B4-BE49-F238E27FC236}">
                  <a16:creationId xmlns:a16="http://schemas.microsoft.com/office/drawing/2014/main" id="{3CE49F18-A564-46F5-9069-C70D99B2B0C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0697" y="5565802"/>
              <a:ext cx="1080980" cy="920252"/>
              <a:chOff x="793971" y="3942055"/>
              <a:chExt cx="1288633" cy="1097029"/>
            </a:xfrm>
          </p:grpSpPr>
          <p:sp>
            <p:nvSpPr>
              <p:cNvPr id="1516" name="TextBox 1515">
                <a:extLst>
                  <a:ext uri="{FF2B5EF4-FFF2-40B4-BE49-F238E27FC236}">
                    <a16:creationId xmlns:a16="http://schemas.microsoft.com/office/drawing/2014/main" id="{D9A901EA-C652-4DC6-AE88-F00A72446353}"/>
                  </a:ext>
                </a:extLst>
              </p:cNvPr>
              <p:cNvSpPr txBox="1"/>
              <p:nvPr/>
            </p:nvSpPr>
            <p:spPr>
              <a:xfrm>
                <a:off x="1598666" y="3942055"/>
                <a:ext cx="473223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5.27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7" name="TextBox 1516">
                <a:extLst>
                  <a:ext uri="{FF2B5EF4-FFF2-40B4-BE49-F238E27FC236}">
                    <a16:creationId xmlns:a16="http://schemas.microsoft.com/office/drawing/2014/main" id="{A64A310D-1457-4EE9-BF73-6731928D215C}"/>
                  </a:ext>
                </a:extLst>
              </p:cNvPr>
              <p:cNvSpPr txBox="1"/>
              <p:nvPr/>
            </p:nvSpPr>
            <p:spPr>
              <a:xfrm>
                <a:off x="1600323" y="4782254"/>
                <a:ext cx="482281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38.7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8" name="TextBox 1517">
                <a:extLst>
                  <a:ext uri="{FF2B5EF4-FFF2-40B4-BE49-F238E27FC236}">
                    <a16:creationId xmlns:a16="http://schemas.microsoft.com/office/drawing/2014/main" id="{738D5F2A-C775-4AF4-BC81-5021FE3D7806}"/>
                  </a:ext>
                </a:extLst>
              </p:cNvPr>
              <p:cNvSpPr txBox="1"/>
              <p:nvPr/>
            </p:nvSpPr>
            <p:spPr>
              <a:xfrm>
                <a:off x="793971" y="3942683"/>
                <a:ext cx="491392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4.73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294" name="Group 4293">
              <a:extLst>
                <a:ext uri="{FF2B5EF4-FFF2-40B4-BE49-F238E27FC236}">
                  <a16:creationId xmlns:a16="http://schemas.microsoft.com/office/drawing/2014/main" id="{C8BD9067-1E05-46E5-8B9D-F0968E3A583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66970" y="5515376"/>
              <a:ext cx="1138097" cy="1080000"/>
              <a:chOff x="12049126" y="3440113"/>
              <a:chExt cx="2463800" cy="2338030"/>
            </a:xfrm>
          </p:grpSpPr>
          <p:pic>
            <p:nvPicPr>
              <p:cNvPr id="3300" name="Picture 228">
                <a:extLst>
                  <a:ext uri="{FF2B5EF4-FFF2-40B4-BE49-F238E27FC236}">
                    <a16:creationId xmlns:a16="http://schemas.microsoft.com/office/drawing/2014/main" id="{7E52922F-DE16-4C5F-8F22-1AE5CABF98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338051" y="3440113"/>
                <a:ext cx="2166938" cy="2166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62" name="Rectangle 346">
                <a:extLst>
                  <a:ext uri="{FF2B5EF4-FFF2-40B4-BE49-F238E27FC236}">
                    <a16:creationId xmlns:a16="http://schemas.microsoft.com/office/drawing/2014/main" id="{E4313F8D-1B85-4C17-BB26-00228FEB1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49126" y="5437188"/>
                <a:ext cx="75342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55" name="Freeform 207">
                <a:extLst>
                  <a:ext uri="{FF2B5EF4-FFF2-40B4-BE49-F238E27FC236}">
                    <a16:creationId xmlns:a16="http://schemas.microsoft.com/office/drawing/2014/main" id="{050F5718-5040-4847-BE27-352079161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8051" y="4802188"/>
                <a:ext cx="1041400" cy="17463"/>
              </a:xfrm>
              <a:custGeom>
                <a:avLst/>
                <a:gdLst>
                  <a:gd name="T0" fmla="*/ 0 w 656"/>
                  <a:gd name="T1" fmla="*/ 0 h 11"/>
                  <a:gd name="T2" fmla="*/ 0 w 656"/>
                  <a:gd name="T3" fmla="*/ 11 h 11"/>
                  <a:gd name="T4" fmla="*/ 650 w 656"/>
                  <a:gd name="T5" fmla="*/ 11 h 11"/>
                  <a:gd name="T6" fmla="*/ 656 w 656"/>
                  <a:gd name="T7" fmla="*/ 11 h 11"/>
                  <a:gd name="T8" fmla="*/ 656 w 656"/>
                  <a:gd name="T9" fmla="*/ 6 h 11"/>
                  <a:gd name="T10" fmla="*/ 656 w 656"/>
                  <a:gd name="T11" fmla="*/ 0 h 11"/>
                  <a:gd name="T12" fmla="*/ 650 w 656"/>
                  <a:gd name="T13" fmla="*/ 0 h 11"/>
                  <a:gd name="T14" fmla="*/ 0 w 656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6" h="11">
                    <a:moveTo>
                      <a:pt x="0" y="0"/>
                    </a:moveTo>
                    <a:lnTo>
                      <a:pt x="0" y="11"/>
                    </a:lnTo>
                    <a:lnTo>
                      <a:pt x="650" y="11"/>
                    </a:lnTo>
                    <a:lnTo>
                      <a:pt x="656" y="11"/>
                    </a:lnTo>
                    <a:lnTo>
                      <a:pt x="656" y="6"/>
                    </a:lnTo>
                    <a:lnTo>
                      <a:pt x="656" y="0"/>
                    </a:lnTo>
                    <a:lnTo>
                      <a:pt x="6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56" name="Freeform 208">
                <a:extLst>
                  <a:ext uri="{FF2B5EF4-FFF2-40B4-BE49-F238E27FC236}">
                    <a16:creationId xmlns:a16="http://schemas.microsoft.com/office/drawing/2014/main" id="{66B87D14-2396-44D6-AC51-90359A11E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1988" y="3440113"/>
                <a:ext cx="17463" cy="1379538"/>
              </a:xfrm>
              <a:custGeom>
                <a:avLst/>
                <a:gdLst>
                  <a:gd name="T0" fmla="*/ 0 w 11"/>
                  <a:gd name="T1" fmla="*/ 0 h 869"/>
                  <a:gd name="T2" fmla="*/ 0 w 11"/>
                  <a:gd name="T3" fmla="*/ 864 h 869"/>
                  <a:gd name="T4" fmla="*/ 0 w 11"/>
                  <a:gd name="T5" fmla="*/ 869 h 869"/>
                  <a:gd name="T6" fmla="*/ 5 w 11"/>
                  <a:gd name="T7" fmla="*/ 869 h 869"/>
                  <a:gd name="T8" fmla="*/ 11 w 11"/>
                  <a:gd name="T9" fmla="*/ 869 h 869"/>
                  <a:gd name="T10" fmla="*/ 11 w 11"/>
                  <a:gd name="T11" fmla="*/ 864 h 869"/>
                  <a:gd name="T12" fmla="*/ 11 w 11"/>
                  <a:gd name="T13" fmla="*/ 0 h 869"/>
                  <a:gd name="T14" fmla="*/ 0 w 11"/>
                  <a:gd name="T15" fmla="*/ 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869">
                    <a:moveTo>
                      <a:pt x="0" y="0"/>
                    </a:moveTo>
                    <a:lnTo>
                      <a:pt x="0" y="864"/>
                    </a:lnTo>
                    <a:lnTo>
                      <a:pt x="0" y="869"/>
                    </a:lnTo>
                    <a:lnTo>
                      <a:pt x="5" y="869"/>
                    </a:lnTo>
                    <a:lnTo>
                      <a:pt x="11" y="869"/>
                    </a:lnTo>
                    <a:lnTo>
                      <a:pt x="11" y="86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60" name="Freeform 212">
                <a:extLst>
                  <a:ext uri="{FF2B5EF4-FFF2-40B4-BE49-F238E27FC236}">
                    <a16:creationId xmlns:a16="http://schemas.microsoft.com/office/drawing/2014/main" id="{2B6F5E9A-DDF7-406A-B19D-68886D115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1988" y="4802188"/>
                <a:ext cx="1150938" cy="17463"/>
              </a:xfrm>
              <a:custGeom>
                <a:avLst/>
                <a:gdLst>
                  <a:gd name="T0" fmla="*/ 5 w 725"/>
                  <a:gd name="T1" fmla="*/ 0 h 11"/>
                  <a:gd name="T2" fmla="*/ 0 w 725"/>
                  <a:gd name="T3" fmla="*/ 0 h 11"/>
                  <a:gd name="T4" fmla="*/ 0 w 725"/>
                  <a:gd name="T5" fmla="*/ 6 h 11"/>
                  <a:gd name="T6" fmla="*/ 0 w 725"/>
                  <a:gd name="T7" fmla="*/ 11 h 11"/>
                  <a:gd name="T8" fmla="*/ 5 w 725"/>
                  <a:gd name="T9" fmla="*/ 11 h 11"/>
                  <a:gd name="T10" fmla="*/ 720 w 725"/>
                  <a:gd name="T11" fmla="*/ 11 h 11"/>
                  <a:gd name="T12" fmla="*/ 725 w 725"/>
                  <a:gd name="T13" fmla="*/ 11 h 11"/>
                  <a:gd name="T14" fmla="*/ 725 w 725"/>
                  <a:gd name="T15" fmla="*/ 6 h 11"/>
                  <a:gd name="T16" fmla="*/ 725 w 725"/>
                  <a:gd name="T17" fmla="*/ 0 h 11"/>
                  <a:gd name="T18" fmla="*/ 720 w 725"/>
                  <a:gd name="T19" fmla="*/ 0 h 11"/>
                  <a:gd name="T20" fmla="*/ 5 w 725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5" h="11">
                    <a:moveTo>
                      <a:pt x="5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5" y="11"/>
                    </a:lnTo>
                    <a:lnTo>
                      <a:pt x="720" y="11"/>
                    </a:lnTo>
                    <a:lnTo>
                      <a:pt x="725" y="11"/>
                    </a:lnTo>
                    <a:lnTo>
                      <a:pt x="725" y="6"/>
                    </a:lnTo>
                    <a:lnTo>
                      <a:pt x="725" y="0"/>
                    </a:lnTo>
                    <a:lnTo>
                      <a:pt x="72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61" name="Freeform 213">
                <a:extLst>
                  <a:ext uri="{FF2B5EF4-FFF2-40B4-BE49-F238E27FC236}">
                    <a16:creationId xmlns:a16="http://schemas.microsoft.com/office/drawing/2014/main" id="{80F7572B-1F50-4C29-AC48-4D60507EA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1988" y="3440113"/>
                <a:ext cx="17463" cy="1379538"/>
              </a:xfrm>
              <a:custGeom>
                <a:avLst/>
                <a:gdLst>
                  <a:gd name="T0" fmla="*/ 0 w 11"/>
                  <a:gd name="T1" fmla="*/ 0 h 869"/>
                  <a:gd name="T2" fmla="*/ 0 w 11"/>
                  <a:gd name="T3" fmla="*/ 864 h 869"/>
                  <a:gd name="T4" fmla="*/ 0 w 11"/>
                  <a:gd name="T5" fmla="*/ 869 h 869"/>
                  <a:gd name="T6" fmla="*/ 5 w 11"/>
                  <a:gd name="T7" fmla="*/ 869 h 869"/>
                  <a:gd name="T8" fmla="*/ 11 w 11"/>
                  <a:gd name="T9" fmla="*/ 869 h 869"/>
                  <a:gd name="T10" fmla="*/ 11 w 11"/>
                  <a:gd name="T11" fmla="*/ 864 h 869"/>
                  <a:gd name="T12" fmla="*/ 11 w 11"/>
                  <a:gd name="T13" fmla="*/ 0 h 869"/>
                  <a:gd name="T14" fmla="*/ 0 w 11"/>
                  <a:gd name="T15" fmla="*/ 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869">
                    <a:moveTo>
                      <a:pt x="0" y="0"/>
                    </a:moveTo>
                    <a:lnTo>
                      <a:pt x="0" y="864"/>
                    </a:lnTo>
                    <a:lnTo>
                      <a:pt x="0" y="869"/>
                    </a:lnTo>
                    <a:lnTo>
                      <a:pt x="5" y="869"/>
                    </a:lnTo>
                    <a:lnTo>
                      <a:pt x="11" y="869"/>
                    </a:lnTo>
                    <a:lnTo>
                      <a:pt x="11" y="86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65" name="Freeform 217">
                <a:extLst>
                  <a:ext uri="{FF2B5EF4-FFF2-40B4-BE49-F238E27FC236}">
                    <a16:creationId xmlns:a16="http://schemas.microsoft.com/office/drawing/2014/main" id="{A101B547-3654-401E-AF14-1D54920B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1988" y="4802188"/>
                <a:ext cx="1150938" cy="17463"/>
              </a:xfrm>
              <a:custGeom>
                <a:avLst/>
                <a:gdLst>
                  <a:gd name="T0" fmla="*/ 5 w 725"/>
                  <a:gd name="T1" fmla="*/ 0 h 11"/>
                  <a:gd name="T2" fmla="*/ 0 w 725"/>
                  <a:gd name="T3" fmla="*/ 0 h 11"/>
                  <a:gd name="T4" fmla="*/ 0 w 725"/>
                  <a:gd name="T5" fmla="*/ 6 h 11"/>
                  <a:gd name="T6" fmla="*/ 0 w 725"/>
                  <a:gd name="T7" fmla="*/ 11 h 11"/>
                  <a:gd name="T8" fmla="*/ 5 w 725"/>
                  <a:gd name="T9" fmla="*/ 11 h 11"/>
                  <a:gd name="T10" fmla="*/ 720 w 725"/>
                  <a:gd name="T11" fmla="*/ 11 h 11"/>
                  <a:gd name="T12" fmla="*/ 725 w 725"/>
                  <a:gd name="T13" fmla="*/ 11 h 11"/>
                  <a:gd name="T14" fmla="*/ 725 w 725"/>
                  <a:gd name="T15" fmla="*/ 6 h 11"/>
                  <a:gd name="T16" fmla="*/ 725 w 725"/>
                  <a:gd name="T17" fmla="*/ 0 h 11"/>
                  <a:gd name="T18" fmla="*/ 720 w 725"/>
                  <a:gd name="T19" fmla="*/ 0 h 11"/>
                  <a:gd name="T20" fmla="*/ 5 w 725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5" h="11">
                    <a:moveTo>
                      <a:pt x="5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5" y="11"/>
                    </a:lnTo>
                    <a:lnTo>
                      <a:pt x="720" y="11"/>
                    </a:lnTo>
                    <a:lnTo>
                      <a:pt x="725" y="11"/>
                    </a:lnTo>
                    <a:lnTo>
                      <a:pt x="725" y="6"/>
                    </a:lnTo>
                    <a:lnTo>
                      <a:pt x="725" y="0"/>
                    </a:lnTo>
                    <a:lnTo>
                      <a:pt x="72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66" name="Freeform 218">
                <a:extLst>
                  <a:ext uri="{FF2B5EF4-FFF2-40B4-BE49-F238E27FC236}">
                    <a16:creationId xmlns:a16="http://schemas.microsoft.com/office/drawing/2014/main" id="{5FE05C08-C03B-42C5-B83A-0C0B80602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1988" y="4802188"/>
                <a:ext cx="17463" cy="812800"/>
              </a:xfrm>
              <a:custGeom>
                <a:avLst/>
                <a:gdLst>
                  <a:gd name="T0" fmla="*/ 5 w 11"/>
                  <a:gd name="T1" fmla="*/ 0 h 512"/>
                  <a:gd name="T2" fmla="*/ 0 w 11"/>
                  <a:gd name="T3" fmla="*/ 0 h 512"/>
                  <a:gd name="T4" fmla="*/ 0 w 11"/>
                  <a:gd name="T5" fmla="*/ 6 h 512"/>
                  <a:gd name="T6" fmla="*/ 0 w 11"/>
                  <a:gd name="T7" fmla="*/ 507 h 512"/>
                  <a:gd name="T8" fmla="*/ 0 w 11"/>
                  <a:gd name="T9" fmla="*/ 512 h 512"/>
                  <a:gd name="T10" fmla="*/ 5 w 11"/>
                  <a:gd name="T11" fmla="*/ 512 h 512"/>
                  <a:gd name="T12" fmla="*/ 11 w 11"/>
                  <a:gd name="T13" fmla="*/ 512 h 512"/>
                  <a:gd name="T14" fmla="*/ 11 w 11"/>
                  <a:gd name="T15" fmla="*/ 507 h 512"/>
                  <a:gd name="T16" fmla="*/ 11 w 11"/>
                  <a:gd name="T17" fmla="*/ 6 h 512"/>
                  <a:gd name="T18" fmla="*/ 11 w 11"/>
                  <a:gd name="T19" fmla="*/ 0 h 512"/>
                  <a:gd name="T20" fmla="*/ 5 w 11"/>
                  <a:gd name="T21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512">
                    <a:moveTo>
                      <a:pt x="5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507"/>
                    </a:lnTo>
                    <a:lnTo>
                      <a:pt x="0" y="512"/>
                    </a:lnTo>
                    <a:lnTo>
                      <a:pt x="5" y="512"/>
                    </a:lnTo>
                    <a:lnTo>
                      <a:pt x="11" y="512"/>
                    </a:lnTo>
                    <a:lnTo>
                      <a:pt x="11" y="507"/>
                    </a:lnTo>
                    <a:lnTo>
                      <a:pt x="11" y="6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70" name="Freeform 222">
                <a:extLst>
                  <a:ext uri="{FF2B5EF4-FFF2-40B4-BE49-F238E27FC236}">
                    <a16:creationId xmlns:a16="http://schemas.microsoft.com/office/drawing/2014/main" id="{49FC819C-B38A-4326-9F35-C2526339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8051" y="4802188"/>
                <a:ext cx="1041400" cy="17463"/>
              </a:xfrm>
              <a:custGeom>
                <a:avLst/>
                <a:gdLst>
                  <a:gd name="T0" fmla="*/ 0 w 656"/>
                  <a:gd name="T1" fmla="*/ 0 h 11"/>
                  <a:gd name="T2" fmla="*/ 0 w 656"/>
                  <a:gd name="T3" fmla="*/ 11 h 11"/>
                  <a:gd name="T4" fmla="*/ 650 w 656"/>
                  <a:gd name="T5" fmla="*/ 11 h 11"/>
                  <a:gd name="T6" fmla="*/ 656 w 656"/>
                  <a:gd name="T7" fmla="*/ 11 h 11"/>
                  <a:gd name="T8" fmla="*/ 656 w 656"/>
                  <a:gd name="T9" fmla="*/ 6 h 11"/>
                  <a:gd name="T10" fmla="*/ 656 w 656"/>
                  <a:gd name="T11" fmla="*/ 0 h 11"/>
                  <a:gd name="T12" fmla="*/ 650 w 656"/>
                  <a:gd name="T13" fmla="*/ 0 h 11"/>
                  <a:gd name="T14" fmla="*/ 0 w 656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6" h="11">
                    <a:moveTo>
                      <a:pt x="0" y="0"/>
                    </a:moveTo>
                    <a:lnTo>
                      <a:pt x="0" y="11"/>
                    </a:lnTo>
                    <a:lnTo>
                      <a:pt x="650" y="11"/>
                    </a:lnTo>
                    <a:lnTo>
                      <a:pt x="656" y="11"/>
                    </a:lnTo>
                    <a:lnTo>
                      <a:pt x="656" y="6"/>
                    </a:lnTo>
                    <a:lnTo>
                      <a:pt x="656" y="0"/>
                    </a:lnTo>
                    <a:lnTo>
                      <a:pt x="6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71" name="Freeform 223">
                <a:extLst>
                  <a:ext uri="{FF2B5EF4-FFF2-40B4-BE49-F238E27FC236}">
                    <a16:creationId xmlns:a16="http://schemas.microsoft.com/office/drawing/2014/main" id="{13345C67-91F6-47CA-B0C1-ABAFF86F3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1988" y="4802188"/>
                <a:ext cx="17463" cy="812800"/>
              </a:xfrm>
              <a:custGeom>
                <a:avLst/>
                <a:gdLst>
                  <a:gd name="T0" fmla="*/ 5 w 11"/>
                  <a:gd name="T1" fmla="*/ 0 h 512"/>
                  <a:gd name="T2" fmla="*/ 0 w 11"/>
                  <a:gd name="T3" fmla="*/ 0 h 512"/>
                  <a:gd name="T4" fmla="*/ 0 w 11"/>
                  <a:gd name="T5" fmla="*/ 6 h 512"/>
                  <a:gd name="T6" fmla="*/ 0 w 11"/>
                  <a:gd name="T7" fmla="*/ 507 h 512"/>
                  <a:gd name="T8" fmla="*/ 0 w 11"/>
                  <a:gd name="T9" fmla="*/ 512 h 512"/>
                  <a:gd name="T10" fmla="*/ 5 w 11"/>
                  <a:gd name="T11" fmla="*/ 512 h 512"/>
                  <a:gd name="T12" fmla="*/ 11 w 11"/>
                  <a:gd name="T13" fmla="*/ 512 h 512"/>
                  <a:gd name="T14" fmla="*/ 11 w 11"/>
                  <a:gd name="T15" fmla="*/ 507 h 512"/>
                  <a:gd name="T16" fmla="*/ 11 w 11"/>
                  <a:gd name="T17" fmla="*/ 6 h 512"/>
                  <a:gd name="T18" fmla="*/ 11 w 11"/>
                  <a:gd name="T19" fmla="*/ 0 h 512"/>
                  <a:gd name="T20" fmla="*/ 5 w 11"/>
                  <a:gd name="T21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512">
                    <a:moveTo>
                      <a:pt x="5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507"/>
                    </a:lnTo>
                    <a:lnTo>
                      <a:pt x="0" y="512"/>
                    </a:lnTo>
                    <a:lnTo>
                      <a:pt x="5" y="512"/>
                    </a:lnTo>
                    <a:lnTo>
                      <a:pt x="11" y="512"/>
                    </a:lnTo>
                    <a:lnTo>
                      <a:pt x="11" y="507"/>
                    </a:lnTo>
                    <a:lnTo>
                      <a:pt x="11" y="6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75" name="Freeform 229">
                <a:extLst>
                  <a:ext uri="{FF2B5EF4-FFF2-40B4-BE49-F238E27FC236}">
                    <a16:creationId xmlns:a16="http://schemas.microsoft.com/office/drawing/2014/main" id="{AE25255E-E416-4053-B01D-F78386DD2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8051" y="3440113"/>
                <a:ext cx="2166938" cy="2166938"/>
              </a:xfrm>
              <a:custGeom>
                <a:avLst/>
                <a:gdLst>
                  <a:gd name="T0" fmla="*/ 0 w 1365"/>
                  <a:gd name="T1" fmla="*/ 0 h 1365"/>
                  <a:gd name="T2" fmla="*/ 1365 w 1365"/>
                  <a:gd name="T3" fmla="*/ 0 h 1365"/>
                  <a:gd name="T4" fmla="*/ 1365 w 1365"/>
                  <a:gd name="T5" fmla="*/ 1365 h 1365"/>
                  <a:gd name="T6" fmla="*/ 0 w 1365"/>
                  <a:gd name="T7" fmla="*/ 1365 h 1365"/>
                  <a:gd name="T8" fmla="*/ 0 w 1365"/>
                  <a:gd name="T9" fmla="*/ 0 h 1365"/>
                  <a:gd name="T10" fmla="*/ 0 w 1365"/>
                  <a:gd name="T11" fmla="*/ 0 h 1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5" h="1365">
                    <a:moveTo>
                      <a:pt x="0" y="0"/>
                    </a:moveTo>
                    <a:lnTo>
                      <a:pt x="1365" y="0"/>
                    </a:lnTo>
                    <a:lnTo>
                      <a:pt x="1365" y="1365"/>
                    </a:lnTo>
                    <a:lnTo>
                      <a:pt x="0" y="1365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76" name="Rectangle 230">
                <a:extLst>
                  <a:ext uri="{FF2B5EF4-FFF2-40B4-BE49-F238E27FC236}">
                    <a16:creationId xmlns:a16="http://schemas.microsoft.com/office/drawing/2014/main" id="{D9FF76C2-2F16-4D56-A345-E72B3AD10C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1" y="5607051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77" name="Rectangle 231">
                <a:extLst>
                  <a:ext uri="{FF2B5EF4-FFF2-40B4-BE49-F238E27FC236}">
                    <a16:creationId xmlns:a16="http://schemas.microsoft.com/office/drawing/2014/main" id="{71C09B39-FC9D-4C96-9B2A-283821FA5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46051" y="5716588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78" name="Rectangle 232">
                <a:extLst>
                  <a:ext uri="{FF2B5EF4-FFF2-40B4-BE49-F238E27FC236}">
                    <a16:creationId xmlns:a16="http://schemas.microsoft.com/office/drawing/2014/main" id="{00B6D8B8-771F-4CCC-83DE-35FBC4D04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79" name="Rectangle 233">
                <a:extLst>
                  <a:ext uri="{FF2B5EF4-FFF2-40B4-BE49-F238E27FC236}">
                    <a16:creationId xmlns:a16="http://schemas.microsoft.com/office/drawing/2014/main" id="{7D4D1B7C-2843-40E1-8A18-52886AC9A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0" name="Rectangle 234">
                <a:extLst>
                  <a:ext uri="{FF2B5EF4-FFF2-40B4-BE49-F238E27FC236}">
                    <a16:creationId xmlns:a16="http://schemas.microsoft.com/office/drawing/2014/main" id="{95BBA91B-A2D2-4872-91A7-9EA1A866E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1" name="Rectangle 235">
                <a:extLst>
                  <a:ext uri="{FF2B5EF4-FFF2-40B4-BE49-F238E27FC236}">
                    <a16:creationId xmlns:a16="http://schemas.microsoft.com/office/drawing/2014/main" id="{D324686F-B349-43DB-BB00-9B16AB1E3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2" name="Rectangle 236">
                <a:extLst>
                  <a:ext uri="{FF2B5EF4-FFF2-40B4-BE49-F238E27FC236}">
                    <a16:creationId xmlns:a16="http://schemas.microsoft.com/office/drawing/2014/main" id="{95F151BB-6F37-410C-9DA8-9D07C1257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6" y="56070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3" name="Rectangle 237">
                <a:extLst>
                  <a:ext uri="{FF2B5EF4-FFF2-40B4-BE49-F238E27FC236}">
                    <a16:creationId xmlns:a16="http://schemas.microsoft.com/office/drawing/2014/main" id="{68A1ECC4-DBA4-4D35-A695-C148730C2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4" name="Rectangle 238">
                <a:extLst>
                  <a:ext uri="{FF2B5EF4-FFF2-40B4-BE49-F238E27FC236}">
                    <a16:creationId xmlns:a16="http://schemas.microsoft.com/office/drawing/2014/main" id="{737BFE27-1EB9-404E-BE23-80769E0B8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5" name="Rectangle 239">
                <a:extLst>
                  <a:ext uri="{FF2B5EF4-FFF2-40B4-BE49-F238E27FC236}">
                    <a16:creationId xmlns:a16="http://schemas.microsoft.com/office/drawing/2014/main" id="{F912EEBF-99C4-45A4-A584-4A228F77F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6" name="Rectangle 240">
                <a:extLst>
                  <a:ext uri="{FF2B5EF4-FFF2-40B4-BE49-F238E27FC236}">
                    <a16:creationId xmlns:a16="http://schemas.microsoft.com/office/drawing/2014/main" id="{86E00AB0-81AC-43F9-8371-7096B6E9B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7" name="Rectangle 241">
                <a:extLst>
                  <a:ext uri="{FF2B5EF4-FFF2-40B4-BE49-F238E27FC236}">
                    <a16:creationId xmlns:a16="http://schemas.microsoft.com/office/drawing/2014/main" id="{7D63296E-FECE-4008-BB70-1707C8D70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6" y="5607051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8" name="Rectangle 242">
                <a:extLst>
                  <a:ext uri="{FF2B5EF4-FFF2-40B4-BE49-F238E27FC236}">
                    <a16:creationId xmlns:a16="http://schemas.microsoft.com/office/drawing/2014/main" id="{9EF4E7E8-0B65-4406-BFFE-46635ED53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89" name="Rectangle 243">
                <a:extLst>
                  <a:ext uri="{FF2B5EF4-FFF2-40B4-BE49-F238E27FC236}">
                    <a16:creationId xmlns:a16="http://schemas.microsoft.com/office/drawing/2014/main" id="{88D1665B-046D-4A93-8FB0-691D06625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0" name="Rectangle 244">
                <a:extLst>
                  <a:ext uri="{FF2B5EF4-FFF2-40B4-BE49-F238E27FC236}">
                    <a16:creationId xmlns:a16="http://schemas.microsoft.com/office/drawing/2014/main" id="{1ADD5A48-5257-4083-A5AB-26C441DBD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1" name="Rectangle 245">
                <a:extLst>
                  <a:ext uri="{FF2B5EF4-FFF2-40B4-BE49-F238E27FC236}">
                    <a16:creationId xmlns:a16="http://schemas.microsoft.com/office/drawing/2014/main" id="{A160EDAD-5010-4A03-8D36-20B2F3FFC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95251" y="5607051"/>
                <a:ext cx="15875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2" name="Rectangle 246">
                <a:extLst>
                  <a:ext uri="{FF2B5EF4-FFF2-40B4-BE49-F238E27FC236}">
                    <a16:creationId xmlns:a16="http://schemas.microsoft.com/office/drawing/2014/main" id="{5B22E2EC-751C-40ED-9363-E71287C978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031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3" name="Rectangle 247">
                <a:extLst>
                  <a:ext uri="{FF2B5EF4-FFF2-40B4-BE49-F238E27FC236}">
                    <a16:creationId xmlns:a16="http://schemas.microsoft.com/office/drawing/2014/main" id="{2700009C-9190-45A0-9663-FFABC64DE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952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4" name="Rectangle 248">
                <a:extLst>
                  <a:ext uri="{FF2B5EF4-FFF2-40B4-BE49-F238E27FC236}">
                    <a16:creationId xmlns:a16="http://schemas.microsoft.com/office/drawing/2014/main" id="{61FF82A1-5D93-456E-AEB6-5B67652C0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952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5" name="Rectangle 249">
                <a:extLst>
                  <a:ext uri="{FF2B5EF4-FFF2-40B4-BE49-F238E27FC236}">
                    <a16:creationId xmlns:a16="http://schemas.microsoft.com/office/drawing/2014/main" id="{B1136F51-8C57-490A-922D-11CB1621F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57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6" name="Rectangle 250">
                <a:extLst>
                  <a:ext uri="{FF2B5EF4-FFF2-40B4-BE49-F238E27FC236}">
                    <a16:creationId xmlns:a16="http://schemas.microsoft.com/office/drawing/2014/main" id="{E162A63E-D463-4802-90A9-756B3D738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77788" y="5607051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7" name="Rectangle 251">
                <a:extLst>
                  <a:ext uri="{FF2B5EF4-FFF2-40B4-BE49-F238E27FC236}">
                    <a16:creationId xmlns:a16="http://schemas.microsoft.com/office/drawing/2014/main" id="{815F92D8-529A-48B4-A273-92BA2E100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444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8" name="Rectangle 252">
                <a:extLst>
                  <a:ext uri="{FF2B5EF4-FFF2-40B4-BE49-F238E27FC236}">
                    <a16:creationId xmlns:a16="http://schemas.microsoft.com/office/drawing/2014/main" id="{53021D66-7DD5-4779-AEFD-3FC623EE7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1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99" name="Rectangle 253">
                <a:extLst>
                  <a:ext uri="{FF2B5EF4-FFF2-40B4-BE49-F238E27FC236}">
                    <a16:creationId xmlns:a16="http://schemas.microsoft.com/office/drawing/2014/main" id="{3B73D453-4B73-43F9-8B88-D646672B7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682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96" name="Rectangle 254">
                <a:extLst>
                  <a:ext uri="{FF2B5EF4-FFF2-40B4-BE49-F238E27FC236}">
                    <a16:creationId xmlns:a16="http://schemas.microsoft.com/office/drawing/2014/main" id="{3590FB1A-11C9-4E22-BB5B-A61DA4C9F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17451" y="5607051"/>
                <a:ext cx="15875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97" name="Rectangle 255">
                <a:extLst>
                  <a:ext uri="{FF2B5EF4-FFF2-40B4-BE49-F238E27FC236}">
                    <a16:creationId xmlns:a16="http://schemas.microsoft.com/office/drawing/2014/main" id="{4EB282FF-264E-4DF3-B229-9EDDA10EE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920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98" name="Rectangle 256">
                <a:extLst>
                  <a:ext uri="{FF2B5EF4-FFF2-40B4-BE49-F238E27FC236}">
                    <a16:creationId xmlns:a16="http://schemas.microsoft.com/office/drawing/2014/main" id="{FDDA0FCB-122F-40CE-87E0-909F09CD0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571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01" name="Rectangle 257">
                <a:extLst>
                  <a:ext uri="{FF2B5EF4-FFF2-40B4-BE49-F238E27FC236}">
                    <a16:creationId xmlns:a16="http://schemas.microsoft.com/office/drawing/2014/main" id="{63C7B878-57F8-402B-83D9-760FB8915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37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02" name="Rectangle 258">
                <a:extLst>
                  <a:ext uri="{FF2B5EF4-FFF2-40B4-BE49-F238E27FC236}">
                    <a16:creationId xmlns:a16="http://schemas.microsoft.com/office/drawing/2014/main" id="{18E4B373-627C-493C-8C8B-EA94EAE2C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983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03" name="Rectangle 259">
                <a:extLst>
                  <a:ext uri="{FF2B5EF4-FFF2-40B4-BE49-F238E27FC236}">
                    <a16:creationId xmlns:a16="http://schemas.microsoft.com/office/drawing/2014/main" id="{70FE94F8-2AE7-44DB-95F2-E7E60F24C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65051" y="5607051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04" name="Rectangle 260">
                <a:extLst>
                  <a:ext uri="{FF2B5EF4-FFF2-40B4-BE49-F238E27FC236}">
                    <a16:creationId xmlns:a16="http://schemas.microsoft.com/office/drawing/2014/main" id="{82519DB8-2908-4A54-B348-91D29293A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47588" y="5716588"/>
                <a:ext cx="75342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05" name="Rectangle 261">
                <a:extLst>
                  <a:ext uri="{FF2B5EF4-FFF2-40B4-BE49-F238E27FC236}">
                    <a16:creationId xmlns:a16="http://schemas.microsoft.com/office/drawing/2014/main" id="{89C9B63A-B3E5-4C6C-B4AF-7F83FB424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92051" y="5665788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06" name="Rectangle 262">
                <a:extLst>
                  <a:ext uri="{FF2B5EF4-FFF2-40B4-BE49-F238E27FC236}">
                    <a16:creationId xmlns:a16="http://schemas.microsoft.com/office/drawing/2014/main" id="{62759852-4B5D-4450-BC87-4B4EEE99A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07" name="Rectangle 263">
                <a:extLst>
                  <a:ext uri="{FF2B5EF4-FFF2-40B4-BE49-F238E27FC236}">
                    <a16:creationId xmlns:a16="http://schemas.microsoft.com/office/drawing/2014/main" id="{2BB6705A-36F4-47C8-86B2-836F9DFAF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08" name="Rectangle 264">
                <a:extLst>
                  <a:ext uri="{FF2B5EF4-FFF2-40B4-BE49-F238E27FC236}">
                    <a16:creationId xmlns:a16="http://schemas.microsoft.com/office/drawing/2014/main" id="{816B7791-E90B-4555-8410-150C9C441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09" name="Rectangle 265">
                <a:extLst>
                  <a:ext uri="{FF2B5EF4-FFF2-40B4-BE49-F238E27FC236}">
                    <a16:creationId xmlns:a16="http://schemas.microsoft.com/office/drawing/2014/main" id="{CAFC971B-9ADE-43A0-845F-BE1A1999C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0" name="Rectangle 266">
                <a:extLst>
                  <a:ext uri="{FF2B5EF4-FFF2-40B4-BE49-F238E27FC236}">
                    <a16:creationId xmlns:a16="http://schemas.microsoft.com/office/drawing/2014/main" id="{572E330F-A6A9-42B7-9D9A-4AD0E15DD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1" y="5607051"/>
                <a:ext cx="15875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1" name="Rectangle 267">
                <a:extLst>
                  <a:ext uri="{FF2B5EF4-FFF2-40B4-BE49-F238E27FC236}">
                    <a16:creationId xmlns:a16="http://schemas.microsoft.com/office/drawing/2014/main" id="{9F279F51-337A-4E90-B58C-E8D21829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2" name="Rectangle 268">
                <a:extLst>
                  <a:ext uri="{FF2B5EF4-FFF2-40B4-BE49-F238E27FC236}">
                    <a16:creationId xmlns:a16="http://schemas.microsoft.com/office/drawing/2014/main" id="{E14CAB9D-566D-4658-8B44-07AB1F4F37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3" name="Rectangle 269">
                <a:extLst>
                  <a:ext uri="{FF2B5EF4-FFF2-40B4-BE49-F238E27FC236}">
                    <a16:creationId xmlns:a16="http://schemas.microsoft.com/office/drawing/2014/main" id="{7E182D4B-21FD-47BA-8BD7-9ED87FCD1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4" name="Rectangle 270">
                <a:extLst>
                  <a:ext uri="{FF2B5EF4-FFF2-40B4-BE49-F238E27FC236}">
                    <a16:creationId xmlns:a16="http://schemas.microsoft.com/office/drawing/2014/main" id="{399B25CF-2B4C-4BF0-A9FE-D191F00E9B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5" name="Rectangle 271">
                <a:extLst>
                  <a:ext uri="{FF2B5EF4-FFF2-40B4-BE49-F238E27FC236}">
                    <a16:creationId xmlns:a16="http://schemas.microsoft.com/office/drawing/2014/main" id="{95066C30-BB88-48BA-8DAC-0118F6427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1" y="5607051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6" name="Rectangle 272">
                <a:extLst>
                  <a:ext uri="{FF2B5EF4-FFF2-40B4-BE49-F238E27FC236}">
                    <a16:creationId xmlns:a16="http://schemas.microsoft.com/office/drawing/2014/main" id="{2D226BD1-CD51-4D75-A62C-FC51D9A07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65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7" name="Rectangle 273">
                <a:extLst>
                  <a:ext uri="{FF2B5EF4-FFF2-40B4-BE49-F238E27FC236}">
                    <a16:creationId xmlns:a16="http://schemas.microsoft.com/office/drawing/2014/main" id="{753E3148-E018-47DD-9541-15C1ACDE1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65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8" name="Rectangle 274">
                <a:extLst>
                  <a:ext uri="{FF2B5EF4-FFF2-40B4-BE49-F238E27FC236}">
                    <a16:creationId xmlns:a16="http://schemas.microsoft.com/office/drawing/2014/main" id="{D03213E9-7433-4EBB-83B8-CEFACE12F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460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9" name="Rectangle 275">
                <a:extLst>
                  <a:ext uri="{FF2B5EF4-FFF2-40B4-BE49-F238E27FC236}">
                    <a16:creationId xmlns:a16="http://schemas.microsoft.com/office/drawing/2014/main" id="{9D022D1D-C6BB-4DC2-8F6A-9FCAF0014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6526" y="56070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20" name="Rectangle 276">
                <a:extLst>
                  <a:ext uri="{FF2B5EF4-FFF2-40B4-BE49-F238E27FC236}">
                    <a16:creationId xmlns:a16="http://schemas.microsoft.com/office/drawing/2014/main" id="{45E4AFCD-F81B-4AE3-A2AB-4F2782498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39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21" name="Rectangle 277">
                <a:extLst>
                  <a:ext uri="{FF2B5EF4-FFF2-40B4-BE49-F238E27FC236}">
                    <a16:creationId xmlns:a16="http://schemas.microsoft.com/office/drawing/2014/main" id="{51D3AFA4-89B1-4FDD-80F4-344AC30AA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39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22" name="Rectangle 278">
                <a:extLst>
                  <a:ext uri="{FF2B5EF4-FFF2-40B4-BE49-F238E27FC236}">
                    <a16:creationId xmlns:a16="http://schemas.microsoft.com/office/drawing/2014/main" id="{8E2903D0-125A-4D67-8D2F-3FCD30EBA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619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23" name="Rectangle 279">
                <a:extLst>
                  <a:ext uri="{FF2B5EF4-FFF2-40B4-BE49-F238E27FC236}">
                    <a16:creationId xmlns:a16="http://schemas.microsoft.com/office/drawing/2014/main" id="{AB307128-8C6F-4C85-8F80-8B148C194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619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24" name="Rectangle 280">
                <a:extLst>
                  <a:ext uri="{FF2B5EF4-FFF2-40B4-BE49-F238E27FC236}">
                    <a16:creationId xmlns:a16="http://schemas.microsoft.com/office/drawing/2014/main" id="{A4E7241A-5F18-4BC6-83DA-6FA932D0A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61926" y="5607051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25" name="Rectangle 281">
                <a:extLst>
                  <a:ext uri="{FF2B5EF4-FFF2-40B4-BE49-F238E27FC236}">
                    <a16:creationId xmlns:a16="http://schemas.microsoft.com/office/drawing/2014/main" id="{2F0D8E33-DDC2-409F-B460-053DB2441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047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26" name="Rectangle 282">
                <a:extLst>
                  <a:ext uri="{FF2B5EF4-FFF2-40B4-BE49-F238E27FC236}">
                    <a16:creationId xmlns:a16="http://schemas.microsoft.com/office/drawing/2014/main" id="{93F70636-A675-4499-8CC3-2409CAA36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476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27" name="Rectangle 283">
                <a:extLst>
                  <a:ext uri="{FF2B5EF4-FFF2-40B4-BE49-F238E27FC236}">
                    <a16:creationId xmlns:a16="http://schemas.microsoft.com/office/drawing/2014/main" id="{D3C552F5-F034-46A2-935F-EB7A7EB9E5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889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00" name="Rectangle 284">
                <a:extLst>
                  <a:ext uri="{FF2B5EF4-FFF2-40B4-BE49-F238E27FC236}">
                    <a16:creationId xmlns:a16="http://schemas.microsoft.com/office/drawing/2014/main" id="{AA4A22CB-ACA0-490A-9201-96A730EF7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14326" y="56070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01" name="Rectangle 285">
                <a:extLst>
                  <a:ext uri="{FF2B5EF4-FFF2-40B4-BE49-F238E27FC236}">
                    <a16:creationId xmlns:a16="http://schemas.microsoft.com/office/drawing/2014/main" id="{5F6581BA-E803-42E5-8808-EDCFD489F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71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02" name="Rectangle 286">
                <a:extLst>
                  <a:ext uri="{FF2B5EF4-FFF2-40B4-BE49-F238E27FC236}">
                    <a16:creationId xmlns:a16="http://schemas.microsoft.com/office/drawing/2014/main" id="{B2CC3033-DC1E-4CA9-978A-12897C273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905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03" name="Rectangle 287">
                <a:extLst>
                  <a:ext uri="{FF2B5EF4-FFF2-40B4-BE49-F238E27FC236}">
                    <a16:creationId xmlns:a16="http://schemas.microsoft.com/office/drawing/2014/main" id="{D388C65F-8B20-457D-AEEB-BE1385184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54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04" name="Rectangle 288">
                <a:extLst>
                  <a:ext uri="{FF2B5EF4-FFF2-40B4-BE49-F238E27FC236}">
                    <a16:creationId xmlns:a16="http://schemas.microsoft.com/office/drawing/2014/main" id="{0E18D617-B593-4102-AC00-C4F3D682F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508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05" name="Rectangle 289">
                <a:extLst>
                  <a:ext uri="{FF2B5EF4-FFF2-40B4-BE49-F238E27FC236}">
                    <a16:creationId xmlns:a16="http://schemas.microsoft.com/office/drawing/2014/main" id="{7AD1D9D2-D8B9-4945-A045-6EADF2252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76251" y="5607051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06" name="Rectangle 290">
                <a:extLst>
                  <a:ext uri="{FF2B5EF4-FFF2-40B4-BE49-F238E27FC236}">
                    <a16:creationId xmlns:a16="http://schemas.microsoft.com/office/drawing/2014/main" id="{51A29D45-75BA-4ED6-AE75-D4E66CBB9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76251" y="5716588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07" name="Rectangle 291">
                <a:extLst>
                  <a:ext uri="{FF2B5EF4-FFF2-40B4-BE49-F238E27FC236}">
                    <a16:creationId xmlns:a16="http://schemas.microsoft.com/office/drawing/2014/main" id="{4CD08540-7FFA-4AD6-9003-D13F9D4F9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7851" y="5665788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08" name="Rectangle 292">
                <a:extLst>
                  <a:ext uri="{FF2B5EF4-FFF2-40B4-BE49-F238E27FC236}">
                    <a16:creationId xmlns:a16="http://schemas.microsoft.com/office/drawing/2014/main" id="{901970B8-2CCA-4F71-B9DF-359E645D3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699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09" name="Rectangle 293">
                <a:extLst>
                  <a:ext uri="{FF2B5EF4-FFF2-40B4-BE49-F238E27FC236}">
                    <a16:creationId xmlns:a16="http://schemas.microsoft.com/office/drawing/2014/main" id="{A9B4F1C5-1868-4316-871C-9671B123C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810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10" name="Rectangle 294">
                <a:extLst>
                  <a:ext uri="{FF2B5EF4-FFF2-40B4-BE49-F238E27FC236}">
                    <a16:creationId xmlns:a16="http://schemas.microsoft.com/office/drawing/2014/main" id="{3225BAC8-E49C-4667-B7E0-F6659D3A7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572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11" name="Rectangle 295">
                <a:extLst>
                  <a:ext uri="{FF2B5EF4-FFF2-40B4-BE49-F238E27FC236}">
                    <a16:creationId xmlns:a16="http://schemas.microsoft.com/office/drawing/2014/main" id="{F1D86B64-BD77-4E6F-923F-14A110E5E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08051" y="5607051"/>
                <a:ext cx="15875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12" name="Rectangle 296">
                <a:extLst>
                  <a:ext uri="{FF2B5EF4-FFF2-40B4-BE49-F238E27FC236}">
                    <a16:creationId xmlns:a16="http://schemas.microsoft.com/office/drawing/2014/main" id="{61B8DC78-5B2F-4DC0-9D76-7B4454394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88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13" name="Rectangle 297">
                <a:extLst>
                  <a:ext uri="{FF2B5EF4-FFF2-40B4-BE49-F238E27FC236}">
                    <a16:creationId xmlns:a16="http://schemas.microsoft.com/office/drawing/2014/main" id="{06A50E6B-F57C-413E-8007-BECE4C802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92188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14" name="Rectangle 298">
                <a:extLst>
                  <a:ext uri="{FF2B5EF4-FFF2-40B4-BE49-F238E27FC236}">
                    <a16:creationId xmlns:a16="http://schemas.microsoft.com/office/drawing/2014/main" id="{9E1E4EDE-78E3-476B-A2DE-03BE760A1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55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15" name="Rectangle 299">
                <a:extLst>
                  <a:ext uri="{FF2B5EF4-FFF2-40B4-BE49-F238E27FC236}">
                    <a16:creationId xmlns:a16="http://schemas.microsoft.com/office/drawing/2014/main" id="{6D8F606F-4780-49B1-BC6D-3BFF0FFC6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04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16" name="Rectangle 300">
                <a:extLst>
                  <a:ext uri="{FF2B5EF4-FFF2-40B4-BE49-F238E27FC236}">
                    <a16:creationId xmlns:a16="http://schemas.microsoft.com/office/drawing/2014/main" id="{C50B999C-064B-45B6-BEE2-CB8DA515E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8388" y="5607051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17" name="Rectangle 301">
                <a:extLst>
                  <a:ext uri="{FF2B5EF4-FFF2-40B4-BE49-F238E27FC236}">
                    <a16:creationId xmlns:a16="http://schemas.microsoft.com/office/drawing/2014/main" id="{F03A3597-2A94-4510-A6E7-CD468431F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8388" y="5716588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18" name="Rectangle 302">
                <a:extLst>
                  <a:ext uri="{FF2B5EF4-FFF2-40B4-BE49-F238E27FC236}">
                    <a16:creationId xmlns:a16="http://schemas.microsoft.com/office/drawing/2014/main" id="{CF129F30-270D-47FD-BF5C-BFDAB0989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69988" y="5665788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19" name="Rectangle 303">
                <a:extLst>
                  <a:ext uri="{FF2B5EF4-FFF2-40B4-BE49-F238E27FC236}">
                    <a16:creationId xmlns:a16="http://schemas.microsoft.com/office/drawing/2014/main" id="{AD0976B0-D53E-48B6-8FCB-8162EAB84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382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20" name="Rectangle 304">
                <a:extLst>
                  <a:ext uri="{FF2B5EF4-FFF2-40B4-BE49-F238E27FC236}">
                    <a16:creationId xmlns:a16="http://schemas.microsoft.com/office/drawing/2014/main" id="{3DD72F08-FD5C-44CF-BE1A-D18F06498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303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21" name="Rectangle 305">
                <a:extLst>
                  <a:ext uri="{FF2B5EF4-FFF2-40B4-BE49-F238E27FC236}">
                    <a16:creationId xmlns:a16="http://schemas.microsoft.com/office/drawing/2014/main" id="{6602D81B-1079-4D99-AE3F-54293CD09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906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22" name="Rectangle 306">
                <a:extLst>
                  <a:ext uri="{FF2B5EF4-FFF2-40B4-BE49-F238E27FC236}">
                    <a16:creationId xmlns:a16="http://schemas.microsoft.com/office/drawing/2014/main" id="{39A80DCF-0388-49A5-9207-154F02DBC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1926" y="56070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23" name="Rectangle 307">
                <a:extLst>
                  <a:ext uri="{FF2B5EF4-FFF2-40B4-BE49-F238E27FC236}">
                    <a16:creationId xmlns:a16="http://schemas.microsoft.com/office/drawing/2014/main" id="{797EC747-3460-453C-B208-4C9E07244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827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24" name="Rectangle 308">
                <a:extLst>
                  <a:ext uri="{FF2B5EF4-FFF2-40B4-BE49-F238E27FC236}">
                    <a16:creationId xmlns:a16="http://schemas.microsoft.com/office/drawing/2014/main" id="{33C4EA60-D4C2-4D99-82C6-20CA26079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81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25" name="Rectangle 309">
                <a:extLst>
                  <a:ext uri="{FF2B5EF4-FFF2-40B4-BE49-F238E27FC236}">
                    <a16:creationId xmlns:a16="http://schemas.microsoft.com/office/drawing/2014/main" id="{C7FBAFCA-46D5-424A-B46D-4A66AD8F0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430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26" name="Rectangle 310">
                <a:extLst>
                  <a:ext uri="{FF2B5EF4-FFF2-40B4-BE49-F238E27FC236}">
                    <a16:creationId xmlns:a16="http://schemas.microsoft.com/office/drawing/2014/main" id="{9D1C742E-6D17-47F0-8727-4EE1EB414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68451" y="56070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27" name="Rectangle 311">
                <a:extLst>
                  <a:ext uri="{FF2B5EF4-FFF2-40B4-BE49-F238E27FC236}">
                    <a16:creationId xmlns:a16="http://schemas.microsoft.com/office/drawing/2014/main" id="{06B515C7-8311-4E47-8B0D-99F678776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84326" y="5607051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28" name="Rectangle 312">
                <a:extLst>
                  <a:ext uri="{FF2B5EF4-FFF2-40B4-BE49-F238E27FC236}">
                    <a16:creationId xmlns:a16="http://schemas.microsoft.com/office/drawing/2014/main" id="{531B9514-D3CA-417B-84F0-6FD3E3784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84326" y="5716588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29" name="Rectangle 313">
                <a:extLst>
                  <a:ext uri="{FF2B5EF4-FFF2-40B4-BE49-F238E27FC236}">
                    <a16:creationId xmlns:a16="http://schemas.microsoft.com/office/drawing/2014/main" id="{CE403B46-11DE-464E-9E86-D5D3A1C2C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85926" y="5665788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30" name="Rectangle 314">
                <a:extLst>
                  <a:ext uri="{FF2B5EF4-FFF2-40B4-BE49-F238E27FC236}">
                    <a16:creationId xmlns:a16="http://schemas.microsoft.com/office/drawing/2014/main" id="{190F0A8F-7503-4D86-87DB-16DEC2BC4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6726" y="56070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32" name="Rectangle 316">
                <a:extLst>
                  <a:ext uri="{FF2B5EF4-FFF2-40B4-BE49-F238E27FC236}">
                    <a16:creationId xmlns:a16="http://schemas.microsoft.com/office/drawing/2014/main" id="{C4EC36A6-26BF-430C-B0E4-2399E0913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7726" y="5099051"/>
                <a:ext cx="6032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34" name="Rectangle 318">
                <a:extLst>
                  <a:ext uri="{FF2B5EF4-FFF2-40B4-BE49-F238E27FC236}">
                    <a16:creationId xmlns:a16="http://schemas.microsoft.com/office/drawing/2014/main" id="{9A146804-B53C-478D-A506-61465D400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35" name="Rectangle 319">
                <a:extLst>
                  <a:ext uri="{FF2B5EF4-FFF2-40B4-BE49-F238E27FC236}">
                    <a16:creationId xmlns:a16="http://schemas.microsoft.com/office/drawing/2014/main" id="{4DC1FF59-2A62-44B6-B344-26E494DF6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36" name="Rectangle 320">
                <a:extLst>
                  <a:ext uri="{FF2B5EF4-FFF2-40B4-BE49-F238E27FC236}">
                    <a16:creationId xmlns:a16="http://schemas.microsoft.com/office/drawing/2014/main" id="{F496D77A-6309-43EF-814C-DCCDA79B1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37" name="Rectangle 321">
                <a:extLst>
                  <a:ext uri="{FF2B5EF4-FFF2-40B4-BE49-F238E27FC236}">
                    <a16:creationId xmlns:a16="http://schemas.microsoft.com/office/drawing/2014/main" id="{D831AFD8-12DB-46F2-9653-618224301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38" name="Rectangle 322">
                <a:extLst>
                  <a:ext uri="{FF2B5EF4-FFF2-40B4-BE49-F238E27FC236}">
                    <a16:creationId xmlns:a16="http://schemas.microsoft.com/office/drawing/2014/main" id="{B0DF131E-D311-413C-8F72-8574B8203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5188" y="5106988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39" name="Rectangle 323">
                <a:extLst>
                  <a:ext uri="{FF2B5EF4-FFF2-40B4-BE49-F238E27FC236}">
                    <a16:creationId xmlns:a16="http://schemas.microsoft.com/office/drawing/2014/main" id="{E358C1CD-2BE6-4277-AD49-6308500D0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0" name="Rectangle 324">
                <a:extLst>
                  <a:ext uri="{FF2B5EF4-FFF2-40B4-BE49-F238E27FC236}">
                    <a16:creationId xmlns:a16="http://schemas.microsoft.com/office/drawing/2014/main" id="{A0C3F589-B5BE-49C2-BF55-C9ECE78C2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1" name="Rectangle 325">
                <a:extLst>
                  <a:ext uri="{FF2B5EF4-FFF2-40B4-BE49-F238E27FC236}">
                    <a16:creationId xmlns:a16="http://schemas.microsoft.com/office/drawing/2014/main" id="{4ECF793E-7610-490C-8CF4-AEEBE858E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2" name="Rectangle 326">
                <a:extLst>
                  <a:ext uri="{FF2B5EF4-FFF2-40B4-BE49-F238E27FC236}">
                    <a16:creationId xmlns:a16="http://schemas.microsoft.com/office/drawing/2014/main" id="{8BB13DA8-2E2D-4DD5-A93B-E0251C4D4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3" name="Rectangle 327">
                <a:extLst>
                  <a:ext uri="{FF2B5EF4-FFF2-40B4-BE49-F238E27FC236}">
                    <a16:creationId xmlns:a16="http://schemas.microsoft.com/office/drawing/2014/main" id="{0EF33C66-0746-45CE-86B2-49E6DF237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7726" y="5106988"/>
                <a:ext cx="6032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4" name="Rectangle 328">
                <a:extLst>
                  <a:ext uri="{FF2B5EF4-FFF2-40B4-BE49-F238E27FC236}">
                    <a16:creationId xmlns:a16="http://schemas.microsoft.com/office/drawing/2014/main" id="{6CD233A5-8240-4FCF-986E-69AA24EBB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1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5" name="Rectangle 329">
                <a:extLst>
                  <a:ext uri="{FF2B5EF4-FFF2-40B4-BE49-F238E27FC236}">
                    <a16:creationId xmlns:a16="http://schemas.microsoft.com/office/drawing/2014/main" id="{E6C0C832-4F89-4478-B1B6-FD34D2FC4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244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6" name="Rectangle 330">
                <a:extLst>
                  <a:ext uri="{FF2B5EF4-FFF2-40B4-BE49-F238E27FC236}">
                    <a16:creationId xmlns:a16="http://schemas.microsoft.com/office/drawing/2014/main" id="{252E68AC-C9E4-479A-B0A9-B3755874CB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244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7" name="Rectangle 331">
                <a:extLst>
                  <a:ext uri="{FF2B5EF4-FFF2-40B4-BE49-F238E27FC236}">
                    <a16:creationId xmlns:a16="http://schemas.microsoft.com/office/drawing/2014/main" id="{54363439-6888-416C-9407-7AD106479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5188" y="5124451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8" name="Rectangle 332">
                <a:extLst>
                  <a:ext uri="{FF2B5EF4-FFF2-40B4-BE49-F238E27FC236}">
                    <a16:creationId xmlns:a16="http://schemas.microsoft.com/office/drawing/2014/main" id="{351BB2F7-E14C-429A-82BF-1E28E7CA6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323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49" name="Rectangle 333">
                <a:extLst>
                  <a:ext uri="{FF2B5EF4-FFF2-40B4-BE49-F238E27FC236}">
                    <a16:creationId xmlns:a16="http://schemas.microsoft.com/office/drawing/2014/main" id="{D57BFE59-4ADA-4049-BCF5-A71A01F0B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41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0" name="Rectangle 334">
                <a:extLst>
                  <a:ext uri="{FF2B5EF4-FFF2-40B4-BE49-F238E27FC236}">
                    <a16:creationId xmlns:a16="http://schemas.microsoft.com/office/drawing/2014/main" id="{B60EA45B-5E94-455C-A70C-B8EDA1E01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41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1" name="Rectangle 335">
                <a:extLst>
                  <a:ext uri="{FF2B5EF4-FFF2-40B4-BE49-F238E27FC236}">
                    <a16:creationId xmlns:a16="http://schemas.microsoft.com/office/drawing/2014/main" id="{A740310C-235F-4B0B-9800-26AD3EEB7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498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2" name="Rectangle 336">
                <a:extLst>
                  <a:ext uri="{FF2B5EF4-FFF2-40B4-BE49-F238E27FC236}">
                    <a16:creationId xmlns:a16="http://schemas.microsoft.com/office/drawing/2014/main" id="{9601A258-DD17-4E5A-8C39-FBDC7639C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7726" y="5141913"/>
                <a:ext cx="6032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3" name="Rectangle 337">
                <a:extLst>
                  <a:ext uri="{FF2B5EF4-FFF2-40B4-BE49-F238E27FC236}">
                    <a16:creationId xmlns:a16="http://schemas.microsoft.com/office/drawing/2014/main" id="{0813AE60-1D6E-4CA5-BB2F-42ED408FC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92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4" name="Rectangle 338">
                <a:extLst>
                  <a:ext uri="{FF2B5EF4-FFF2-40B4-BE49-F238E27FC236}">
                    <a16:creationId xmlns:a16="http://schemas.microsoft.com/office/drawing/2014/main" id="{E95AF166-1706-4D19-88A0-8D45153B4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233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5" name="Rectangle 339">
                <a:extLst>
                  <a:ext uri="{FF2B5EF4-FFF2-40B4-BE49-F238E27FC236}">
                    <a16:creationId xmlns:a16="http://schemas.microsoft.com/office/drawing/2014/main" id="{154681B8-D9CB-4157-A644-D57C58305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268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6" name="Rectangle 340">
                <a:extLst>
                  <a:ext uri="{FF2B5EF4-FFF2-40B4-BE49-F238E27FC236}">
                    <a16:creationId xmlns:a16="http://schemas.microsoft.com/office/drawing/2014/main" id="{7AE5D585-7B4B-4226-94EF-B2BC49A8F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5188" y="5302251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7" name="Rectangle 341">
                <a:extLst>
                  <a:ext uri="{FF2B5EF4-FFF2-40B4-BE49-F238E27FC236}">
                    <a16:creationId xmlns:a16="http://schemas.microsoft.com/office/drawing/2014/main" id="{5AF751D2-12D4-48FD-A01D-414894633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345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8" name="Rectangle 342">
                <a:extLst>
                  <a:ext uri="{FF2B5EF4-FFF2-40B4-BE49-F238E27FC236}">
                    <a16:creationId xmlns:a16="http://schemas.microsoft.com/office/drawing/2014/main" id="{EF510D50-B337-4940-881E-99448C7A0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3784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59" name="Rectangle 343">
                <a:extLst>
                  <a:ext uri="{FF2B5EF4-FFF2-40B4-BE49-F238E27FC236}">
                    <a16:creationId xmlns:a16="http://schemas.microsoft.com/office/drawing/2014/main" id="{C972919F-231C-4DA3-B497-2935564C4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4117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60" name="Rectangle 344">
                <a:extLst>
                  <a:ext uri="{FF2B5EF4-FFF2-40B4-BE49-F238E27FC236}">
                    <a16:creationId xmlns:a16="http://schemas.microsoft.com/office/drawing/2014/main" id="{D88C4A8A-CC81-40F8-B8B7-208ADD8D4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4371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61" name="Rectangle 345">
                <a:extLst>
                  <a:ext uri="{FF2B5EF4-FFF2-40B4-BE49-F238E27FC236}">
                    <a16:creationId xmlns:a16="http://schemas.microsoft.com/office/drawing/2014/main" id="{68BCB14F-1EEA-422C-990C-65ED70ADD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7726" y="5454651"/>
                <a:ext cx="6032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63" name="Rectangle 347">
                <a:extLst>
                  <a:ext uri="{FF2B5EF4-FFF2-40B4-BE49-F238E27FC236}">
                    <a16:creationId xmlns:a16="http://schemas.microsoft.com/office/drawing/2014/main" id="{20D66E71-D1F4-4B03-9DF4-F124018AD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3588" y="5386388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64" name="Rectangle 348">
                <a:extLst>
                  <a:ext uri="{FF2B5EF4-FFF2-40B4-BE49-F238E27FC236}">
                    <a16:creationId xmlns:a16="http://schemas.microsoft.com/office/drawing/2014/main" id="{20D97C6C-D3DD-4649-9113-ECF03A87B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65" name="Rectangle 349">
                <a:extLst>
                  <a:ext uri="{FF2B5EF4-FFF2-40B4-BE49-F238E27FC236}">
                    <a16:creationId xmlns:a16="http://schemas.microsoft.com/office/drawing/2014/main" id="{E5C6361E-2DD0-4ECD-A240-95729840C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66" name="Rectangle 350">
                <a:extLst>
                  <a:ext uri="{FF2B5EF4-FFF2-40B4-BE49-F238E27FC236}">
                    <a16:creationId xmlns:a16="http://schemas.microsoft.com/office/drawing/2014/main" id="{25CD1952-D0B0-40BA-9D9F-0CCA7ED3B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67" name="Rectangle 351">
                <a:extLst>
                  <a:ext uri="{FF2B5EF4-FFF2-40B4-BE49-F238E27FC236}">
                    <a16:creationId xmlns:a16="http://schemas.microsoft.com/office/drawing/2014/main" id="{93DC0A26-3CC4-47CC-809A-C31EDABF1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68" name="Rectangle 352">
                <a:extLst>
                  <a:ext uri="{FF2B5EF4-FFF2-40B4-BE49-F238E27FC236}">
                    <a16:creationId xmlns:a16="http://schemas.microsoft.com/office/drawing/2014/main" id="{FAAA1337-6B7C-49C5-BF81-3F70C4F280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5188" y="5099051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69" name="Rectangle 353">
                <a:extLst>
                  <a:ext uri="{FF2B5EF4-FFF2-40B4-BE49-F238E27FC236}">
                    <a16:creationId xmlns:a16="http://schemas.microsoft.com/office/drawing/2014/main" id="{2BB3565B-4639-4742-875C-0AB4C5952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0" name="Rectangle 354">
                <a:extLst>
                  <a:ext uri="{FF2B5EF4-FFF2-40B4-BE49-F238E27FC236}">
                    <a16:creationId xmlns:a16="http://schemas.microsoft.com/office/drawing/2014/main" id="{DDFBB68A-6185-4669-972A-9268341C3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1" name="Rectangle 355">
                <a:extLst>
                  <a:ext uri="{FF2B5EF4-FFF2-40B4-BE49-F238E27FC236}">
                    <a16:creationId xmlns:a16="http://schemas.microsoft.com/office/drawing/2014/main" id="{D695A56F-CA9F-4732-B5AD-5858919B9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2" name="Rectangle 356">
                <a:extLst>
                  <a:ext uri="{FF2B5EF4-FFF2-40B4-BE49-F238E27FC236}">
                    <a16:creationId xmlns:a16="http://schemas.microsoft.com/office/drawing/2014/main" id="{0F305C44-931B-46ED-A069-198050470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1069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3" name="Rectangle 357">
                <a:extLst>
                  <a:ext uri="{FF2B5EF4-FFF2-40B4-BE49-F238E27FC236}">
                    <a16:creationId xmlns:a16="http://schemas.microsoft.com/office/drawing/2014/main" id="{22D0B0E0-86B4-4AC9-9B88-5D921647C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7726" y="5099051"/>
                <a:ext cx="6032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4" name="Rectangle 358">
                <a:extLst>
                  <a:ext uri="{FF2B5EF4-FFF2-40B4-BE49-F238E27FC236}">
                    <a16:creationId xmlns:a16="http://schemas.microsoft.com/office/drawing/2014/main" id="{F4785DBD-4F07-4F7B-A482-0F031DC94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0990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5" name="Rectangle 359">
                <a:extLst>
                  <a:ext uri="{FF2B5EF4-FFF2-40B4-BE49-F238E27FC236}">
                    <a16:creationId xmlns:a16="http://schemas.microsoft.com/office/drawing/2014/main" id="{69483ECB-70DC-4FDB-B74C-4D9DD4E7A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0990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6" name="Rectangle 360">
                <a:extLst>
                  <a:ext uri="{FF2B5EF4-FFF2-40B4-BE49-F238E27FC236}">
                    <a16:creationId xmlns:a16="http://schemas.microsoft.com/office/drawing/2014/main" id="{61836DD2-8CAD-4B07-8274-D5D928825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091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7" name="Rectangle 361">
                <a:extLst>
                  <a:ext uri="{FF2B5EF4-FFF2-40B4-BE49-F238E27FC236}">
                    <a16:creationId xmlns:a16="http://schemas.microsoft.com/office/drawing/2014/main" id="{BB5B5EF4-74C4-45A7-BF3B-802E6C634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5188" y="5081588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8" name="Rectangle 362">
                <a:extLst>
                  <a:ext uri="{FF2B5EF4-FFF2-40B4-BE49-F238E27FC236}">
                    <a16:creationId xmlns:a16="http://schemas.microsoft.com/office/drawing/2014/main" id="{E4C37DB5-E022-4F49-A49F-4F9E8933A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0815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9" name="Rectangle 363">
                <a:extLst>
                  <a:ext uri="{FF2B5EF4-FFF2-40B4-BE49-F238E27FC236}">
                    <a16:creationId xmlns:a16="http://schemas.microsoft.com/office/drawing/2014/main" id="{D3F068FD-5626-4ED0-82C1-5B9E947E0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0815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0" name="Rectangle 364">
                <a:extLst>
                  <a:ext uri="{FF2B5EF4-FFF2-40B4-BE49-F238E27FC236}">
                    <a16:creationId xmlns:a16="http://schemas.microsoft.com/office/drawing/2014/main" id="{DC3DEC44-649A-44D4-9463-9E8E40C17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0736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1" name="Rectangle 365">
                <a:extLst>
                  <a:ext uri="{FF2B5EF4-FFF2-40B4-BE49-F238E27FC236}">
                    <a16:creationId xmlns:a16="http://schemas.microsoft.com/office/drawing/2014/main" id="{FBFD16AE-63B8-45C2-8641-C053CAB41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0736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2" name="Rectangle 366">
                <a:extLst>
                  <a:ext uri="{FF2B5EF4-FFF2-40B4-BE49-F238E27FC236}">
                    <a16:creationId xmlns:a16="http://schemas.microsoft.com/office/drawing/2014/main" id="{DE350E9F-258C-47FA-92BF-368BDEA7F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7726" y="5056188"/>
                <a:ext cx="6032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3" name="Rectangle 367">
                <a:extLst>
                  <a:ext uri="{FF2B5EF4-FFF2-40B4-BE49-F238E27FC236}">
                    <a16:creationId xmlns:a16="http://schemas.microsoft.com/office/drawing/2014/main" id="{0E63FC8C-7ED2-4645-93FF-759304887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50307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4" name="Rectangle 368">
                <a:extLst>
                  <a:ext uri="{FF2B5EF4-FFF2-40B4-BE49-F238E27FC236}">
                    <a16:creationId xmlns:a16="http://schemas.microsoft.com/office/drawing/2014/main" id="{ECFDC076-9BA0-4BD6-850B-B2DCA3DE8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989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5" name="Rectangle 369">
                <a:extLst>
                  <a:ext uri="{FF2B5EF4-FFF2-40B4-BE49-F238E27FC236}">
                    <a16:creationId xmlns:a16="http://schemas.microsoft.com/office/drawing/2014/main" id="{466A0FE6-C556-4612-9628-71C8B9BB0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9466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6" name="Rectangle 370">
                <a:extLst>
                  <a:ext uri="{FF2B5EF4-FFF2-40B4-BE49-F238E27FC236}">
                    <a16:creationId xmlns:a16="http://schemas.microsoft.com/office/drawing/2014/main" id="{E57B7999-2962-4356-8451-F080F1B34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5188" y="4903788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7" name="Rectangle 371">
                <a:extLst>
                  <a:ext uri="{FF2B5EF4-FFF2-40B4-BE49-F238E27FC236}">
                    <a16:creationId xmlns:a16="http://schemas.microsoft.com/office/drawing/2014/main" id="{9E66C41E-4574-482F-8CDA-3BF65649B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8783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8" name="Rectangle 372">
                <a:extLst>
                  <a:ext uri="{FF2B5EF4-FFF2-40B4-BE49-F238E27FC236}">
                    <a16:creationId xmlns:a16="http://schemas.microsoft.com/office/drawing/2014/main" id="{9D309F54-0960-4214-8E93-2F0F25AFE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8450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9" name="Rectangle 373">
                <a:extLst>
                  <a:ext uri="{FF2B5EF4-FFF2-40B4-BE49-F238E27FC236}">
                    <a16:creationId xmlns:a16="http://schemas.microsoft.com/office/drawing/2014/main" id="{DC1641CD-50DD-4034-BF51-49B812087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811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90" name="Rectangle 374">
                <a:extLst>
                  <a:ext uri="{FF2B5EF4-FFF2-40B4-BE49-F238E27FC236}">
                    <a16:creationId xmlns:a16="http://schemas.microsoft.com/office/drawing/2014/main" id="{C9DE1A69-F0F0-4766-B4C9-4B5898239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786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91" name="Rectangle 375">
                <a:extLst>
                  <a:ext uri="{FF2B5EF4-FFF2-40B4-BE49-F238E27FC236}">
                    <a16:creationId xmlns:a16="http://schemas.microsoft.com/office/drawing/2014/main" id="{CF9A1411-5F81-44BE-B860-FBC5575D7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7726" y="4743451"/>
                <a:ext cx="6032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92" name="Rectangle 376">
                <a:extLst>
                  <a:ext uri="{FF2B5EF4-FFF2-40B4-BE49-F238E27FC236}">
                    <a16:creationId xmlns:a16="http://schemas.microsoft.com/office/drawing/2014/main" id="{2931D98C-E492-4AFA-ABD9-E6F9010DF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1988" y="4725988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93" name="Rectangle 377">
                <a:extLst>
                  <a:ext uri="{FF2B5EF4-FFF2-40B4-BE49-F238E27FC236}">
                    <a16:creationId xmlns:a16="http://schemas.microsoft.com/office/drawing/2014/main" id="{CD9D5AD4-D224-4E9C-859C-21B2C54C1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3588" y="4675188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94" name="Rectangle 378">
                <a:extLst>
                  <a:ext uri="{FF2B5EF4-FFF2-40B4-BE49-F238E27FC236}">
                    <a16:creationId xmlns:a16="http://schemas.microsoft.com/office/drawing/2014/main" id="{13F3E001-CD16-4397-9378-C7859A293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5656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95" name="Rectangle 379">
                <a:extLst>
                  <a:ext uri="{FF2B5EF4-FFF2-40B4-BE49-F238E27FC236}">
                    <a16:creationId xmlns:a16="http://schemas.microsoft.com/office/drawing/2014/main" id="{D663C9ED-36E4-47EA-892B-B9AC03C09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456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96" name="Rectangle 380">
                <a:extLst>
                  <a:ext uri="{FF2B5EF4-FFF2-40B4-BE49-F238E27FC236}">
                    <a16:creationId xmlns:a16="http://schemas.microsoft.com/office/drawing/2014/main" id="{972F1A58-0235-4518-AD79-23B12A3CF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379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97" name="Rectangle 381">
                <a:extLst>
                  <a:ext uri="{FF2B5EF4-FFF2-40B4-BE49-F238E27FC236}">
                    <a16:creationId xmlns:a16="http://schemas.microsoft.com/office/drawing/2014/main" id="{BF3505E6-DA82-475E-B7F4-DBA08DBC4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5188" y="4311651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98" name="Rectangle 382">
                <a:extLst>
                  <a:ext uri="{FF2B5EF4-FFF2-40B4-BE49-F238E27FC236}">
                    <a16:creationId xmlns:a16="http://schemas.microsoft.com/office/drawing/2014/main" id="{2CF1B5F0-AA95-4E28-9C05-82289475B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278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99" name="Rectangle 383">
                <a:extLst>
                  <a:ext uri="{FF2B5EF4-FFF2-40B4-BE49-F238E27FC236}">
                    <a16:creationId xmlns:a16="http://schemas.microsoft.com/office/drawing/2014/main" id="{9869BAA0-1A77-4D5B-AEC6-0BABA2EAE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2433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00" name="Rectangle 384">
                <a:extLst>
                  <a:ext uri="{FF2B5EF4-FFF2-40B4-BE49-F238E27FC236}">
                    <a16:creationId xmlns:a16="http://schemas.microsoft.com/office/drawing/2014/main" id="{67066451-7399-4FA4-83BB-31C92B9D2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2100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01" name="Rectangle 385">
                <a:extLst>
                  <a:ext uri="{FF2B5EF4-FFF2-40B4-BE49-F238E27FC236}">
                    <a16:creationId xmlns:a16="http://schemas.microsoft.com/office/drawing/2014/main" id="{4CA7F0F2-0922-4F58-93C3-5624073AB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4176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02" name="Rectangle 386">
                <a:extLst>
                  <a:ext uri="{FF2B5EF4-FFF2-40B4-BE49-F238E27FC236}">
                    <a16:creationId xmlns:a16="http://schemas.microsoft.com/office/drawing/2014/main" id="{2FE376DD-A93E-48EA-8D43-26DB35E04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7726" y="4151313"/>
                <a:ext cx="6032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03" name="Rectangle 387">
                <a:extLst>
                  <a:ext uri="{FF2B5EF4-FFF2-40B4-BE49-F238E27FC236}">
                    <a16:creationId xmlns:a16="http://schemas.microsoft.com/office/drawing/2014/main" id="{5F00C319-24A5-4D68-AF58-4E5867E63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1988" y="4133851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04" name="Rectangle 388">
                <a:extLst>
                  <a:ext uri="{FF2B5EF4-FFF2-40B4-BE49-F238E27FC236}">
                    <a16:creationId xmlns:a16="http://schemas.microsoft.com/office/drawing/2014/main" id="{53846C2E-CC52-461E-8958-04B66773F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3588" y="4083051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05" name="Rectangle 389">
                <a:extLst>
                  <a:ext uri="{FF2B5EF4-FFF2-40B4-BE49-F238E27FC236}">
                    <a16:creationId xmlns:a16="http://schemas.microsoft.com/office/drawing/2014/main" id="{5C2F07E0-1010-4186-A543-C9BB971A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3998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06" name="Rectangle 390">
                <a:extLst>
                  <a:ext uri="{FF2B5EF4-FFF2-40B4-BE49-F238E27FC236}">
                    <a16:creationId xmlns:a16="http://schemas.microsoft.com/office/drawing/2014/main" id="{B6EB1A18-D285-421B-A1B5-B5C87221A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39052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07" name="Rectangle 391">
                <a:extLst>
                  <a:ext uri="{FF2B5EF4-FFF2-40B4-BE49-F238E27FC236}">
                    <a16:creationId xmlns:a16="http://schemas.microsoft.com/office/drawing/2014/main" id="{7AB534F5-91E5-491D-BDC7-066550978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3846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08" name="Rectangle 392">
                <a:extLst>
                  <a:ext uri="{FF2B5EF4-FFF2-40B4-BE49-F238E27FC236}">
                    <a16:creationId xmlns:a16="http://schemas.microsoft.com/office/drawing/2014/main" id="{95DD8511-3745-4899-9CE2-58006C7B3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5188" y="3786188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09" name="Rectangle 393">
                <a:extLst>
                  <a:ext uri="{FF2B5EF4-FFF2-40B4-BE49-F238E27FC236}">
                    <a16:creationId xmlns:a16="http://schemas.microsoft.com/office/drawing/2014/main" id="{54FF0817-349E-49FB-82B5-2ECC00631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37528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10" name="Rectangle 394">
                <a:extLst>
                  <a:ext uri="{FF2B5EF4-FFF2-40B4-BE49-F238E27FC236}">
                    <a16:creationId xmlns:a16="http://schemas.microsoft.com/office/drawing/2014/main" id="{8954E012-8D49-4A05-9BFD-3E69BEF67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37274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11" name="Rectangle 395">
                <a:extLst>
                  <a:ext uri="{FF2B5EF4-FFF2-40B4-BE49-F238E27FC236}">
                    <a16:creationId xmlns:a16="http://schemas.microsoft.com/office/drawing/2014/main" id="{4B9FFA88-D15E-4614-BFFC-118B9AA4F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3694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12" name="Rectangle 396">
                <a:extLst>
                  <a:ext uri="{FF2B5EF4-FFF2-40B4-BE49-F238E27FC236}">
                    <a16:creationId xmlns:a16="http://schemas.microsoft.com/office/drawing/2014/main" id="{FC630C2E-5802-427F-B271-5C2323492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3668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13" name="Rectangle 397">
                <a:extLst>
                  <a:ext uri="{FF2B5EF4-FFF2-40B4-BE49-F238E27FC236}">
                    <a16:creationId xmlns:a16="http://schemas.microsoft.com/office/drawing/2014/main" id="{633113DC-1E1B-4997-99C5-83BAA1DF7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7726" y="3633788"/>
                <a:ext cx="6032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14" name="Rectangle 398">
                <a:extLst>
                  <a:ext uri="{FF2B5EF4-FFF2-40B4-BE49-F238E27FC236}">
                    <a16:creationId xmlns:a16="http://schemas.microsoft.com/office/drawing/2014/main" id="{0949081D-6F78-4102-85FD-98E7B0299E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1988" y="36179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15" name="Rectangle 399">
                <a:extLst>
                  <a:ext uri="{FF2B5EF4-FFF2-40B4-BE49-F238E27FC236}">
                    <a16:creationId xmlns:a16="http://schemas.microsoft.com/office/drawing/2014/main" id="{EF62216B-4910-45E2-8E73-1FA539729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3588" y="35671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16" name="Rectangle 400">
                <a:extLst>
                  <a:ext uri="{FF2B5EF4-FFF2-40B4-BE49-F238E27FC236}">
                    <a16:creationId xmlns:a16="http://schemas.microsoft.com/office/drawing/2014/main" id="{70DB0464-B916-4567-BEBE-35FB59D2A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2651" y="34988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</p:grpSp>
      </p:grpSp>
      <p:grpSp>
        <p:nvGrpSpPr>
          <p:cNvPr id="1149" name="Group 1148">
            <a:extLst>
              <a:ext uri="{FF2B5EF4-FFF2-40B4-BE49-F238E27FC236}">
                <a16:creationId xmlns:a16="http://schemas.microsoft.com/office/drawing/2014/main" id="{164271F7-2405-402C-BF4C-A71054FAF780}"/>
              </a:ext>
            </a:extLst>
          </p:cNvPr>
          <p:cNvGrpSpPr>
            <a:grpSpLocks noChangeAspect="1"/>
          </p:cNvGrpSpPr>
          <p:nvPr/>
        </p:nvGrpSpPr>
        <p:grpSpPr>
          <a:xfrm>
            <a:off x="2119461" y="6507508"/>
            <a:ext cx="1440000" cy="1315390"/>
            <a:chOff x="2003295" y="6642137"/>
            <a:chExt cx="1182311" cy="1080000"/>
          </a:xfrm>
        </p:grpSpPr>
        <p:grpSp>
          <p:nvGrpSpPr>
            <p:cNvPr id="1523" name="Group 1522">
              <a:extLst>
                <a:ext uri="{FF2B5EF4-FFF2-40B4-BE49-F238E27FC236}">
                  <a16:creationId xmlns:a16="http://schemas.microsoft.com/office/drawing/2014/main" id="{439A9089-FBDF-4C34-8AE0-E1551C8D852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04626" y="6681679"/>
              <a:ext cx="1080980" cy="920252"/>
              <a:chOff x="793971" y="3942055"/>
              <a:chExt cx="1288633" cy="1097029"/>
            </a:xfrm>
          </p:grpSpPr>
          <p:sp>
            <p:nvSpPr>
              <p:cNvPr id="1524" name="TextBox 1523">
                <a:extLst>
                  <a:ext uri="{FF2B5EF4-FFF2-40B4-BE49-F238E27FC236}">
                    <a16:creationId xmlns:a16="http://schemas.microsoft.com/office/drawing/2014/main" id="{57145AA3-61B0-4040-BF76-5DDF6F9734C5}"/>
                  </a:ext>
                </a:extLst>
              </p:cNvPr>
              <p:cNvSpPr txBox="1"/>
              <p:nvPr/>
            </p:nvSpPr>
            <p:spPr>
              <a:xfrm>
                <a:off x="1598667" y="3942055"/>
                <a:ext cx="482578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9.18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5" name="TextBox 1524">
                <a:extLst>
                  <a:ext uri="{FF2B5EF4-FFF2-40B4-BE49-F238E27FC236}">
                    <a16:creationId xmlns:a16="http://schemas.microsoft.com/office/drawing/2014/main" id="{9B323AAF-BEE9-4F6A-AEEE-3ED85AA71196}"/>
                  </a:ext>
                </a:extLst>
              </p:cNvPr>
              <p:cNvSpPr txBox="1"/>
              <p:nvPr/>
            </p:nvSpPr>
            <p:spPr>
              <a:xfrm>
                <a:off x="1600323" y="4782254"/>
                <a:ext cx="482281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6.9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6" name="TextBox 1525">
                <a:extLst>
                  <a:ext uri="{FF2B5EF4-FFF2-40B4-BE49-F238E27FC236}">
                    <a16:creationId xmlns:a16="http://schemas.microsoft.com/office/drawing/2014/main" id="{19228631-84B2-4441-B942-8A9A7DE7BDBB}"/>
                  </a:ext>
                </a:extLst>
              </p:cNvPr>
              <p:cNvSpPr txBox="1"/>
              <p:nvPr/>
            </p:nvSpPr>
            <p:spPr>
              <a:xfrm>
                <a:off x="793971" y="3942683"/>
                <a:ext cx="491392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15.7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293" name="Group 4292">
              <a:extLst>
                <a:ext uri="{FF2B5EF4-FFF2-40B4-BE49-F238E27FC236}">
                  <a16:creationId xmlns:a16="http://schemas.microsoft.com/office/drawing/2014/main" id="{18E7C4E6-30D5-4987-BDE9-70DB6D8695C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03295" y="6642137"/>
              <a:ext cx="1137324" cy="1080000"/>
              <a:chOff x="9094788" y="6165850"/>
              <a:chExt cx="2463800" cy="2339618"/>
            </a:xfrm>
          </p:grpSpPr>
          <p:pic>
            <p:nvPicPr>
              <p:cNvPr id="3501" name="Picture 429">
                <a:extLst>
                  <a:ext uri="{FF2B5EF4-FFF2-40B4-BE49-F238E27FC236}">
                    <a16:creationId xmlns:a16="http://schemas.microsoft.com/office/drawing/2014/main" id="{0A7435A8-C3D9-4760-A303-7336BDD4D2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82125" y="6165850"/>
                <a:ext cx="2166938" cy="2168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87" name="Freeform 408">
                <a:extLst>
                  <a:ext uri="{FF2B5EF4-FFF2-40B4-BE49-F238E27FC236}">
                    <a16:creationId xmlns:a16="http://schemas.microsoft.com/office/drawing/2014/main" id="{CA880D4C-1D4C-4642-A129-DDA9F3997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2125" y="7529513"/>
                <a:ext cx="1041400" cy="17463"/>
              </a:xfrm>
              <a:custGeom>
                <a:avLst/>
                <a:gdLst>
                  <a:gd name="T0" fmla="*/ 0 w 656"/>
                  <a:gd name="T1" fmla="*/ 0 h 11"/>
                  <a:gd name="T2" fmla="*/ 0 w 656"/>
                  <a:gd name="T3" fmla="*/ 11 h 11"/>
                  <a:gd name="T4" fmla="*/ 651 w 656"/>
                  <a:gd name="T5" fmla="*/ 11 h 11"/>
                  <a:gd name="T6" fmla="*/ 656 w 656"/>
                  <a:gd name="T7" fmla="*/ 11 h 11"/>
                  <a:gd name="T8" fmla="*/ 656 w 656"/>
                  <a:gd name="T9" fmla="*/ 5 h 11"/>
                  <a:gd name="T10" fmla="*/ 656 w 656"/>
                  <a:gd name="T11" fmla="*/ 0 h 11"/>
                  <a:gd name="T12" fmla="*/ 651 w 656"/>
                  <a:gd name="T13" fmla="*/ 0 h 11"/>
                  <a:gd name="T14" fmla="*/ 0 w 656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6" h="11">
                    <a:moveTo>
                      <a:pt x="0" y="0"/>
                    </a:moveTo>
                    <a:lnTo>
                      <a:pt x="0" y="11"/>
                    </a:lnTo>
                    <a:lnTo>
                      <a:pt x="651" y="11"/>
                    </a:lnTo>
                    <a:lnTo>
                      <a:pt x="656" y="11"/>
                    </a:lnTo>
                    <a:lnTo>
                      <a:pt x="656" y="5"/>
                    </a:lnTo>
                    <a:lnTo>
                      <a:pt x="656" y="0"/>
                    </a:lnTo>
                    <a:lnTo>
                      <a:pt x="6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88" name="Freeform 409">
                <a:extLst>
                  <a:ext uri="{FF2B5EF4-FFF2-40B4-BE49-F238E27FC236}">
                    <a16:creationId xmlns:a16="http://schemas.microsoft.com/office/drawing/2014/main" id="{8020A81D-7248-4281-B351-3FFFC7906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6063" y="6165850"/>
                <a:ext cx="17463" cy="1381125"/>
              </a:xfrm>
              <a:custGeom>
                <a:avLst/>
                <a:gdLst>
                  <a:gd name="T0" fmla="*/ 0 w 11"/>
                  <a:gd name="T1" fmla="*/ 0 h 870"/>
                  <a:gd name="T2" fmla="*/ 0 w 11"/>
                  <a:gd name="T3" fmla="*/ 864 h 870"/>
                  <a:gd name="T4" fmla="*/ 0 w 11"/>
                  <a:gd name="T5" fmla="*/ 870 h 870"/>
                  <a:gd name="T6" fmla="*/ 6 w 11"/>
                  <a:gd name="T7" fmla="*/ 870 h 870"/>
                  <a:gd name="T8" fmla="*/ 11 w 11"/>
                  <a:gd name="T9" fmla="*/ 870 h 870"/>
                  <a:gd name="T10" fmla="*/ 11 w 11"/>
                  <a:gd name="T11" fmla="*/ 864 h 870"/>
                  <a:gd name="T12" fmla="*/ 11 w 11"/>
                  <a:gd name="T13" fmla="*/ 0 h 870"/>
                  <a:gd name="T14" fmla="*/ 0 w 11"/>
                  <a:gd name="T15" fmla="*/ 0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870">
                    <a:moveTo>
                      <a:pt x="0" y="0"/>
                    </a:moveTo>
                    <a:lnTo>
                      <a:pt x="0" y="864"/>
                    </a:lnTo>
                    <a:lnTo>
                      <a:pt x="0" y="870"/>
                    </a:lnTo>
                    <a:lnTo>
                      <a:pt x="6" y="870"/>
                    </a:lnTo>
                    <a:lnTo>
                      <a:pt x="11" y="870"/>
                    </a:lnTo>
                    <a:lnTo>
                      <a:pt x="11" y="86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92" name="Freeform 413">
                <a:extLst>
                  <a:ext uri="{FF2B5EF4-FFF2-40B4-BE49-F238E27FC236}">
                    <a16:creationId xmlns:a16="http://schemas.microsoft.com/office/drawing/2014/main" id="{AD415DE0-4C48-418B-A06D-3481CC98A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6063" y="7529513"/>
                <a:ext cx="1152525" cy="17463"/>
              </a:xfrm>
              <a:custGeom>
                <a:avLst/>
                <a:gdLst>
                  <a:gd name="T0" fmla="*/ 6 w 726"/>
                  <a:gd name="T1" fmla="*/ 0 h 11"/>
                  <a:gd name="T2" fmla="*/ 0 w 726"/>
                  <a:gd name="T3" fmla="*/ 0 h 11"/>
                  <a:gd name="T4" fmla="*/ 0 w 726"/>
                  <a:gd name="T5" fmla="*/ 5 h 11"/>
                  <a:gd name="T6" fmla="*/ 0 w 726"/>
                  <a:gd name="T7" fmla="*/ 11 h 11"/>
                  <a:gd name="T8" fmla="*/ 6 w 726"/>
                  <a:gd name="T9" fmla="*/ 11 h 11"/>
                  <a:gd name="T10" fmla="*/ 720 w 726"/>
                  <a:gd name="T11" fmla="*/ 11 h 11"/>
                  <a:gd name="T12" fmla="*/ 726 w 726"/>
                  <a:gd name="T13" fmla="*/ 11 h 11"/>
                  <a:gd name="T14" fmla="*/ 726 w 726"/>
                  <a:gd name="T15" fmla="*/ 5 h 11"/>
                  <a:gd name="T16" fmla="*/ 726 w 726"/>
                  <a:gd name="T17" fmla="*/ 0 h 11"/>
                  <a:gd name="T18" fmla="*/ 720 w 726"/>
                  <a:gd name="T19" fmla="*/ 0 h 11"/>
                  <a:gd name="T20" fmla="*/ 6 w 726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6" h="11">
                    <a:moveTo>
                      <a:pt x="6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720" y="11"/>
                    </a:lnTo>
                    <a:lnTo>
                      <a:pt x="726" y="11"/>
                    </a:lnTo>
                    <a:lnTo>
                      <a:pt x="726" y="5"/>
                    </a:lnTo>
                    <a:lnTo>
                      <a:pt x="726" y="0"/>
                    </a:lnTo>
                    <a:lnTo>
                      <a:pt x="72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93" name="Freeform 414">
                <a:extLst>
                  <a:ext uri="{FF2B5EF4-FFF2-40B4-BE49-F238E27FC236}">
                    <a16:creationId xmlns:a16="http://schemas.microsoft.com/office/drawing/2014/main" id="{1B4E9F7E-221F-45AD-BBB7-E7BE805CD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6063" y="6165850"/>
                <a:ext cx="17463" cy="1381125"/>
              </a:xfrm>
              <a:custGeom>
                <a:avLst/>
                <a:gdLst>
                  <a:gd name="T0" fmla="*/ 0 w 11"/>
                  <a:gd name="T1" fmla="*/ 0 h 870"/>
                  <a:gd name="T2" fmla="*/ 0 w 11"/>
                  <a:gd name="T3" fmla="*/ 864 h 870"/>
                  <a:gd name="T4" fmla="*/ 0 w 11"/>
                  <a:gd name="T5" fmla="*/ 870 h 870"/>
                  <a:gd name="T6" fmla="*/ 6 w 11"/>
                  <a:gd name="T7" fmla="*/ 870 h 870"/>
                  <a:gd name="T8" fmla="*/ 11 w 11"/>
                  <a:gd name="T9" fmla="*/ 870 h 870"/>
                  <a:gd name="T10" fmla="*/ 11 w 11"/>
                  <a:gd name="T11" fmla="*/ 864 h 870"/>
                  <a:gd name="T12" fmla="*/ 11 w 11"/>
                  <a:gd name="T13" fmla="*/ 0 h 870"/>
                  <a:gd name="T14" fmla="*/ 0 w 11"/>
                  <a:gd name="T15" fmla="*/ 0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870">
                    <a:moveTo>
                      <a:pt x="0" y="0"/>
                    </a:moveTo>
                    <a:lnTo>
                      <a:pt x="0" y="864"/>
                    </a:lnTo>
                    <a:lnTo>
                      <a:pt x="0" y="870"/>
                    </a:lnTo>
                    <a:lnTo>
                      <a:pt x="6" y="870"/>
                    </a:lnTo>
                    <a:lnTo>
                      <a:pt x="11" y="870"/>
                    </a:lnTo>
                    <a:lnTo>
                      <a:pt x="11" y="86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97" name="Freeform 418">
                <a:extLst>
                  <a:ext uri="{FF2B5EF4-FFF2-40B4-BE49-F238E27FC236}">
                    <a16:creationId xmlns:a16="http://schemas.microsoft.com/office/drawing/2014/main" id="{FB72241A-4FB1-4A50-AAAE-74EACF56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6063" y="7529513"/>
                <a:ext cx="1152525" cy="17463"/>
              </a:xfrm>
              <a:custGeom>
                <a:avLst/>
                <a:gdLst>
                  <a:gd name="T0" fmla="*/ 6 w 726"/>
                  <a:gd name="T1" fmla="*/ 0 h 11"/>
                  <a:gd name="T2" fmla="*/ 0 w 726"/>
                  <a:gd name="T3" fmla="*/ 0 h 11"/>
                  <a:gd name="T4" fmla="*/ 0 w 726"/>
                  <a:gd name="T5" fmla="*/ 5 h 11"/>
                  <a:gd name="T6" fmla="*/ 0 w 726"/>
                  <a:gd name="T7" fmla="*/ 11 h 11"/>
                  <a:gd name="T8" fmla="*/ 6 w 726"/>
                  <a:gd name="T9" fmla="*/ 11 h 11"/>
                  <a:gd name="T10" fmla="*/ 720 w 726"/>
                  <a:gd name="T11" fmla="*/ 11 h 11"/>
                  <a:gd name="T12" fmla="*/ 726 w 726"/>
                  <a:gd name="T13" fmla="*/ 11 h 11"/>
                  <a:gd name="T14" fmla="*/ 726 w 726"/>
                  <a:gd name="T15" fmla="*/ 5 h 11"/>
                  <a:gd name="T16" fmla="*/ 726 w 726"/>
                  <a:gd name="T17" fmla="*/ 0 h 11"/>
                  <a:gd name="T18" fmla="*/ 720 w 726"/>
                  <a:gd name="T19" fmla="*/ 0 h 11"/>
                  <a:gd name="T20" fmla="*/ 6 w 726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6" h="11">
                    <a:moveTo>
                      <a:pt x="6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720" y="11"/>
                    </a:lnTo>
                    <a:lnTo>
                      <a:pt x="726" y="11"/>
                    </a:lnTo>
                    <a:lnTo>
                      <a:pt x="726" y="5"/>
                    </a:lnTo>
                    <a:lnTo>
                      <a:pt x="726" y="0"/>
                    </a:lnTo>
                    <a:lnTo>
                      <a:pt x="72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98" name="Freeform 419">
                <a:extLst>
                  <a:ext uri="{FF2B5EF4-FFF2-40B4-BE49-F238E27FC236}">
                    <a16:creationId xmlns:a16="http://schemas.microsoft.com/office/drawing/2014/main" id="{23823021-9926-43C7-83B1-86ECA7D6F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6063" y="7529513"/>
                <a:ext cx="17463" cy="812800"/>
              </a:xfrm>
              <a:custGeom>
                <a:avLst/>
                <a:gdLst>
                  <a:gd name="T0" fmla="*/ 6 w 11"/>
                  <a:gd name="T1" fmla="*/ 0 h 512"/>
                  <a:gd name="T2" fmla="*/ 0 w 11"/>
                  <a:gd name="T3" fmla="*/ 0 h 512"/>
                  <a:gd name="T4" fmla="*/ 0 w 11"/>
                  <a:gd name="T5" fmla="*/ 5 h 512"/>
                  <a:gd name="T6" fmla="*/ 0 w 11"/>
                  <a:gd name="T7" fmla="*/ 507 h 512"/>
                  <a:gd name="T8" fmla="*/ 0 w 11"/>
                  <a:gd name="T9" fmla="*/ 512 h 512"/>
                  <a:gd name="T10" fmla="*/ 6 w 11"/>
                  <a:gd name="T11" fmla="*/ 512 h 512"/>
                  <a:gd name="T12" fmla="*/ 11 w 11"/>
                  <a:gd name="T13" fmla="*/ 512 h 512"/>
                  <a:gd name="T14" fmla="*/ 11 w 11"/>
                  <a:gd name="T15" fmla="*/ 507 h 512"/>
                  <a:gd name="T16" fmla="*/ 11 w 11"/>
                  <a:gd name="T17" fmla="*/ 5 h 512"/>
                  <a:gd name="T18" fmla="*/ 11 w 11"/>
                  <a:gd name="T19" fmla="*/ 0 h 512"/>
                  <a:gd name="T20" fmla="*/ 6 w 11"/>
                  <a:gd name="T21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512">
                    <a:moveTo>
                      <a:pt x="6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07"/>
                    </a:lnTo>
                    <a:lnTo>
                      <a:pt x="0" y="512"/>
                    </a:lnTo>
                    <a:lnTo>
                      <a:pt x="6" y="512"/>
                    </a:lnTo>
                    <a:lnTo>
                      <a:pt x="11" y="512"/>
                    </a:lnTo>
                    <a:lnTo>
                      <a:pt x="11" y="507"/>
                    </a:lnTo>
                    <a:lnTo>
                      <a:pt x="11" y="5"/>
                    </a:lnTo>
                    <a:lnTo>
                      <a:pt x="11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02" name="Freeform 423">
                <a:extLst>
                  <a:ext uri="{FF2B5EF4-FFF2-40B4-BE49-F238E27FC236}">
                    <a16:creationId xmlns:a16="http://schemas.microsoft.com/office/drawing/2014/main" id="{70EEBD68-219A-4EA3-A5A6-8C25F28C6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2125" y="7529513"/>
                <a:ext cx="1041400" cy="17463"/>
              </a:xfrm>
              <a:custGeom>
                <a:avLst/>
                <a:gdLst>
                  <a:gd name="T0" fmla="*/ 0 w 656"/>
                  <a:gd name="T1" fmla="*/ 0 h 11"/>
                  <a:gd name="T2" fmla="*/ 0 w 656"/>
                  <a:gd name="T3" fmla="*/ 11 h 11"/>
                  <a:gd name="T4" fmla="*/ 651 w 656"/>
                  <a:gd name="T5" fmla="*/ 11 h 11"/>
                  <a:gd name="T6" fmla="*/ 656 w 656"/>
                  <a:gd name="T7" fmla="*/ 11 h 11"/>
                  <a:gd name="T8" fmla="*/ 656 w 656"/>
                  <a:gd name="T9" fmla="*/ 5 h 11"/>
                  <a:gd name="T10" fmla="*/ 656 w 656"/>
                  <a:gd name="T11" fmla="*/ 0 h 11"/>
                  <a:gd name="T12" fmla="*/ 651 w 656"/>
                  <a:gd name="T13" fmla="*/ 0 h 11"/>
                  <a:gd name="T14" fmla="*/ 0 w 656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6" h="11">
                    <a:moveTo>
                      <a:pt x="0" y="0"/>
                    </a:moveTo>
                    <a:lnTo>
                      <a:pt x="0" y="11"/>
                    </a:lnTo>
                    <a:lnTo>
                      <a:pt x="651" y="11"/>
                    </a:lnTo>
                    <a:lnTo>
                      <a:pt x="656" y="11"/>
                    </a:lnTo>
                    <a:lnTo>
                      <a:pt x="656" y="5"/>
                    </a:lnTo>
                    <a:lnTo>
                      <a:pt x="656" y="0"/>
                    </a:lnTo>
                    <a:lnTo>
                      <a:pt x="6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03" name="Freeform 424">
                <a:extLst>
                  <a:ext uri="{FF2B5EF4-FFF2-40B4-BE49-F238E27FC236}">
                    <a16:creationId xmlns:a16="http://schemas.microsoft.com/office/drawing/2014/main" id="{2DB8FA45-A7C5-4E7D-88B0-A6E59C553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6063" y="7529513"/>
                <a:ext cx="17463" cy="812800"/>
              </a:xfrm>
              <a:custGeom>
                <a:avLst/>
                <a:gdLst>
                  <a:gd name="T0" fmla="*/ 6 w 11"/>
                  <a:gd name="T1" fmla="*/ 0 h 512"/>
                  <a:gd name="T2" fmla="*/ 0 w 11"/>
                  <a:gd name="T3" fmla="*/ 0 h 512"/>
                  <a:gd name="T4" fmla="*/ 0 w 11"/>
                  <a:gd name="T5" fmla="*/ 5 h 512"/>
                  <a:gd name="T6" fmla="*/ 0 w 11"/>
                  <a:gd name="T7" fmla="*/ 507 h 512"/>
                  <a:gd name="T8" fmla="*/ 0 w 11"/>
                  <a:gd name="T9" fmla="*/ 512 h 512"/>
                  <a:gd name="T10" fmla="*/ 6 w 11"/>
                  <a:gd name="T11" fmla="*/ 512 h 512"/>
                  <a:gd name="T12" fmla="*/ 11 w 11"/>
                  <a:gd name="T13" fmla="*/ 512 h 512"/>
                  <a:gd name="T14" fmla="*/ 11 w 11"/>
                  <a:gd name="T15" fmla="*/ 507 h 512"/>
                  <a:gd name="T16" fmla="*/ 11 w 11"/>
                  <a:gd name="T17" fmla="*/ 5 h 512"/>
                  <a:gd name="T18" fmla="*/ 11 w 11"/>
                  <a:gd name="T19" fmla="*/ 0 h 512"/>
                  <a:gd name="T20" fmla="*/ 6 w 11"/>
                  <a:gd name="T21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512">
                    <a:moveTo>
                      <a:pt x="6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07"/>
                    </a:lnTo>
                    <a:lnTo>
                      <a:pt x="0" y="512"/>
                    </a:lnTo>
                    <a:lnTo>
                      <a:pt x="6" y="512"/>
                    </a:lnTo>
                    <a:lnTo>
                      <a:pt x="11" y="512"/>
                    </a:lnTo>
                    <a:lnTo>
                      <a:pt x="11" y="507"/>
                    </a:lnTo>
                    <a:lnTo>
                      <a:pt x="11" y="5"/>
                    </a:lnTo>
                    <a:lnTo>
                      <a:pt x="11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07" name="Freeform 430">
                <a:extLst>
                  <a:ext uri="{FF2B5EF4-FFF2-40B4-BE49-F238E27FC236}">
                    <a16:creationId xmlns:a16="http://schemas.microsoft.com/office/drawing/2014/main" id="{0A6D5B96-DDCD-41B9-A92A-CA860E5AF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2125" y="6165850"/>
                <a:ext cx="2166938" cy="2168525"/>
              </a:xfrm>
              <a:custGeom>
                <a:avLst/>
                <a:gdLst>
                  <a:gd name="T0" fmla="*/ 0 w 1365"/>
                  <a:gd name="T1" fmla="*/ 0 h 1366"/>
                  <a:gd name="T2" fmla="*/ 1365 w 1365"/>
                  <a:gd name="T3" fmla="*/ 0 h 1366"/>
                  <a:gd name="T4" fmla="*/ 1365 w 1365"/>
                  <a:gd name="T5" fmla="*/ 1366 h 1366"/>
                  <a:gd name="T6" fmla="*/ 0 w 1365"/>
                  <a:gd name="T7" fmla="*/ 1366 h 1366"/>
                  <a:gd name="T8" fmla="*/ 0 w 1365"/>
                  <a:gd name="T9" fmla="*/ 0 h 1366"/>
                  <a:gd name="T10" fmla="*/ 0 w 1365"/>
                  <a:gd name="T11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5" h="1366">
                    <a:moveTo>
                      <a:pt x="0" y="0"/>
                    </a:moveTo>
                    <a:lnTo>
                      <a:pt x="1365" y="0"/>
                    </a:lnTo>
                    <a:lnTo>
                      <a:pt x="1365" y="1366"/>
                    </a:lnTo>
                    <a:lnTo>
                      <a:pt x="0" y="1366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88" name="Rectangle 431">
                <a:extLst>
                  <a:ext uri="{FF2B5EF4-FFF2-40B4-BE49-F238E27FC236}">
                    <a16:creationId xmlns:a16="http://schemas.microsoft.com/office/drawing/2014/main" id="{DB4A42FD-4667-4830-81F7-8D24B3150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5" y="8334375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89" name="Rectangle 432">
                <a:extLst>
                  <a:ext uri="{FF2B5EF4-FFF2-40B4-BE49-F238E27FC236}">
                    <a16:creationId xmlns:a16="http://schemas.microsoft.com/office/drawing/2014/main" id="{0B6AC923-DF38-4542-A451-A1872E277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0125" y="84439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90" name="Rectangle 433">
                <a:extLst>
                  <a:ext uri="{FF2B5EF4-FFF2-40B4-BE49-F238E27FC236}">
                    <a16:creationId xmlns:a16="http://schemas.microsoft.com/office/drawing/2014/main" id="{8487615B-27F6-4FBA-80A1-BF27346FE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91" name="Rectangle 434">
                <a:extLst>
                  <a:ext uri="{FF2B5EF4-FFF2-40B4-BE49-F238E27FC236}">
                    <a16:creationId xmlns:a16="http://schemas.microsoft.com/office/drawing/2014/main" id="{7DF4410D-B782-4719-9C8B-04D96A9B4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92" name="Rectangle 435">
                <a:extLst>
                  <a:ext uri="{FF2B5EF4-FFF2-40B4-BE49-F238E27FC236}">
                    <a16:creationId xmlns:a16="http://schemas.microsoft.com/office/drawing/2014/main" id="{BAC1D06C-1422-4124-BE02-44F979CF8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93" name="Rectangle 436">
                <a:extLst>
                  <a:ext uri="{FF2B5EF4-FFF2-40B4-BE49-F238E27FC236}">
                    <a16:creationId xmlns:a16="http://schemas.microsoft.com/office/drawing/2014/main" id="{28B2C232-239B-4071-A862-F031F01E8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94" name="Rectangle 437">
                <a:extLst>
                  <a:ext uri="{FF2B5EF4-FFF2-40B4-BE49-F238E27FC236}">
                    <a16:creationId xmlns:a16="http://schemas.microsoft.com/office/drawing/2014/main" id="{364F4105-F6C7-44A5-A6FF-63F64D2BD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56788" y="8334375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95" name="Rectangle 438">
                <a:extLst>
                  <a:ext uri="{FF2B5EF4-FFF2-40B4-BE49-F238E27FC236}">
                    <a16:creationId xmlns:a16="http://schemas.microsoft.com/office/drawing/2014/main" id="{DFB16CE8-DB2E-4610-9493-33F1D7CD2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96" name="Rectangle 439">
                <a:extLst>
                  <a:ext uri="{FF2B5EF4-FFF2-40B4-BE49-F238E27FC236}">
                    <a16:creationId xmlns:a16="http://schemas.microsoft.com/office/drawing/2014/main" id="{C6D3644D-1671-4CA3-A9B0-E2C2E7137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97" name="Rectangle 440">
                <a:extLst>
                  <a:ext uri="{FF2B5EF4-FFF2-40B4-BE49-F238E27FC236}">
                    <a16:creationId xmlns:a16="http://schemas.microsoft.com/office/drawing/2014/main" id="{AB9A57AD-F42F-48DC-9237-5E997D970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98" name="Rectangle 441">
                <a:extLst>
                  <a:ext uri="{FF2B5EF4-FFF2-40B4-BE49-F238E27FC236}">
                    <a16:creationId xmlns:a16="http://schemas.microsoft.com/office/drawing/2014/main" id="{5C1B32FB-D0FE-40AA-966A-967A4E337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499" name="Rectangle 442">
                <a:extLst>
                  <a:ext uri="{FF2B5EF4-FFF2-40B4-BE49-F238E27FC236}">
                    <a16:creationId xmlns:a16="http://schemas.microsoft.com/office/drawing/2014/main" id="{7AEDF9E9-D370-451F-A4BE-98DF997D6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56788" y="8334375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02" name="Rectangle 443">
                <a:extLst>
                  <a:ext uri="{FF2B5EF4-FFF2-40B4-BE49-F238E27FC236}">
                    <a16:creationId xmlns:a16="http://schemas.microsoft.com/office/drawing/2014/main" id="{FEFE6F1F-FD02-4E0C-9739-09259C328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03" name="Rectangle 444">
                <a:extLst>
                  <a:ext uri="{FF2B5EF4-FFF2-40B4-BE49-F238E27FC236}">
                    <a16:creationId xmlns:a16="http://schemas.microsoft.com/office/drawing/2014/main" id="{F2A37553-4F89-4467-85E7-CF50293FD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567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04" name="Rectangle 445">
                <a:extLst>
                  <a:ext uri="{FF2B5EF4-FFF2-40B4-BE49-F238E27FC236}">
                    <a16:creationId xmlns:a16="http://schemas.microsoft.com/office/drawing/2014/main" id="{C3E6A074-5DD5-492F-AF49-ABDC02785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567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05" name="Rectangle 446">
                <a:extLst>
                  <a:ext uri="{FF2B5EF4-FFF2-40B4-BE49-F238E27FC236}">
                    <a16:creationId xmlns:a16="http://schemas.microsoft.com/office/drawing/2014/main" id="{A32B80EF-BC61-401A-86BE-7B9A53B3A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39325" y="8334375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06" name="Rectangle 447">
                <a:extLst>
                  <a:ext uri="{FF2B5EF4-FFF2-40B4-BE49-F238E27FC236}">
                    <a16:creationId xmlns:a16="http://schemas.microsoft.com/office/drawing/2014/main" id="{9BC9FE8E-3391-408F-AB99-FC6AADBF7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472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07" name="Rectangle 448">
                <a:extLst>
                  <a:ext uri="{FF2B5EF4-FFF2-40B4-BE49-F238E27FC236}">
                    <a16:creationId xmlns:a16="http://schemas.microsoft.com/office/drawing/2014/main" id="{F5C8952F-DD4A-4880-B448-D0D0DC8E6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393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08" name="Rectangle 449">
                <a:extLst>
                  <a:ext uri="{FF2B5EF4-FFF2-40B4-BE49-F238E27FC236}">
                    <a16:creationId xmlns:a16="http://schemas.microsoft.com/office/drawing/2014/main" id="{AFF7EA07-1516-49F0-80FC-B9D8633EC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393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09" name="Rectangle 450">
                <a:extLst>
                  <a:ext uri="{FF2B5EF4-FFF2-40B4-BE49-F238E27FC236}">
                    <a16:creationId xmlns:a16="http://schemas.microsoft.com/office/drawing/2014/main" id="{CA9A8F6C-2FE9-4ABE-B5D5-3B96D0B46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313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0" name="Rectangle 451">
                <a:extLst>
                  <a:ext uri="{FF2B5EF4-FFF2-40B4-BE49-F238E27FC236}">
                    <a16:creationId xmlns:a16="http://schemas.microsoft.com/office/drawing/2014/main" id="{C58FF6D5-6A4B-4FC2-8775-4BFC53851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1863" y="8334375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1" name="Rectangle 452">
                <a:extLst>
                  <a:ext uri="{FF2B5EF4-FFF2-40B4-BE49-F238E27FC236}">
                    <a16:creationId xmlns:a16="http://schemas.microsoft.com/office/drawing/2014/main" id="{098ECA1D-CC19-4F9E-B27C-B058CB133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885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2" name="Rectangle 453">
                <a:extLst>
                  <a:ext uri="{FF2B5EF4-FFF2-40B4-BE49-F238E27FC236}">
                    <a16:creationId xmlns:a16="http://schemas.microsoft.com/office/drawing/2014/main" id="{49B232EA-48CF-4B1B-9A59-0C9B5EBD3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45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3" name="Rectangle 454">
                <a:extLst>
                  <a:ext uri="{FF2B5EF4-FFF2-40B4-BE49-F238E27FC236}">
                    <a16:creationId xmlns:a16="http://schemas.microsoft.com/office/drawing/2014/main" id="{7B7FFBB6-FFD5-412F-B16C-E4FCF0EEB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123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4" name="Rectangle 455">
                <a:extLst>
                  <a:ext uri="{FF2B5EF4-FFF2-40B4-BE49-F238E27FC236}">
                    <a16:creationId xmlns:a16="http://schemas.microsoft.com/office/drawing/2014/main" id="{6E5C5AF7-E319-46D6-8BCB-23936A0EB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1525" y="8334375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5" name="Rectangle 456">
                <a:extLst>
                  <a:ext uri="{FF2B5EF4-FFF2-40B4-BE49-F238E27FC236}">
                    <a16:creationId xmlns:a16="http://schemas.microsoft.com/office/drawing/2014/main" id="{B21128F2-6C82-4232-80DD-20767E613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61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6" name="Rectangle 457">
                <a:extLst>
                  <a:ext uri="{FF2B5EF4-FFF2-40B4-BE49-F238E27FC236}">
                    <a16:creationId xmlns:a16="http://schemas.microsoft.com/office/drawing/2014/main" id="{E6FBBCDC-29A2-41E9-A454-56BC0C4B9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027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7" name="Rectangle 458">
                <a:extLst>
                  <a:ext uri="{FF2B5EF4-FFF2-40B4-BE49-F238E27FC236}">
                    <a16:creationId xmlns:a16="http://schemas.microsoft.com/office/drawing/2014/main" id="{AACB9B5F-A488-45E8-8BDE-0F114F236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678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8" name="Rectangle 459">
                <a:extLst>
                  <a:ext uri="{FF2B5EF4-FFF2-40B4-BE49-F238E27FC236}">
                    <a16:creationId xmlns:a16="http://schemas.microsoft.com/office/drawing/2014/main" id="{767FC060-3600-4FAB-A30D-9DF5466B5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24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19" name="Rectangle 460">
                <a:extLst>
                  <a:ext uri="{FF2B5EF4-FFF2-40B4-BE49-F238E27FC236}">
                    <a16:creationId xmlns:a16="http://schemas.microsoft.com/office/drawing/2014/main" id="{A76535BB-E4F4-4453-BF5B-18D9B9137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09125" y="8334375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08" name="Rectangle 461">
                <a:extLst>
                  <a:ext uri="{FF2B5EF4-FFF2-40B4-BE49-F238E27FC236}">
                    <a16:creationId xmlns:a16="http://schemas.microsoft.com/office/drawing/2014/main" id="{5CC0D22A-413D-4912-BF3F-391CE2D29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91663" y="8443913"/>
                <a:ext cx="75342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09" name="Rectangle 462">
                <a:extLst>
                  <a:ext uri="{FF2B5EF4-FFF2-40B4-BE49-F238E27FC236}">
                    <a16:creationId xmlns:a16="http://schemas.microsoft.com/office/drawing/2014/main" id="{F34BF84C-C6E6-41FB-AD43-DEAA1B7F8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6125" y="83931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10" name="Rectangle 463">
                <a:extLst>
                  <a:ext uri="{FF2B5EF4-FFF2-40B4-BE49-F238E27FC236}">
                    <a16:creationId xmlns:a16="http://schemas.microsoft.com/office/drawing/2014/main" id="{670B6760-D925-4E04-916B-1C6430224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1" name="Rectangle 464">
                <a:extLst>
                  <a:ext uri="{FF2B5EF4-FFF2-40B4-BE49-F238E27FC236}">
                    <a16:creationId xmlns:a16="http://schemas.microsoft.com/office/drawing/2014/main" id="{0F69F821-43F2-4765-A24B-86D8A3C09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2" name="Rectangle 465">
                <a:extLst>
                  <a:ext uri="{FF2B5EF4-FFF2-40B4-BE49-F238E27FC236}">
                    <a16:creationId xmlns:a16="http://schemas.microsoft.com/office/drawing/2014/main" id="{A32AF5CE-B7B7-4C4B-B9BF-A09CDDE3C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3" name="Rectangle 466">
                <a:extLst>
                  <a:ext uri="{FF2B5EF4-FFF2-40B4-BE49-F238E27FC236}">
                    <a16:creationId xmlns:a16="http://schemas.microsoft.com/office/drawing/2014/main" id="{458CBB73-285F-484B-9D04-F4080E1BC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4" name="Rectangle 467">
                <a:extLst>
                  <a:ext uri="{FF2B5EF4-FFF2-40B4-BE49-F238E27FC236}">
                    <a16:creationId xmlns:a16="http://schemas.microsoft.com/office/drawing/2014/main" id="{23CEE61B-B267-4DF6-BE1E-609E50AF6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5" y="8334375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5" name="Rectangle 468">
                <a:extLst>
                  <a:ext uri="{FF2B5EF4-FFF2-40B4-BE49-F238E27FC236}">
                    <a16:creationId xmlns:a16="http://schemas.microsoft.com/office/drawing/2014/main" id="{15808B82-656F-4955-8AEB-EBEBAB5AF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6" name="Rectangle 469">
                <a:extLst>
                  <a:ext uri="{FF2B5EF4-FFF2-40B4-BE49-F238E27FC236}">
                    <a16:creationId xmlns:a16="http://schemas.microsoft.com/office/drawing/2014/main" id="{CB84F216-25C4-4BA5-860C-1A5D11DB8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7" name="Rectangle 470">
                <a:extLst>
                  <a:ext uri="{FF2B5EF4-FFF2-40B4-BE49-F238E27FC236}">
                    <a16:creationId xmlns:a16="http://schemas.microsoft.com/office/drawing/2014/main" id="{49CA2F0B-4E23-476C-AF15-69339A6A0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8" name="Rectangle 471">
                <a:extLst>
                  <a:ext uri="{FF2B5EF4-FFF2-40B4-BE49-F238E27FC236}">
                    <a16:creationId xmlns:a16="http://schemas.microsoft.com/office/drawing/2014/main" id="{2473DED2-ABE1-4238-983D-D00FC4A5D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26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9" name="Rectangle 472">
                <a:extLst>
                  <a:ext uri="{FF2B5EF4-FFF2-40B4-BE49-F238E27FC236}">
                    <a16:creationId xmlns:a16="http://schemas.microsoft.com/office/drawing/2014/main" id="{796A6471-2368-4CE0-AAF2-1F48F30A5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4725" y="8334375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0" name="Rectangle 473">
                <a:extLst>
                  <a:ext uri="{FF2B5EF4-FFF2-40B4-BE49-F238E27FC236}">
                    <a16:creationId xmlns:a16="http://schemas.microsoft.com/office/drawing/2014/main" id="{05F61180-3DFF-4ABB-BB06-6CC5F16A5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1" name="Rectangle 474">
                <a:extLst>
                  <a:ext uri="{FF2B5EF4-FFF2-40B4-BE49-F238E27FC236}">
                    <a16:creationId xmlns:a16="http://schemas.microsoft.com/office/drawing/2014/main" id="{A419E454-7FD5-4117-9297-3DC63DBFD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2" name="Rectangle 475">
                <a:extLst>
                  <a:ext uri="{FF2B5EF4-FFF2-40B4-BE49-F238E27FC236}">
                    <a16:creationId xmlns:a16="http://schemas.microsoft.com/office/drawing/2014/main" id="{6BABB5AB-0846-4980-B541-027908F20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01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3" name="Rectangle 476">
                <a:extLst>
                  <a:ext uri="{FF2B5EF4-FFF2-40B4-BE49-F238E27FC236}">
                    <a16:creationId xmlns:a16="http://schemas.microsoft.com/office/drawing/2014/main" id="{301D49CA-4664-46A0-B678-E3B29B0EC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2188" y="8334375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4" name="Rectangle 477">
                <a:extLst>
                  <a:ext uri="{FF2B5EF4-FFF2-40B4-BE49-F238E27FC236}">
                    <a16:creationId xmlns:a16="http://schemas.microsoft.com/office/drawing/2014/main" id="{CBBD130E-1B14-47F1-B597-855F08406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80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5" name="Rectangle 478">
                <a:extLst>
                  <a:ext uri="{FF2B5EF4-FFF2-40B4-BE49-F238E27FC236}">
                    <a16:creationId xmlns:a16="http://schemas.microsoft.com/office/drawing/2014/main" id="{78AB65E4-B911-4C23-A4B3-CBC849DE3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80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6" name="Rectangle 479">
                <a:extLst>
                  <a:ext uri="{FF2B5EF4-FFF2-40B4-BE49-F238E27FC236}">
                    <a16:creationId xmlns:a16="http://schemas.microsoft.com/office/drawing/2014/main" id="{238E9609-D30C-483D-8881-9F9BA75EA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75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7" name="Rectangle 480">
                <a:extLst>
                  <a:ext uri="{FF2B5EF4-FFF2-40B4-BE49-F238E27FC236}">
                    <a16:creationId xmlns:a16="http://schemas.microsoft.com/office/drawing/2014/main" id="{8CF17F5B-0617-41A9-BFED-46E266580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75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8" name="Rectangle 481">
                <a:extLst>
                  <a:ext uri="{FF2B5EF4-FFF2-40B4-BE49-F238E27FC236}">
                    <a16:creationId xmlns:a16="http://schemas.microsoft.com/office/drawing/2014/main" id="{E3947665-3257-4FCC-81A2-11571068A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7588" y="8334375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9" name="Rectangle 482">
                <a:extLst>
                  <a:ext uri="{FF2B5EF4-FFF2-40B4-BE49-F238E27FC236}">
                    <a16:creationId xmlns:a16="http://schemas.microsoft.com/office/drawing/2014/main" id="{E8535352-9F83-4181-A792-EF7BF0799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488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0" name="Rectangle 483">
                <a:extLst>
                  <a:ext uri="{FF2B5EF4-FFF2-40B4-BE49-F238E27FC236}">
                    <a16:creationId xmlns:a16="http://schemas.microsoft.com/office/drawing/2014/main" id="{823748C5-FFC1-4B1F-A094-E0E9790EA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917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1" name="Rectangle 484">
                <a:extLst>
                  <a:ext uri="{FF2B5EF4-FFF2-40B4-BE49-F238E27FC236}">
                    <a16:creationId xmlns:a16="http://schemas.microsoft.com/office/drawing/2014/main" id="{5E44F154-59A8-4E8A-9F6E-894FF63DA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345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2" name="Rectangle 485">
                <a:extLst>
                  <a:ext uri="{FF2B5EF4-FFF2-40B4-BE49-F238E27FC236}">
                    <a16:creationId xmlns:a16="http://schemas.microsoft.com/office/drawing/2014/main" id="{92A32DB6-30AA-4F40-AFAE-EE5F3196D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59988" y="8334375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3" name="Rectangle 486">
                <a:extLst>
                  <a:ext uri="{FF2B5EF4-FFF2-40B4-BE49-F238E27FC236}">
                    <a16:creationId xmlns:a16="http://schemas.microsoft.com/office/drawing/2014/main" id="{29DB4139-21CD-48AF-9D45-7F49F38C6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012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4" name="Rectangle 487">
                <a:extLst>
                  <a:ext uri="{FF2B5EF4-FFF2-40B4-BE49-F238E27FC236}">
                    <a16:creationId xmlns:a16="http://schemas.microsoft.com/office/drawing/2014/main" id="{93066F42-1159-4AA0-B483-5D9AB53B3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361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5" name="Rectangle 488">
                <a:extLst>
                  <a:ext uri="{FF2B5EF4-FFF2-40B4-BE49-F238E27FC236}">
                    <a16:creationId xmlns:a16="http://schemas.microsoft.com/office/drawing/2014/main" id="{49A5CE02-0573-4F96-993D-2C57E6DBF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695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6" name="Rectangle 489">
                <a:extLst>
                  <a:ext uri="{FF2B5EF4-FFF2-40B4-BE49-F238E27FC236}">
                    <a16:creationId xmlns:a16="http://schemas.microsoft.com/office/drawing/2014/main" id="{255938E7-A9E2-44E0-9FAA-E1434DA7F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49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7" name="Rectangle 490">
                <a:extLst>
                  <a:ext uri="{FF2B5EF4-FFF2-40B4-BE49-F238E27FC236}">
                    <a16:creationId xmlns:a16="http://schemas.microsoft.com/office/drawing/2014/main" id="{69913C4F-D1C2-4380-9485-02D88C5AF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0325" y="8334375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8" name="Rectangle 491">
                <a:extLst>
                  <a:ext uri="{FF2B5EF4-FFF2-40B4-BE49-F238E27FC236}">
                    <a16:creationId xmlns:a16="http://schemas.microsoft.com/office/drawing/2014/main" id="{7EA416E7-B3BD-437E-ACF8-85B4D47E5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20325" y="84439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39" name="Rectangle 492">
                <a:extLst>
                  <a:ext uri="{FF2B5EF4-FFF2-40B4-BE49-F238E27FC236}">
                    <a16:creationId xmlns:a16="http://schemas.microsoft.com/office/drawing/2014/main" id="{28208C0B-D80E-4E52-8062-36DA2D7CA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21925" y="83931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0" name="Rectangle 493">
                <a:extLst>
                  <a:ext uri="{FF2B5EF4-FFF2-40B4-BE49-F238E27FC236}">
                    <a16:creationId xmlns:a16="http://schemas.microsoft.com/office/drawing/2014/main" id="{79D8E3BF-F80C-45CE-996C-2ACFF9035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155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41" name="Rectangle 494">
                <a:extLst>
                  <a:ext uri="{FF2B5EF4-FFF2-40B4-BE49-F238E27FC236}">
                    <a16:creationId xmlns:a16="http://schemas.microsoft.com/office/drawing/2014/main" id="{C6F4134F-7E0C-4FF1-AA12-A829105C7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251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42" name="Rectangle 495">
                <a:extLst>
                  <a:ext uri="{FF2B5EF4-FFF2-40B4-BE49-F238E27FC236}">
                    <a16:creationId xmlns:a16="http://schemas.microsoft.com/office/drawing/2014/main" id="{8805EDAA-909E-4939-A1F2-88CC6C593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13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43" name="Rectangle 496">
                <a:extLst>
                  <a:ext uri="{FF2B5EF4-FFF2-40B4-BE49-F238E27FC236}">
                    <a16:creationId xmlns:a16="http://schemas.microsoft.com/office/drawing/2014/main" id="{DC7A6B03-EE36-4DC0-8362-35814B1C7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2125" y="8334375"/>
                <a:ext cx="17463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44" name="Rectangle 497">
                <a:extLst>
                  <a:ext uri="{FF2B5EF4-FFF2-40B4-BE49-F238E27FC236}">
                    <a16:creationId xmlns:a16="http://schemas.microsoft.com/office/drawing/2014/main" id="{14E6F0A0-33DB-4D99-ACF1-527536248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029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45" name="Rectangle 498">
                <a:extLst>
                  <a:ext uri="{FF2B5EF4-FFF2-40B4-BE49-F238E27FC236}">
                    <a16:creationId xmlns:a16="http://schemas.microsoft.com/office/drawing/2014/main" id="{0891FF7C-8877-4633-B610-CF6D84F12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6263" y="8334375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46" name="Rectangle 499">
                <a:extLst>
                  <a:ext uri="{FF2B5EF4-FFF2-40B4-BE49-F238E27FC236}">
                    <a16:creationId xmlns:a16="http://schemas.microsoft.com/office/drawing/2014/main" id="{599C12EA-154C-49D6-BCD3-49AB93D78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711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47" name="Rectangle 500">
                <a:extLst>
                  <a:ext uri="{FF2B5EF4-FFF2-40B4-BE49-F238E27FC236}">
                    <a16:creationId xmlns:a16="http://schemas.microsoft.com/office/drawing/2014/main" id="{43386BDB-C0FF-4D55-9C53-38ED7A192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45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48" name="Rectangle 501">
                <a:extLst>
                  <a:ext uri="{FF2B5EF4-FFF2-40B4-BE49-F238E27FC236}">
                    <a16:creationId xmlns:a16="http://schemas.microsoft.com/office/drawing/2014/main" id="{214E3869-3A9B-4B91-99B9-782D6A054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463" y="8334375"/>
                <a:ext cx="17463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49" name="Rectangle 502">
                <a:extLst>
                  <a:ext uri="{FF2B5EF4-FFF2-40B4-BE49-F238E27FC236}">
                    <a16:creationId xmlns:a16="http://schemas.microsoft.com/office/drawing/2014/main" id="{027EF061-CDC1-463B-B2BE-EB429CDD9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463" y="84439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0" name="Rectangle 503">
                <a:extLst>
                  <a:ext uri="{FF2B5EF4-FFF2-40B4-BE49-F238E27FC236}">
                    <a16:creationId xmlns:a16="http://schemas.microsoft.com/office/drawing/2014/main" id="{CB14B7B1-E2F7-462F-8857-7DC5F7A80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14063" y="83931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1" name="Rectangle 504">
                <a:extLst>
                  <a:ext uri="{FF2B5EF4-FFF2-40B4-BE49-F238E27FC236}">
                    <a16:creationId xmlns:a16="http://schemas.microsoft.com/office/drawing/2014/main" id="{3ACF3ECD-3DA1-4B61-85E2-769D731E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823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52" name="Rectangle 505">
                <a:extLst>
                  <a:ext uri="{FF2B5EF4-FFF2-40B4-BE49-F238E27FC236}">
                    <a16:creationId xmlns:a16="http://schemas.microsoft.com/office/drawing/2014/main" id="{6A9367AE-1C44-4BD9-8A22-2E4D2E4A9C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59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53" name="Rectangle 506">
                <a:extLst>
                  <a:ext uri="{FF2B5EF4-FFF2-40B4-BE49-F238E27FC236}">
                    <a16:creationId xmlns:a16="http://schemas.microsoft.com/office/drawing/2014/main" id="{8C2B1B36-9EA3-4955-B5AD-ACACED335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347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54" name="Rectangle 507">
                <a:extLst>
                  <a:ext uri="{FF2B5EF4-FFF2-40B4-BE49-F238E27FC236}">
                    <a16:creationId xmlns:a16="http://schemas.microsoft.com/office/drawing/2014/main" id="{F8675CAC-81EE-4B27-9B9C-B37D80E89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7588" y="8334375"/>
                <a:ext cx="15875" cy="41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55" name="Rectangle 508">
                <a:extLst>
                  <a:ext uri="{FF2B5EF4-FFF2-40B4-BE49-F238E27FC236}">
                    <a16:creationId xmlns:a16="http://schemas.microsoft.com/office/drawing/2014/main" id="{FE385967-B423-499E-AD0F-901CAA4BC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283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56" name="Rectangle 509">
                <a:extLst>
                  <a:ext uri="{FF2B5EF4-FFF2-40B4-BE49-F238E27FC236}">
                    <a16:creationId xmlns:a16="http://schemas.microsoft.com/office/drawing/2014/main" id="{C12C1057-2B03-4911-AFDD-02D1412A6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37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57" name="Rectangle 510">
                <a:extLst>
                  <a:ext uri="{FF2B5EF4-FFF2-40B4-BE49-F238E27FC236}">
                    <a16:creationId xmlns:a16="http://schemas.microsoft.com/office/drawing/2014/main" id="{33704A46-8AC0-48A5-B968-B638812F5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71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58" name="Rectangle 511">
                <a:extLst>
                  <a:ext uri="{FF2B5EF4-FFF2-40B4-BE49-F238E27FC236}">
                    <a16:creationId xmlns:a16="http://schemas.microsoft.com/office/drawing/2014/main" id="{0E6AD257-F88E-4C95-B96E-A51D74547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2525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59" name="Rectangle 512">
                <a:extLst>
                  <a:ext uri="{FF2B5EF4-FFF2-40B4-BE49-F238E27FC236}">
                    <a16:creationId xmlns:a16="http://schemas.microsoft.com/office/drawing/2014/main" id="{FCB94762-45E4-4092-BF62-F60552F25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9988" y="8334375"/>
                <a:ext cx="1587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60" name="Rectangle 513">
                <a:extLst>
                  <a:ext uri="{FF2B5EF4-FFF2-40B4-BE49-F238E27FC236}">
                    <a16:creationId xmlns:a16="http://schemas.microsoft.com/office/drawing/2014/main" id="{98175522-E800-411A-9ABC-6F918AF93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9988" y="84439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1" name="Rectangle 514">
                <a:extLst>
                  <a:ext uri="{FF2B5EF4-FFF2-40B4-BE49-F238E27FC236}">
                    <a16:creationId xmlns:a16="http://schemas.microsoft.com/office/drawing/2014/main" id="{70E62860-7CB2-40E2-A8DB-5A2457340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1588" y="83931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2" name="Rectangle 515">
                <a:extLst>
                  <a:ext uri="{FF2B5EF4-FFF2-40B4-BE49-F238E27FC236}">
                    <a16:creationId xmlns:a16="http://schemas.microsoft.com/office/drawing/2014/main" id="{7374AFDE-2461-44F4-97DA-70F998BA3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82388" y="8334375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64" name="Rectangle 517">
                <a:extLst>
                  <a:ext uri="{FF2B5EF4-FFF2-40B4-BE49-F238E27FC236}">
                    <a16:creationId xmlns:a16="http://schemas.microsoft.com/office/drawing/2014/main" id="{3519F32C-4CB4-470C-96A9-560F0274D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388" y="7826375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65" name="Rectangle 518">
                <a:extLst>
                  <a:ext uri="{FF2B5EF4-FFF2-40B4-BE49-F238E27FC236}">
                    <a16:creationId xmlns:a16="http://schemas.microsoft.com/office/drawing/2014/main" id="{AC87AA8A-84A2-49A3-9C11-50C3380BD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86863" y="77835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6" name="Rectangle 519">
                <a:extLst>
                  <a:ext uri="{FF2B5EF4-FFF2-40B4-BE49-F238E27FC236}">
                    <a16:creationId xmlns:a16="http://schemas.microsoft.com/office/drawing/2014/main" id="{9730A27E-AE52-4A95-ACBB-203AF089C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67" name="Rectangle 520">
                <a:extLst>
                  <a:ext uri="{FF2B5EF4-FFF2-40B4-BE49-F238E27FC236}">
                    <a16:creationId xmlns:a16="http://schemas.microsoft.com/office/drawing/2014/main" id="{EC2CB1A9-5D9A-43D2-8424-CB40E5AD0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68" name="Rectangle 521">
                <a:extLst>
                  <a:ext uri="{FF2B5EF4-FFF2-40B4-BE49-F238E27FC236}">
                    <a16:creationId xmlns:a16="http://schemas.microsoft.com/office/drawing/2014/main" id="{308BA93B-6044-4A99-88DD-275BD61EA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69" name="Rectangle 522">
                <a:extLst>
                  <a:ext uri="{FF2B5EF4-FFF2-40B4-BE49-F238E27FC236}">
                    <a16:creationId xmlns:a16="http://schemas.microsoft.com/office/drawing/2014/main" id="{FF444B4B-585D-4921-8A1B-8546D75EE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422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0" name="Rectangle 523">
                <a:extLst>
                  <a:ext uri="{FF2B5EF4-FFF2-40B4-BE49-F238E27FC236}">
                    <a16:creationId xmlns:a16="http://schemas.microsoft.com/office/drawing/2014/main" id="{F14D2848-92F5-4526-A7EC-38581AA9A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9263" y="7834313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1" name="Rectangle 524">
                <a:extLst>
                  <a:ext uri="{FF2B5EF4-FFF2-40B4-BE49-F238E27FC236}">
                    <a16:creationId xmlns:a16="http://schemas.microsoft.com/office/drawing/2014/main" id="{A430EF7A-D0B1-4865-8BBC-C490490D5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422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2" name="Rectangle 525">
                <a:extLst>
                  <a:ext uri="{FF2B5EF4-FFF2-40B4-BE49-F238E27FC236}">
                    <a16:creationId xmlns:a16="http://schemas.microsoft.com/office/drawing/2014/main" id="{70BCA3EA-FDD7-461E-9F08-1B84A28C0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422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3" name="Rectangle 526">
                <a:extLst>
                  <a:ext uri="{FF2B5EF4-FFF2-40B4-BE49-F238E27FC236}">
                    <a16:creationId xmlns:a16="http://schemas.microsoft.com/office/drawing/2014/main" id="{39495CEE-A73C-405C-8AB5-177981DD6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422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4" name="Rectangle 527">
                <a:extLst>
                  <a:ext uri="{FF2B5EF4-FFF2-40B4-BE49-F238E27FC236}">
                    <a16:creationId xmlns:a16="http://schemas.microsoft.com/office/drawing/2014/main" id="{112085AB-B64E-4600-A917-41BB2991A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422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5" name="Rectangle 528">
                <a:extLst>
                  <a:ext uri="{FF2B5EF4-FFF2-40B4-BE49-F238E27FC236}">
                    <a16:creationId xmlns:a16="http://schemas.microsoft.com/office/drawing/2014/main" id="{ADF30FEA-2FCD-4D5C-9C9D-1D823D02F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388" y="7834313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6" name="Rectangle 529">
                <a:extLst>
                  <a:ext uri="{FF2B5EF4-FFF2-40B4-BE49-F238E27FC236}">
                    <a16:creationId xmlns:a16="http://schemas.microsoft.com/office/drawing/2014/main" id="{F07B0D74-F981-4990-B4CA-8DF9C5434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422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7" name="Rectangle 530">
                <a:extLst>
                  <a:ext uri="{FF2B5EF4-FFF2-40B4-BE49-F238E27FC236}">
                    <a16:creationId xmlns:a16="http://schemas.microsoft.com/office/drawing/2014/main" id="{CEC3E4C6-46F1-475F-8104-E95B4DB93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517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8" name="Rectangle 531">
                <a:extLst>
                  <a:ext uri="{FF2B5EF4-FFF2-40B4-BE49-F238E27FC236}">
                    <a16:creationId xmlns:a16="http://schemas.microsoft.com/office/drawing/2014/main" id="{E3B2EDB0-A96B-42C0-88D1-ED368ED94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517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79" name="Rectangle 532">
                <a:extLst>
                  <a:ext uri="{FF2B5EF4-FFF2-40B4-BE49-F238E27FC236}">
                    <a16:creationId xmlns:a16="http://schemas.microsoft.com/office/drawing/2014/main" id="{A7D4C6CF-26FB-4B4F-9797-E22B23F9B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9263" y="7851775"/>
                <a:ext cx="42863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0" name="Rectangle 533">
                <a:extLst>
                  <a:ext uri="{FF2B5EF4-FFF2-40B4-BE49-F238E27FC236}">
                    <a16:creationId xmlns:a16="http://schemas.microsoft.com/office/drawing/2014/main" id="{4134F941-5684-40A8-A8EB-0FB0C5112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59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1" name="Rectangle 534">
                <a:extLst>
                  <a:ext uri="{FF2B5EF4-FFF2-40B4-BE49-F238E27FC236}">
                    <a16:creationId xmlns:a16="http://schemas.microsoft.com/office/drawing/2014/main" id="{9C7AB2E4-517A-4481-B0F9-D34185BEB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676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2" name="Rectangle 535">
                <a:extLst>
                  <a:ext uri="{FF2B5EF4-FFF2-40B4-BE49-F238E27FC236}">
                    <a16:creationId xmlns:a16="http://schemas.microsoft.com/office/drawing/2014/main" id="{FEC0C05A-943D-477A-B4F1-476F3C2B5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676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3" name="Rectangle 536">
                <a:extLst>
                  <a:ext uri="{FF2B5EF4-FFF2-40B4-BE49-F238E27FC236}">
                    <a16:creationId xmlns:a16="http://schemas.microsoft.com/office/drawing/2014/main" id="{4BF598B9-8123-4885-840D-719C44AD6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771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4" name="Rectangle 537">
                <a:extLst>
                  <a:ext uri="{FF2B5EF4-FFF2-40B4-BE49-F238E27FC236}">
                    <a16:creationId xmlns:a16="http://schemas.microsoft.com/office/drawing/2014/main" id="{B5162F3F-3CCB-420F-B920-BB7429107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388" y="7867650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5" name="Rectangle 538">
                <a:extLst>
                  <a:ext uri="{FF2B5EF4-FFF2-40B4-BE49-F238E27FC236}">
                    <a16:creationId xmlns:a16="http://schemas.microsoft.com/office/drawing/2014/main" id="{6BEF0AFA-DABF-4632-8625-AB00F4E83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9184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6" name="Rectangle 539">
                <a:extLst>
                  <a:ext uri="{FF2B5EF4-FFF2-40B4-BE49-F238E27FC236}">
                    <a16:creationId xmlns:a16="http://schemas.microsoft.com/office/drawing/2014/main" id="{E864808C-A944-4C0B-B85A-563FBCEAF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961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7" name="Rectangle 540">
                <a:extLst>
                  <a:ext uri="{FF2B5EF4-FFF2-40B4-BE49-F238E27FC236}">
                    <a16:creationId xmlns:a16="http://schemas.microsoft.com/office/drawing/2014/main" id="{FC49E892-4CB0-48F0-BCBB-BB547F86D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9946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8" name="Rectangle 541">
                <a:extLst>
                  <a:ext uri="{FF2B5EF4-FFF2-40B4-BE49-F238E27FC236}">
                    <a16:creationId xmlns:a16="http://schemas.microsoft.com/office/drawing/2014/main" id="{F31F6B9D-B7F7-460F-81AD-D87079EBD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9263" y="8029575"/>
                <a:ext cx="42863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9" name="Rectangle 542">
                <a:extLst>
                  <a:ext uri="{FF2B5EF4-FFF2-40B4-BE49-F238E27FC236}">
                    <a16:creationId xmlns:a16="http://schemas.microsoft.com/office/drawing/2014/main" id="{60D3971F-6A6B-4688-A347-F8068450B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80708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90" name="Rectangle 543">
                <a:extLst>
                  <a:ext uri="{FF2B5EF4-FFF2-40B4-BE49-F238E27FC236}">
                    <a16:creationId xmlns:a16="http://schemas.microsoft.com/office/drawing/2014/main" id="{84B588D1-F9FF-4E35-851A-36E64CCCA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81057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91" name="Rectangle 544">
                <a:extLst>
                  <a:ext uri="{FF2B5EF4-FFF2-40B4-BE49-F238E27FC236}">
                    <a16:creationId xmlns:a16="http://schemas.microsoft.com/office/drawing/2014/main" id="{C140CFDB-9EBC-4262-A3DD-106DB4032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8139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92" name="Rectangle 545">
                <a:extLst>
                  <a:ext uri="{FF2B5EF4-FFF2-40B4-BE49-F238E27FC236}">
                    <a16:creationId xmlns:a16="http://schemas.microsoft.com/office/drawing/2014/main" id="{9E928E47-4A37-480E-B206-8FF7A514A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8164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93" name="Rectangle 546">
                <a:extLst>
                  <a:ext uri="{FF2B5EF4-FFF2-40B4-BE49-F238E27FC236}">
                    <a16:creationId xmlns:a16="http://schemas.microsoft.com/office/drawing/2014/main" id="{402B4FE8-56BE-4983-80A7-846D190D9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388" y="8181975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94" name="Rectangle 547">
                <a:extLst>
                  <a:ext uri="{FF2B5EF4-FFF2-40B4-BE49-F238E27FC236}">
                    <a16:creationId xmlns:a16="http://schemas.microsoft.com/office/drawing/2014/main" id="{839AD5A0-46E7-484C-8B4D-0B03E09458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94788" y="8164513"/>
                <a:ext cx="75342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5" name="Rectangle 548">
                <a:extLst>
                  <a:ext uri="{FF2B5EF4-FFF2-40B4-BE49-F238E27FC236}">
                    <a16:creationId xmlns:a16="http://schemas.microsoft.com/office/drawing/2014/main" id="{C02F9B2E-F9B8-4A65-A038-1A2DFD104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7663" y="81137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6" name="Rectangle 549">
                <a:extLst>
                  <a:ext uri="{FF2B5EF4-FFF2-40B4-BE49-F238E27FC236}">
                    <a16:creationId xmlns:a16="http://schemas.microsoft.com/office/drawing/2014/main" id="{AA4F2BE0-5846-4CDA-8980-E6E45E439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97" name="Rectangle 550">
                <a:extLst>
                  <a:ext uri="{FF2B5EF4-FFF2-40B4-BE49-F238E27FC236}">
                    <a16:creationId xmlns:a16="http://schemas.microsoft.com/office/drawing/2014/main" id="{477DDABE-7FFA-4C62-BA8B-3591FF2C85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98" name="Rectangle 551">
                <a:extLst>
                  <a:ext uri="{FF2B5EF4-FFF2-40B4-BE49-F238E27FC236}">
                    <a16:creationId xmlns:a16="http://schemas.microsoft.com/office/drawing/2014/main" id="{6B8492D2-DC45-4A21-905D-001103D06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99" name="Rectangle 552">
                <a:extLst>
                  <a:ext uri="{FF2B5EF4-FFF2-40B4-BE49-F238E27FC236}">
                    <a16:creationId xmlns:a16="http://schemas.microsoft.com/office/drawing/2014/main" id="{EFB783DA-7ED8-4E9D-9099-CC8569424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0" name="Rectangle 553">
                <a:extLst>
                  <a:ext uri="{FF2B5EF4-FFF2-40B4-BE49-F238E27FC236}">
                    <a16:creationId xmlns:a16="http://schemas.microsoft.com/office/drawing/2014/main" id="{4F2F11BA-34BA-4D85-8316-6FA174F7E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9263" y="7826375"/>
                <a:ext cx="42863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1" name="Rectangle 554">
                <a:extLst>
                  <a:ext uri="{FF2B5EF4-FFF2-40B4-BE49-F238E27FC236}">
                    <a16:creationId xmlns:a16="http://schemas.microsoft.com/office/drawing/2014/main" id="{0A4EFF3E-8DC5-4C14-BAE5-248C02DB4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2" name="Rectangle 555">
                <a:extLst>
                  <a:ext uri="{FF2B5EF4-FFF2-40B4-BE49-F238E27FC236}">
                    <a16:creationId xmlns:a16="http://schemas.microsoft.com/office/drawing/2014/main" id="{E3A372BC-CED6-4FA2-9F8A-F0D163C84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3" name="Rectangle 556">
                <a:extLst>
                  <a:ext uri="{FF2B5EF4-FFF2-40B4-BE49-F238E27FC236}">
                    <a16:creationId xmlns:a16="http://schemas.microsoft.com/office/drawing/2014/main" id="{8E97AC24-A44D-42D9-B31D-BBF19D08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4" name="Rectangle 557">
                <a:extLst>
                  <a:ext uri="{FF2B5EF4-FFF2-40B4-BE49-F238E27FC236}">
                    <a16:creationId xmlns:a16="http://schemas.microsoft.com/office/drawing/2014/main" id="{D4FE5B54-7E8B-46A0-8DCA-052E37994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34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5" name="Rectangle 558">
                <a:extLst>
                  <a:ext uri="{FF2B5EF4-FFF2-40B4-BE49-F238E27FC236}">
                    <a16:creationId xmlns:a16="http://schemas.microsoft.com/office/drawing/2014/main" id="{F42DE1CD-BCFE-412D-BF76-53E9F2A43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388" y="7826375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6" name="Rectangle 559">
                <a:extLst>
                  <a:ext uri="{FF2B5EF4-FFF2-40B4-BE49-F238E27FC236}">
                    <a16:creationId xmlns:a16="http://schemas.microsoft.com/office/drawing/2014/main" id="{A1A2D977-7466-4398-A825-0A13B8749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263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7" name="Rectangle 560">
                <a:extLst>
                  <a:ext uri="{FF2B5EF4-FFF2-40B4-BE49-F238E27FC236}">
                    <a16:creationId xmlns:a16="http://schemas.microsoft.com/office/drawing/2014/main" id="{2ED03876-A1E4-4DDF-8EDC-5B11D4625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263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8" name="Rectangle 561">
                <a:extLst>
                  <a:ext uri="{FF2B5EF4-FFF2-40B4-BE49-F238E27FC236}">
                    <a16:creationId xmlns:a16="http://schemas.microsoft.com/office/drawing/2014/main" id="{A223FA99-D46D-4B4C-B804-9C3EF525D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168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9" name="Rectangle 562">
                <a:extLst>
                  <a:ext uri="{FF2B5EF4-FFF2-40B4-BE49-F238E27FC236}">
                    <a16:creationId xmlns:a16="http://schemas.microsoft.com/office/drawing/2014/main" id="{A4CE0ED0-6CCF-4192-B228-E5BA3CCD0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9263" y="7808913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0" name="Rectangle 563">
                <a:extLst>
                  <a:ext uri="{FF2B5EF4-FFF2-40B4-BE49-F238E27FC236}">
                    <a16:creationId xmlns:a16="http://schemas.microsoft.com/office/drawing/2014/main" id="{C90E0C0E-012D-4807-BCED-6856A3BE1C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08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1" name="Rectangle 564">
                <a:extLst>
                  <a:ext uri="{FF2B5EF4-FFF2-40B4-BE49-F238E27FC236}">
                    <a16:creationId xmlns:a16="http://schemas.microsoft.com/office/drawing/2014/main" id="{9826A865-CF23-4F73-92AC-FFE7E68B8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08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2" name="Rectangle 565">
                <a:extLst>
                  <a:ext uri="{FF2B5EF4-FFF2-40B4-BE49-F238E27FC236}">
                    <a16:creationId xmlns:a16="http://schemas.microsoft.com/office/drawing/2014/main" id="{FC8D338E-90A7-40AE-A1AE-C4580ACC1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009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3" name="Rectangle 566">
                <a:extLst>
                  <a:ext uri="{FF2B5EF4-FFF2-40B4-BE49-F238E27FC236}">
                    <a16:creationId xmlns:a16="http://schemas.microsoft.com/office/drawing/2014/main" id="{274979A1-AC83-45B3-9578-13535C7E9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8009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4" name="Rectangle 567">
                <a:extLst>
                  <a:ext uri="{FF2B5EF4-FFF2-40B4-BE49-F238E27FC236}">
                    <a16:creationId xmlns:a16="http://schemas.microsoft.com/office/drawing/2014/main" id="{E908FC17-F9A3-468B-95EB-69C2F7AC2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388" y="7783513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5" name="Rectangle 568">
                <a:extLst>
                  <a:ext uri="{FF2B5EF4-FFF2-40B4-BE49-F238E27FC236}">
                    <a16:creationId xmlns:a16="http://schemas.microsoft.com/office/drawing/2014/main" id="{3759B166-44F0-45A9-AD12-3AF4BCD74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758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6" name="Rectangle 569">
                <a:extLst>
                  <a:ext uri="{FF2B5EF4-FFF2-40B4-BE49-F238E27FC236}">
                    <a16:creationId xmlns:a16="http://schemas.microsoft.com/office/drawing/2014/main" id="{A79E87D1-676E-49B2-8C94-BCD4C916E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7152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7" name="Rectangle 570">
                <a:extLst>
                  <a:ext uri="{FF2B5EF4-FFF2-40B4-BE49-F238E27FC236}">
                    <a16:creationId xmlns:a16="http://schemas.microsoft.com/office/drawing/2014/main" id="{BCD29612-2245-4589-8294-86997AFFF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6739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8" name="Rectangle 571">
                <a:extLst>
                  <a:ext uri="{FF2B5EF4-FFF2-40B4-BE49-F238E27FC236}">
                    <a16:creationId xmlns:a16="http://schemas.microsoft.com/office/drawing/2014/main" id="{86BCB422-F0C3-4D96-B993-04A7F2289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9263" y="7631113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19" name="Rectangle 572">
                <a:extLst>
                  <a:ext uri="{FF2B5EF4-FFF2-40B4-BE49-F238E27FC236}">
                    <a16:creationId xmlns:a16="http://schemas.microsoft.com/office/drawing/2014/main" id="{A80F17A0-69A8-46A4-975E-72D0310FD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605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20" name="Rectangle 573">
                <a:extLst>
                  <a:ext uri="{FF2B5EF4-FFF2-40B4-BE49-F238E27FC236}">
                    <a16:creationId xmlns:a16="http://schemas.microsoft.com/office/drawing/2014/main" id="{1801754D-B818-401A-8AAF-BC4CEA977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5723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21" name="Rectangle 574">
                <a:extLst>
                  <a:ext uri="{FF2B5EF4-FFF2-40B4-BE49-F238E27FC236}">
                    <a16:creationId xmlns:a16="http://schemas.microsoft.com/office/drawing/2014/main" id="{9D431B19-8BF2-431D-AD45-65ED7F685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5374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22" name="Rectangle 575">
                <a:extLst>
                  <a:ext uri="{FF2B5EF4-FFF2-40B4-BE49-F238E27FC236}">
                    <a16:creationId xmlns:a16="http://schemas.microsoft.com/office/drawing/2014/main" id="{D70F52EB-498A-491D-83D1-38F60ABEB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5120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23" name="Rectangle 576">
                <a:extLst>
                  <a:ext uri="{FF2B5EF4-FFF2-40B4-BE49-F238E27FC236}">
                    <a16:creationId xmlns:a16="http://schemas.microsoft.com/office/drawing/2014/main" id="{47B8DD27-AB37-4F32-BDFE-BDFC201899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388" y="7470775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24" name="Rectangle 577">
                <a:extLst>
                  <a:ext uri="{FF2B5EF4-FFF2-40B4-BE49-F238E27FC236}">
                    <a16:creationId xmlns:a16="http://schemas.microsoft.com/office/drawing/2014/main" id="{0D647E7D-087A-4B30-9DE4-28AC77F069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36063" y="74533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25" name="Rectangle 578">
                <a:extLst>
                  <a:ext uri="{FF2B5EF4-FFF2-40B4-BE49-F238E27FC236}">
                    <a16:creationId xmlns:a16="http://schemas.microsoft.com/office/drawing/2014/main" id="{6806A74E-5317-4DB8-BECC-696F5CC42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7663" y="74025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26" name="Rectangle 579">
                <a:extLst>
                  <a:ext uri="{FF2B5EF4-FFF2-40B4-BE49-F238E27FC236}">
                    <a16:creationId xmlns:a16="http://schemas.microsoft.com/office/drawing/2014/main" id="{39A7B900-6A62-4739-8F0A-FA1817CA4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2929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27" name="Rectangle 580">
                <a:extLst>
                  <a:ext uri="{FF2B5EF4-FFF2-40B4-BE49-F238E27FC236}">
                    <a16:creationId xmlns:a16="http://schemas.microsoft.com/office/drawing/2014/main" id="{CEDF8316-3490-40A2-9CCF-1BAEBD0B0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1818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28" name="Rectangle 581">
                <a:extLst>
                  <a:ext uri="{FF2B5EF4-FFF2-40B4-BE49-F238E27FC236}">
                    <a16:creationId xmlns:a16="http://schemas.microsoft.com/office/drawing/2014/main" id="{B6F7713D-09FB-486B-98DE-A38D0932F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1056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29" name="Rectangle 582">
                <a:extLst>
                  <a:ext uri="{FF2B5EF4-FFF2-40B4-BE49-F238E27FC236}">
                    <a16:creationId xmlns:a16="http://schemas.microsoft.com/office/drawing/2014/main" id="{78A8FB43-498C-49E5-B28F-80B9BA187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9263" y="7038975"/>
                <a:ext cx="42863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30" name="Rectangle 583">
                <a:extLst>
                  <a:ext uri="{FF2B5EF4-FFF2-40B4-BE49-F238E27FC236}">
                    <a16:creationId xmlns:a16="http://schemas.microsoft.com/office/drawing/2014/main" id="{3232983D-E807-4DD2-B00A-C719736C3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70040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31" name="Rectangle 584">
                <a:extLst>
                  <a:ext uri="{FF2B5EF4-FFF2-40B4-BE49-F238E27FC236}">
                    <a16:creationId xmlns:a16="http://schemas.microsoft.com/office/drawing/2014/main" id="{DFAB4F93-64CA-4198-89EE-C47125F57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970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32" name="Rectangle 585">
                <a:extLst>
                  <a:ext uri="{FF2B5EF4-FFF2-40B4-BE49-F238E27FC236}">
                    <a16:creationId xmlns:a16="http://schemas.microsoft.com/office/drawing/2014/main" id="{24777527-1C4E-404D-A593-E279BE10C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9373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33" name="Rectangle 586">
                <a:extLst>
                  <a:ext uri="{FF2B5EF4-FFF2-40B4-BE49-F238E27FC236}">
                    <a16:creationId xmlns:a16="http://schemas.microsoft.com/office/drawing/2014/main" id="{69036536-D938-4169-A600-EBE8159FD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9024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34" name="Rectangle 587">
                <a:extLst>
                  <a:ext uri="{FF2B5EF4-FFF2-40B4-BE49-F238E27FC236}">
                    <a16:creationId xmlns:a16="http://schemas.microsoft.com/office/drawing/2014/main" id="{58202E4B-637A-4900-A9E6-3A1429453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388" y="6877050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35" name="Rectangle 588">
                <a:extLst>
                  <a:ext uri="{FF2B5EF4-FFF2-40B4-BE49-F238E27FC236}">
                    <a16:creationId xmlns:a16="http://schemas.microsoft.com/office/drawing/2014/main" id="{F49C3E13-2C8C-451D-A9FF-4DC6DDF0F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36063" y="6861175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36" name="Rectangle 589">
                <a:extLst>
                  <a:ext uri="{FF2B5EF4-FFF2-40B4-BE49-F238E27FC236}">
                    <a16:creationId xmlns:a16="http://schemas.microsoft.com/office/drawing/2014/main" id="{34C0A54C-593E-45D3-9E5E-CA83A6CBA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7663" y="6810375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37" name="Rectangle 590">
                <a:extLst>
                  <a:ext uri="{FF2B5EF4-FFF2-40B4-BE49-F238E27FC236}">
                    <a16:creationId xmlns:a16="http://schemas.microsoft.com/office/drawing/2014/main" id="{82CB40C3-6294-4BC6-A284-B0060E4C8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7246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38" name="Rectangle 591">
                <a:extLst>
                  <a:ext uri="{FF2B5EF4-FFF2-40B4-BE49-F238E27FC236}">
                    <a16:creationId xmlns:a16="http://schemas.microsoft.com/office/drawing/2014/main" id="{7F8E4177-408B-4BA1-887E-B66CA8FEC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6325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39" name="Rectangle 592">
                <a:extLst>
                  <a:ext uri="{FF2B5EF4-FFF2-40B4-BE49-F238E27FC236}">
                    <a16:creationId xmlns:a16="http://schemas.microsoft.com/office/drawing/2014/main" id="{5E9E643D-1D52-4A89-88AF-202B2DC71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5722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40" name="Rectangle 593">
                <a:extLst>
                  <a:ext uri="{FF2B5EF4-FFF2-40B4-BE49-F238E27FC236}">
                    <a16:creationId xmlns:a16="http://schemas.microsoft.com/office/drawing/2014/main" id="{1A56C8B6-A56C-46DD-9FA4-07BDDE51C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9263" y="6513513"/>
                <a:ext cx="42863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41" name="Rectangle 594">
                <a:extLst>
                  <a:ext uri="{FF2B5EF4-FFF2-40B4-BE49-F238E27FC236}">
                    <a16:creationId xmlns:a16="http://schemas.microsoft.com/office/drawing/2014/main" id="{21ABF55F-E6BA-4AB1-A419-6C9FC77E0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4801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42" name="Rectangle 595">
                <a:extLst>
                  <a:ext uri="{FF2B5EF4-FFF2-40B4-BE49-F238E27FC236}">
                    <a16:creationId xmlns:a16="http://schemas.microsoft.com/office/drawing/2014/main" id="{F08F0C43-A722-4866-BE9F-0F81D0E0C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454775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43" name="Rectangle 596">
                <a:extLst>
                  <a:ext uri="{FF2B5EF4-FFF2-40B4-BE49-F238E27FC236}">
                    <a16:creationId xmlns:a16="http://schemas.microsoft.com/office/drawing/2014/main" id="{77382665-F494-44D8-8955-2245839CD4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419850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44" name="Rectangle 597">
                <a:extLst>
                  <a:ext uri="{FF2B5EF4-FFF2-40B4-BE49-F238E27FC236}">
                    <a16:creationId xmlns:a16="http://schemas.microsoft.com/office/drawing/2014/main" id="{61A8B7AD-F68F-4B09-A0BB-647D2CBA3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394450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45" name="Rectangle 598">
                <a:extLst>
                  <a:ext uri="{FF2B5EF4-FFF2-40B4-BE49-F238E27FC236}">
                    <a16:creationId xmlns:a16="http://schemas.microsoft.com/office/drawing/2014/main" id="{F6922D3C-598D-4ADF-BD95-2D159FB86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3388" y="6361113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46" name="Rectangle 599">
                <a:extLst>
                  <a:ext uri="{FF2B5EF4-FFF2-40B4-BE49-F238E27FC236}">
                    <a16:creationId xmlns:a16="http://schemas.microsoft.com/office/drawing/2014/main" id="{E11E63F9-8E4F-44FE-9703-AB4FF203A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36063" y="6343650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47" name="Rectangle 600">
                <a:extLst>
                  <a:ext uri="{FF2B5EF4-FFF2-40B4-BE49-F238E27FC236}">
                    <a16:creationId xmlns:a16="http://schemas.microsoft.com/office/drawing/2014/main" id="{160E9BD9-03BC-4DC0-898A-87CA7BC65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7663" y="6292850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48" name="Rectangle 601">
                <a:extLst>
                  <a:ext uri="{FF2B5EF4-FFF2-40B4-BE49-F238E27FC236}">
                    <a16:creationId xmlns:a16="http://schemas.microsoft.com/office/drawing/2014/main" id="{535F93CD-3D95-4B12-AE44-D62501CAD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6725" y="6224588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</p:grpSp>
      </p:grpSp>
      <p:grpSp>
        <p:nvGrpSpPr>
          <p:cNvPr id="1150" name="Group 1149">
            <a:extLst>
              <a:ext uri="{FF2B5EF4-FFF2-40B4-BE49-F238E27FC236}">
                <a16:creationId xmlns:a16="http://schemas.microsoft.com/office/drawing/2014/main" id="{0107E50D-1D59-4E27-9B35-28537F6D3B31}"/>
              </a:ext>
            </a:extLst>
          </p:cNvPr>
          <p:cNvGrpSpPr>
            <a:grpSpLocks noChangeAspect="1"/>
          </p:cNvGrpSpPr>
          <p:nvPr/>
        </p:nvGrpSpPr>
        <p:grpSpPr>
          <a:xfrm>
            <a:off x="2154190" y="5062778"/>
            <a:ext cx="1440000" cy="1277398"/>
            <a:chOff x="1995291" y="5526488"/>
            <a:chExt cx="1217475" cy="1080000"/>
          </a:xfrm>
        </p:grpSpPr>
        <p:grpSp>
          <p:nvGrpSpPr>
            <p:cNvPr id="1511" name="Group 1510">
              <a:extLst>
                <a:ext uri="{FF2B5EF4-FFF2-40B4-BE49-F238E27FC236}">
                  <a16:creationId xmlns:a16="http://schemas.microsoft.com/office/drawing/2014/main" id="{85E854C1-8FFF-451C-B448-F57D9ADCAB6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31786" y="5562913"/>
              <a:ext cx="1080980" cy="920252"/>
              <a:chOff x="793971" y="3942055"/>
              <a:chExt cx="1288633" cy="1097029"/>
            </a:xfrm>
          </p:grpSpPr>
          <p:sp>
            <p:nvSpPr>
              <p:cNvPr id="1512" name="TextBox 1511">
                <a:extLst>
                  <a:ext uri="{FF2B5EF4-FFF2-40B4-BE49-F238E27FC236}">
                    <a16:creationId xmlns:a16="http://schemas.microsoft.com/office/drawing/2014/main" id="{8D539580-5384-46E9-A830-9B8843E10826}"/>
                  </a:ext>
                </a:extLst>
              </p:cNvPr>
              <p:cNvSpPr txBox="1"/>
              <p:nvPr/>
            </p:nvSpPr>
            <p:spPr>
              <a:xfrm>
                <a:off x="1581129" y="3942055"/>
                <a:ext cx="459375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7.7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3" name="TextBox 1512">
                <a:extLst>
                  <a:ext uri="{FF2B5EF4-FFF2-40B4-BE49-F238E27FC236}">
                    <a16:creationId xmlns:a16="http://schemas.microsoft.com/office/drawing/2014/main" id="{5CF084AA-6045-4D1F-B485-D076FC8CC039}"/>
                  </a:ext>
                </a:extLst>
              </p:cNvPr>
              <p:cNvSpPr txBox="1"/>
              <p:nvPr/>
            </p:nvSpPr>
            <p:spPr>
              <a:xfrm>
                <a:off x="1600323" y="4782254"/>
                <a:ext cx="482281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29.5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4" name="TextBox 1513">
                <a:extLst>
                  <a:ext uri="{FF2B5EF4-FFF2-40B4-BE49-F238E27FC236}">
                    <a16:creationId xmlns:a16="http://schemas.microsoft.com/office/drawing/2014/main" id="{E69C8D75-7187-4C94-A393-BD5464327EFB}"/>
                  </a:ext>
                </a:extLst>
              </p:cNvPr>
              <p:cNvSpPr txBox="1"/>
              <p:nvPr/>
            </p:nvSpPr>
            <p:spPr>
              <a:xfrm>
                <a:off x="793971" y="3942683"/>
                <a:ext cx="491392" cy="256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292" name="Group 4291">
              <a:extLst>
                <a:ext uri="{FF2B5EF4-FFF2-40B4-BE49-F238E27FC236}">
                  <a16:creationId xmlns:a16="http://schemas.microsoft.com/office/drawing/2014/main" id="{FB5AE0FC-BC5E-4F83-B29A-99900791682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95291" y="5526488"/>
              <a:ext cx="1137324" cy="1080000"/>
              <a:chOff x="12041188" y="5878513"/>
              <a:chExt cx="2463800" cy="2339618"/>
            </a:xfrm>
          </p:grpSpPr>
          <p:pic>
            <p:nvPicPr>
              <p:cNvPr id="3702" name="Picture 630">
                <a:extLst>
                  <a:ext uri="{FF2B5EF4-FFF2-40B4-BE49-F238E27FC236}">
                    <a16:creationId xmlns:a16="http://schemas.microsoft.com/office/drawing/2014/main" id="{B899CBD2-5CAC-4AA6-BAE8-52A4391172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328525" y="5878513"/>
                <a:ext cx="2168525" cy="2166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6" name="Freeform 609">
                <a:extLst>
                  <a:ext uri="{FF2B5EF4-FFF2-40B4-BE49-F238E27FC236}">
                    <a16:creationId xmlns:a16="http://schemas.microsoft.com/office/drawing/2014/main" id="{7EBB4C46-7104-41BD-8421-A1526165A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8525" y="7242176"/>
                <a:ext cx="1041400" cy="15875"/>
              </a:xfrm>
              <a:custGeom>
                <a:avLst/>
                <a:gdLst>
                  <a:gd name="T0" fmla="*/ 0 w 656"/>
                  <a:gd name="T1" fmla="*/ 0 h 10"/>
                  <a:gd name="T2" fmla="*/ 0 w 656"/>
                  <a:gd name="T3" fmla="*/ 10 h 10"/>
                  <a:gd name="T4" fmla="*/ 651 w 656"/>
                  <a:gd name="T5" fmla="*/ 10 h 10"/>
                  <a:gd name="T6" fmla="*/ 656 w 656"/>
                  <a:gd name="T7" fmla="*/ 10 h 10"/>
                  <a:gd name="T8" fmla="*/ 656 w 656"/>
                  <a:gd name="T9" fmla="*/ 5 h 10"/>
                  <a:gd name="T10" fmla="*/ 656 w 656"/>
                  <a:gd name="T11" fmla="*/ 0 h 10"/>
                  <a:gd name="T12" fmla="*/ 651 w 656"/>
                  <a:gd name="T13" fmla="*/ 0 h 10"/>
                  <a:gd name="T14" fmla="*/ 0 w 65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6" h="10">
                    <a:moveTo>
                      <a:pt x="0" y="0"/>
                    </a:moveTo>
                    <a:lnTo>
                      <a:pt x="0" y="10"/>
                    </a:lnTo>
                    <a:lnTo>
                      <a:pt x="651" y="10"/>
                    </a:lnTo>
                    <a:lnTo>
                      <a:pt x="656" y="10"/>
                    </a:lnTo>
                    <a:lnTo>
                      <a:pt x="656" y="5"/>
                    </a:lnTo>
                    <a:lnTo>
                      <a:pt x="656" y="0"/>
                    </a:lnTo>
                    <a:lnTo>
                      <a:pt x="6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22" name="Freeform 610">
                <a:extLst>
                  <a:ext uri="{FF2B5EF4-FFF2-40B4-BE49-F238E27FC236}">
                    <a16:creationId xmlns:a16="http://schemas.microsoft.com/office/drawing/2014/main" id="{6B743D78-BDAC-46AC-93DA-CE1ABD5F5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4050" y="5878513"/>
                <a:ext cx="15875" cy="1379538"/>
              </a:xfrm>
              <a:custGeom>
                <a:avLst/>
                <a:gdLst>
                  <a:gd name="T0" fmla="*/ 0 w 10"/>
                  <a:gd name="T1" fmla="*/ 0 h 869"/>
                  <a:gd name="T2" fmla="*/ 0 w 10"/>
                  <a:gd name="T3" fmla="*/ 864 h 869"/>
                  <a:gd name="T4" fmla="*/ 0 w 10"/>
                  <a:gd name="T5" fmla="*/ 869 h 869"/>
                  <a:gd name="T6" fmla="*/ 5 w 10"/>
                  <a:gd name="T7" fmla="*/ 869 h 869"/>
                  <a:gd name="T8" fmla="*/ 10 w 10"/>
                  <a:gd name="T9" fmla="*/ 869 h 869"/>
                  <a:gd name="T10" fmla="*/ 10 w 10"/>
                  <a:gd name="T11" fmla="*/ 864 h 869"/>
                  <a:gd name="T12" fmla="*/ 10 w 10"/>
                  <a:gd name="T13" fmla="*/ 0 h 869"/>
                  <a:gd name="T14" fmla="*/ 0 w 10"/>
                  <a:gd name="T15" fmla="*/ 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69">
                    <a:moveTo>
                      <a:pt x="0" y="0"/>
                    </a:moveTo>
                    <a:lnTo>
                      <a:pt x="0" y="864"/>
                    </a:lnTo>
                    <a:lnTo>
                      <a:pt x="0" y="869"/>
                    </a:lnTo>
                    <a:lnTo>
                      <a:pt x="5" y="869"/>
                    </a:lnTo>
                    <a:lnTo>
                      <a:pt x="10" y="869"/>
                    </a:lnTo>
                    <a:lnTo>
                      <a:pt x="10" y="86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45" name="Freeform 614">
                <a:extLst>
                  <a:ext uri="{FF2B5EF4-FFF2-40B4-BE49-F238E27FC236}">
                    <a16:creationId xmlns:a16="http://schemas.microsoft.com/office/drawing/2014/main" id="{DC0575A5-FEC5-4124-957E-6EE70F9E2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4050" y="7242176"/>
                <a:ext cx="1150938" cy="15875"/>
              </a:xfrm>
              <a:custGeom>
                <a:avLst/>
                <a:gdLst>
                  <a:gd name="T0" fmla="*/ 5 w 725"/>
                  <a:gd name="T1" fmla="*/ 0 h 10"/>
                  <a:gd name="T2" fmla="*/ 0 w 725"/>
                  <a:gd name="T3" fmla="*/ 0 h 10"/>
                  <a:gd name="T4" fmla="*/ 0 w 725"/>
                  <a:gd name="T5" fmla="*/ 5 h 10"/>
                  <a:gd name="T6" fmla="*/ 0 w 725"/>
                  <a:gd name="T7" fmla="*/ 10 h 10"/>
                  <a:gd name="T8" fmla="*/ 5 w 725"/>
                  <a:gd name="T9" fmla="*/ 10 h 10"/>
                  <a:gd name="T10" fmla="*/ 720 w 725"/>
                  <a:gd name="T11" fmla="*/ 10 h 10"/>
                  <a:gd name="T12" fmla="*/ 725 w 725"/>
                  <a:gd name="T13" fmla="*/ 10 h 10"/>
                  <a:gd name="T14" fmla="*/ 725 w 725"/>
                  <a:gd name="T15" fmla="*/ 5 h 10"/>
                  <a:gd name="T16" fmla="*/ 725 w 725"/>
                  <a:gd name="T17" fmla="*/ 0 h 10"/>
                  <a:gd name="T18" fmla="*/ 720 w 725"/>
                  <a:gd name="T19" fmla="*/ 0 h 10"/>
                  <a:gd name="T20" fmla="*/ 5 w 725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5" h="10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720" y="10"/>
                    </a:lnTo>
                    <a:lnTo>
                      <a:pt x="725" y="10"/>
                    </a:lnTo>
                    <a:lnTo>
                      <a:pt x="725" y="5"/>
                    </a:lnTo>
                    <a:lnTo>
                      <a:pt x="725" y="0"/>
                    </a:lnTo>
                    <a:lnTo>
                      <a:pt x="72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48" name="Freeform 615">
                <a:extLst>
                  <a:ext uri="{FF2B5EF4-FFF2-40B4-BE49-F238E27FC236}">
                    <a16:creationId xmlns:a16="http://schemas.microsoft.com/office/drawing/2014/main" id="{339C2FD9-FD2D-4227-A8C6-64244DE997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4050" y="5878513"/>
                <a:ext cx="15875" cy="1379538"/>
              </a:xfrm>
              <a:custGeom>
                <a:avLst/>
                <a:gdLst>
                  <a:gd name="T0" fmla="*/ 0 w 10"/>
                  <a:gd name="T1" fmla="*/ 0 h 869"/>
                  <a:gd name="T2" fmla="*/ 0 w 10"/>
                  <a:gd name="T3" fmla="*/ 864 h 869"/>
                  <a:gd name="T4" fmla="*/ 0 w 10"/>
                  <a:gd name="T5" fmla="*/ 869 h 869"/>
                  <a:gd name="T6" fmla="*/ 5 w 10"/>
                  <a:gd name="T7" fmla="*/ 869 h 869"/>
                  <a:gd name="T8" fmla="*/ 10 w 10"/>
                  <a:gd name="T9" fmla="*/ 869 h 869"/>
                  <a:gd name="T10" fmla="*/ 10 w 10"/>
                  <a:gd name="T11" fmla="*/ 864 h 869"/>
                  <a:gd name="T12" fmla="*/ 10 w 10"/>
                  <a:gd name="T13" fmla="*/ 0 h 869"/>
                  <a:gd name="T14" fmla="*/ 0 w 10"/>
                  <a:gd name="T15" fmla="*/ 0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69">
                    <a:moveTo>
                      <a:pt x="0" y="0"/>
                    </a:moveTo>
                    <a:lnTo>
                      <a:pt x="0" y="864"/>
                    </a:lnTo>
                    <a:lnTo>
                      <a:pt x="0" y="869"/>
                    </a:lnTo>
                    <a:lnTo>
                      <a:pt x="5" y="869"/>
                    </a:lnTo>
                    <a:lnTo>
                      <a:pt x="10" y="869"/>
                    </a:lnTo>
                    <a:lnTo>
                      <a:pt x="10" y="86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52" name="Freeform 619">
                <a:extLst>
                  <a:ext uri="{FF2B5EF4-FFF2-40B4-BE49-F238E27FC236}">
                    <a16:creationId xmlns:a16="http://schemas.microsoft.com/office/drawing/2014/main" id="{38E9BB60-D0AB-4E9E-AF2E-56C5CB95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4050" y="7242176"/>
                <a:ext cx="1150938" cy="15875"/>
              </a:xfrm>
              <a:custGeom>
                <a:avLst/>
                <a:gdLst>
                  <a:gd name="T0" fmla="*/ 5 w 725"/>
                  <a:gd name="T1" fmla="*/ 0 h 10"/>
                  <a:gd name="T2" fmla="*/ 0 w 725"/>
                  <a:gd name="T3" fmla="*/ 0 h 10"/>
                  <a:gd name="T4" fmla="*/ 0 w 725"/>
                  <a:gd name="T5" fmla="*/ 5 h 10"/>
                  <a:gd name="T6" fmla="*/ 0 w 725"/>
                  <a:gd name="T7" fmla="*/ 10 h 10"/>
                  <a:gd name="T8" fmla="*/ 5 w 725"/>
                  <a:gd name="T9" fmla="*/ 10 h 10"/>
                  <a:gd name="T10" fmla="*/ 720 w 725"/>
                  <a:gd name="T11" fmla="*/ 10 h 10"/>
                  <a:gd name="T12" fmla="*/ 725 w 725"/>
                  <a:gd name="T13" fmla="*/ 10 h 10"/>
                  <a:gd name="T14" fmla="*/ 725 w 725"/>
                  <a:gd name="T15" fmla="*/ 5 h 10"/>
                  <a:gd name="T16" fmla="*/ 725 w 725"/>
                  <a:gd name="T17" fmla="*/ 0 h 10"/>
                  <a:gd name="T18" fmla="*/ 720 w 725"/>
                  <a:gd name="T19" fmla="*/ 0 h 10"/>
                  <a:gd name="T20" fmla="*/ 5 w 725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5" h="10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720" y="10"/>
                    </a:lnTo>
                    <a:lnTo>
                      <a:pt x="725" y="10"/>
                    </a:lnTo>
                    <a:lnTo>
                      <a:pt x="725" y="5"/>
                    </a:lnTo>
                    <a:lnTo>
                      <a:pt x="725" y="0"/>
                    </a:lnTo>
                    <a:lnTo>
                      <a:pt x="72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53" name="Freeform 620">
                <a:extLst>
                  <a:ext uri="{FF2B5EF4-FFF2-40B4-BE49-F238E27FC236}">
                    <a16:creationId xmlns:a16="http://schemas.microsoft.com/office/drawing/2014/main" id="{1D8672B2-F5CA-4661-BCEB-3B16EB456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4050" y="7242176"/>
                <a:ext cx="15875" cy="812800"/>
              </a:xfrm>
              <a:custGeom>
                <a:avLst/>
                <a:gdLst>
                  <a:gd name="T0" fmla="*/ 5 w 10"/>
                  <a:gd name="T1" fmla="*/ 0 h 512"/>
                  <a:gd name="T2" fmla="*/ 0 w 10"/>
                  <a:gd name="T3" fmla="*/ 0 h 512"/>
                  <a:gd name="T4" fmla="*/ 0 w 10"/>
                  <a:gd name="T5" fmla="*/ 5 h 512"/>
                  <a:gd name="T6" fmla="*/ 0 w 10"/>
                  <a:gd name="T7" fmla="*/ 506 h 512"/>
                  <a:gd name="T8" fmla="*/ 0 w 10"/>
                  <a:gd name="T9" fmla="*/ 512 h 512"/>
                  <a:gd name="T10" fmla="*/ 5 w 10"/>
                  <a:gd name="T11" fmla="*/ 512 h 512"/>
                  <a:gd name="T12" fmla="*/ 10 w 10"/>
                  <a:gd name="T13" fmla="*/ 512 h 512"/>
                  <a:gd name="T14" fmla="*/ 10 w 10"/>
                  <a:gd name="T15" fmla="*/ 506 h 512"/>
                  <a:gd name="T16" fmla="*/ 10 w 10"/>
                  <a:gd name="T17" fmla="*/ 5 h 512"/>
                  <a:gd name="T18" fmla="*/ 10 w 10"/>
                  <a:gd name="T19" fmla="*/ 0 h 512"/>
                  <a:gd name="T20" fmla="*/ 5 w 10"/>
                  <a:gd name="T21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512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06"/>
                    </a:lnTo>
                    <a:lnTo>
                      <a:pt x="0" y="512"/>
                    </a:lnTo>
                    <a:lnTo>
                      <a:pt x="5" y="512"/>
                    </a:lnTo>
                    <a:lnTo>
                      <a:pt x="10" y="512"/>
                    </a:lnTo>
                    <a:lnTo>
                      <a:pt x="10" y="506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57" name="Freeform 624">
                <a:extLst>
                  <a:ext uri="{FF2B5EF4-FFF2-40B4-BE49-F238E27FC236}">
                    <a16:creationId xmlns:a16="http://schemas.microsoft.com/office/drawing/2014/main" id="{B7D68BE1-E394-44AC-8E68-5DEFDB7B4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8525" y="7242176"/>
                <a:ext cx="1041400" cy="15875"/>
              </a:xfrm>
              <a:custGeom>
                <a:avLst/>
                <a:gdLst>
                  <a:gd name="T0" fmla="*/ 0 w 656"/>
                  <a:gd name="T1" fmla="*/ 0 h 10"/>
                  <a:gd name="T2" fmla="*/ 0 w 656"/>
                  <a:gd name="T3" fmla="*/ 10 h 10"/>
                  <a:gd name="T4" fmla="*/ 651 w 656"/>
                  <a:gd name="T5" fmla="*/ 10 h 10"/>
                  <a:gd name="T6" fmla="*/ 656 w 656"/>
                  <a:gd name="T7" fmla="*/ 10 h 10"/>
                  <a:gd name="T8" fmla="*/ 656 w 656"/>
                  <a:gd name="T9" fmla="*/ 5 h 10"/>
                  <a:gd name="T10" fmla="*/ 656 w 656"/>
                  <a:gd name="T11" fmla="*/ 0 h 10"/>
                  <a:gd name="T12" fmla="*/ 651 w 656"/>
                  <a:gd name="T13" fmla="*/ 0 h 10"/>
                  <a:gd name="T14" fmla="*/ 0 w 65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6" h="10">
                    <a:moveTo>
                      <a:pt x="0" y="0"/>
                    </a:moveTo>
                    <a:lnTo>
                      <a:pt x="0" y="10"/>
                    </a:lnTo>
                    <a:lnTo>
                      <a:pt x="651" y="10"/>
                    </a:lnTo>
                    <a:lnTo>
                      <a:pt x="656" y="10"/>
                    </a:lnTo>
                    <a:lnTo>
                      <a:pt x="656" y="5"/>
                    </a:lnTo>
                    <a:lnTo>
                      <a:pt x="656" y="0"/>
                    </a:lnTo>
                    <a:lnTo>
                      <a:pt x="6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58" name="Freeform 625">
                <a:extLst>
                  <a:ext uri="{FF2B5EF4-FFF2-40B4-BE49-F238E27FC236}">
                    <a16:creationId xmlns:a16="http://schemas.microsoft.com/office/drawing/2014/main" id="{0182B9B8-45EA-44B3-B5B3-F2AD7F1A4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4050" y="7242176"/>
                <a:ext cx="15875" cy="812800"/>
              </a:xfrm>
              <a:custGeom>
                <a:avLst/>
                <a:gdLst>
                  <a:gd name="T0" fmla="*/ 5 w 10"/>
                  <a:gd name="T1" fmla="*/ 0 h 512"/>
                  <a:gd name="T2" fmla="*/ 0 w 10"/>
                  <a:gd name="T3" fmla="*/ 0 h 512"/>
                  <a:gd name="T4" fmla="*/ 0 w 10"/>
                  <a:gd name="T5" fmla="*/ 5 h 512"/>
                  <a:gd name="T6" fmla="*/ 0 w 10"/>
                  <a:gd name="T7" fmla="*/ 506 h 512"/>
                  <a:gd name="T8" fmla="*/ 0 w 10"/>
                  <a:gd name="T9" fmla="*/ 512 h 512"/>
                  <a:gd name="T10" fmla="*/ 5 w 10"/>
                  <a:gd name="T11" fmla="*/ 512 h 512"/>
                  <a:gd name="T12" fmla="*/ 10 w 10"/>
                  <a:gd name="T13" fmla="*/ 512 h 512"/>
                  <a:gd name="T14" fmla="*/ 10 w 10"/>
                  <a:gd name="T15" fmla="*/ 506 h 512"/>
                  <a:gd name="T16" fmla="*/ 10 w 10"/>
                  <a:gd name="T17" fmla="*/ 5 h 512"/>
                  <a:gd name="T18" fmla="*/ 10 w 10"/>
                  <a:gd name="T19" fmla="*/ 0 h 512"/>
                  <a:gd name="T20" fmla="*/ 5 w 10"/>
                  <a:gd name="T21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512">
                    <a:moveTo>
                      <a:pt x="5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06"/>
                    </a:lnTo>
                    <a:lnTo>
                      <a:pt x="0" y="512"/>
                    </a:lnTo>
                    <a:lnTo>
                      <a:pt x="5" y="512"/>
                    </a:lnTo>
                    <a:lnTo>
                      <a:pt x="10" y="512"/>
                    </a:lnTo>
                    <a:lnTo>
                      <a:pt x="10" y="506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533" name="Freeform 631">
                <a:extLst>
                  <a:ext uri="{FF2B5EF4-FFF2-40B4-BE49-F238E27FC236}">
                    <a16:creationId xmlns:a16="http://schemas.microsoft.com/office/drawing/2014/main" id="{7DC38035-0A96-462D-9FE2-7F63E8D523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8525" y="5878513"/>
                <a:ext cx="2168525" cy="2166938"/>
              </a:xfrm>
              <a:custGeom>
                <a:avLst/>
                <a:gdLst>
                  <a:gd name="T0" fmla="*/ 0 w 1366"/>
                  <a:gd name="T1" fmla="*/ 0 h 1365"/>
                  <a:gd name="T2" fmla="*/ 1366 w 1366"/>
                  <a:gd name="T3" fmla="*/ 0 h 1365"/>
                  <a:gd name="T4" fmla="*/ 1366 w 1366"/>
                  <a:gd name="T5" fmla="*/ 1365 h 1365"/>
                  <a:gd name="T6" fmla="*/ 0 w 1366"/>
                  <a:gd name="T7" fmla="*/ 1365 h 1365"/>
                  <a:gd name="T8" fmla="*/ 0 w 1366"/>
                  <a:gd name="T9" fmla="*/ 0 h 1365"/>
                  <a:gd name="T10" fmla="*/ 0 w 1366"/>
                  <a:gd name="T11" fmla="*/ 0 h 1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6" h="1365">
                    <a:moveTo>
                      <a:pt x="0" y="0"/>
                    </a:moveTo>
                    <a:lnTo>
                      <a:pt x="1366" y="0"/>
                    </a:lnTo>
                    <a:lnTo>
                      <a:pt x="1366" y="1365"/>
                    </a:lnTo>
                    <a:lnTo>
                      <a:pt x="0" y="1365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534" name="Rectangle 632">
                <a:extLst>
                  <a:ext uri="{FF2B5EF4-FFF2-40B4-BE49-F238E27FC236}">
                    <a16:creationId xmlns:a16="http://schemas.microsoft.com/office/drawing/2014/main" id="{9E6B6FB3-4B8A-48E2-B331-DCE3E1507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5" y="8045451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1535" name="Rectangle 633">
                <a:extLst>
                  <a:ext uri="{FF2B5EF4-FFF2-40B4-BE49-F238E27FC236}">
                    <a16:creationId xmlns:a16="http://schemas.microsoft.com/office/drawing/2014/main" id="{BEAC80E1-7E4C-47B5-9442-3CE8FC3A6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6525" y="8156576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" name="Rectangle 634">
                <a:extLst>
                  <a:ext uri="{FF2B5EF4-FFF2-40B4-BE49-F238E27FC236}">
                    <a16:creationId xmlns:a16="http://schemas.microsoft.com/office/drawing/2014/main" id="{8E317B2E-8AAA-4286-865B-485D6894B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89" name="Rectangle 635">
                <a:extLst>
                  <a:ext uri="{FF2B5EF4-FFF2-40B4-BE49-F238E27FC236}">
                    <a16:creationId xmlns:a16="http://schemas.microsoft.com/office/drawing/2014/main" id="{C145E983-DDA7-4273-BE67-0CAFD3D9E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90" name="Rectangle 636">
                <a:extLst>
                  <a:ext uri="{FF2B5EF4-FFF2-40B4-BE49-F238E27FC236}">
                    <a16:creationId xmlns:a16="http://schemas.microsoft.com/office/drawing/2014/main" id="{3A7BF7BC-C185-4486-8A13-B23DAB3FF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91" name="Rectangle 637">
                <a:extLst>
                  <a:ext uri="{FF2B5EF4-FFF2-40B4-BE49-F238E27FC236}">
                    <a16:creationId xmlns:a16="http://schemas.microsoft.com/office/drawing/2014/main" id="{DE3CBE57-5ACF-4698-8BC1-E40F0FF46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92" name="Rectangle 638">
                <a:extLst>
                  <a:ext uri="{FF2B5EF4-FFF2-40B4-BE49-F238E27FC236}">
                    <a16:creationId xmlns:a16="http://schemas.microsoft.com/office/drawing/2014/main" id="{86788133-ABDE-4A88-B55B-908A35E97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03188" y="80454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293" name="Rectangle 639">
                <a:extLst>
                  <a:ext uri="{FF2B5EF4-FFF2-40B4-BE49-F238E27FC236}">
                    <a16:creationId xmlns:a16="http://schemas.microsoft.com/office/drawing/2014/main" id="{0DEEEC71-3172-4AF3-AFAF-352A5C1DF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14" name="Rectangle 640">
                <a:extLst>
                  <a:ext uri="{FF2B5EF4-FFF2-40B4-BE49-F238E27FC236}">
                    <a16:creationId xmlns:a16="http://schemas.microsoft.com/office/drawing/2014/main" id="{2F25EA8D-1A3E-46E9-8648-FE9A11D7F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1" name="Rectangle 641">
                <a:extLst>
                  <a:ext uri="{FF2B5EF4-FFF2-40B4-BE49-F238E27FC236}">
                    <a16:creationId xmlns:a16="http://schemas.microsoft.com/office/drawing/2014/main" id="{33AC5574-8B32-48DB-9730-DC715462FC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2" name="Rectangle 642">
                <a:extLst>
                  <a:ext uri="{FF2B5EF4-FFF2-40B4-BE49-F238E27FC236}">
                    <a16:creationId xmlns:a16="http://schemas.microsoft.com/office/drawing/2014/main" id="{1091DB35-7897-4D14-8BF2-2C73135FC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3" name="Rectangle 643">
                <a:extLst>
                  <a:ext uri="{FF2B5EF4-FFF2-40B4-BE49-F238E27FC236}">
                    <a16:creationId xmlns:a16="http://schemas.microsoft.com/office/drawing/2014/main" id="{36B655D8-2EE8-4A34-BDBF-0BB78449E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03188" y="8045451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4" name="Rectangle 644">
                <a:extLst>
                  <a:ext uri="{FF2B5EF4-FFF2-40B4-BE49-F238E27FC236}">
                    <a16:creationId xmlns:a16="http://schemas.microsoft.com/office/drawing/2014/main" id="{5228E53D-0526-410B-97D9-9321C10F2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5" name="Rectangle 645">
                <a:extLst>
                  <a:ext uri="{FF2B5EF4-FFF2-40B4-BE49-F238E27FC236}">
                    <a16:creationId xmlns:a16="http://schemas.microsoft.com/office/drawing/2014/main" id="{F56D2185-6F2E-4832-9B6E-DAD6D6703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031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6" name="Rectangle 646">
                <a:extLst>
                  <a:ext uri="{FF2B5EF4-FFF2-40B4-BE49-F238E27FC236}">
                    <a16:creationId xmlns:a16="http://schemas.microsoft.com/office/drawing/2014/main" id="{1027466F-7DAD-4299-8F7C-1398AF7B2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031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8" name="Rectangle 647">
                <a:extLst>
                  <a:ext uri="{FF2B5EF4-FFF2-40B4-BE49-F238E27FC236}">
                    <a16:creationId xmlns:a16="http://schemas.microsoft.com/office/drawing/2014/main" id="{4684F993-E2ED-459B-97A5-9A660A569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5725" y="80454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29" name="Rectangle 648">
                <a:extLst>
                  <a:ext uri="{FF2B5EF4-FFF2-40B4-BE49-F238E27FC236}">
                    <a16:creationId xmlns:a16="http://schemas.microsoft.com/office/drawing/2014/main" id="{70934217-BDF4-488C-8D77-C41BC2B51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952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0" name="Rectangle 649">
                <a:extLst>
                  <a:ext uri="{FF2B5EF4-FFF2-40B4-BE49-F238E27FC236}">
                    <a16:creationId xmlns:a16="http://schemas.microsoft.com/office/drawing/2014/main" id="{F3071BB0-0512-41E0-A14B-F5A008238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57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1" name="Rectangle 650">
                <a:extLst>
                  <a:ext uri="{FF2B5EF4-FFF2-40B4-BE49-F238E27FC236}">
                    <a16:creationId xmlns:a16="http://schemas.microsoft.com/office/drawing/2014/main" id="{EDBCDD36-CF4A-4DB2-B8ED-5C646DB4B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57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32" name="Rectangle 651">
                <a:extLst>
                  <a:ext uri="{FF2B5EF4-FFF2-40B4-BE49-F238E27FC236}">
                    <a16:creationId xmlns:a16="http://schemas.microsoft.com/office/drawing/2014/main" id="{1DF6AE01-8E97-4A52-AF0F-01CD615EC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777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57" name="Rectangle 652">
                <a:extLst>
                  <a:ext uri="{FF2B5EF4-FFF2-40B4-BE49-F238E27FC236}">
                    <a16:creationId xmlns:a16="http://schemas.microsoft.com/office/drawing/2014/main" id="{2C598A2A-729A-4E37-B028-B9FD824A7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69850" y="8045451"/>
                <a:ext cx="15875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8" name="Rectangle 653">
                <a:extLst>
                  <a:ext uri="{FF2B5EF4-FFF2-40B4-BE49-F238E27FC236}">
                    <a16:creationId xmlns:a16="http://schemas.microsoft.com/office/drawing/2014/main" id="{5AB61C9A-D65E-482D-8D32-60834B6A8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349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9" name="Rectangle 654">
                <a:extLst>
                  <a:ext uri="{FF2B5EF4-FFF2-40B4-BE49-F238E27FC236}">
                    <a16:creationId xmlns:a16="http://schemas.microsoft.com/office/drawing/2014/main" id="{06FC8A81-26B1-4FEA-91D2-8DF9231F3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3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0" name="Rectangle 655">
                <a:extLst>
                  <a:ext uri="{FF2B5EF4-FFF2-40B4-BE49-F238E27FC236}">
                    <a16:creationId xmlns:a16="http://schemas.microsoft.com/office/drawing/2014/main" id="{F5406916-C16D-4814-99AF-901BEE04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587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1" name="Rectangle 656">
                <a:extLst>
                  <a:ext uri="{FF2B5EF4-FFF2-40B4-BE49-F238E27FC236}">
                    <a16:creationId xmlns:a16="http://schemas.microsoft.com/office/drawing/2014/main" id="{6E267977-DBF8-48E7-AE49-A7085CCCD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7925" y="80454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2" name="Rectangle 657">
                <a:extLst>
                  <a:ext uri="{FF2B5EF4-FFF2-40B4-BE49-F238E27FC236}">
                    <a16:creationId xmlns:a16="http://schemas.microsoft.com/office/drawing/2014/main" id="{A081296F-8648-44F5-A616-22E7C064F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825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3" name="Rectangle 658">
                <a:extLst>
                  <a:ext uri="{FF2B5EF4-FFF2-40B4-BE49-F238E27FC236}">
                    <a16:creationId xmlns:a16="http://schemas.microsoft.com/office/drawing/2014/main" id="{02B01FEB-46D7-4C52-AAB4-661FCCE4A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491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5" name="Rectangle 659">
                <a:extLst>
                  <a:ext uri="{FF2B5EF4-FFF2-40B4-BE49-F238E27FC236}">
                    <a16:creationId xmlns:a16="http://schemas.microsoft.com/office/drawing/2014/main" id="{2C512ED0-98FC-4297-9468-D30EFC939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158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8" name="Rectangle 660">
                <a:extLst>
                  <a:ext uri="{FF2B5EF4-FFF2-40B4-BE49-F238E27FC236}">
                    <a16:creationId xmlns:a16="http://schemas.microsoft.com/office/drawing/2014/main" id="{5A28B4D2-2678-4064-B0B3-AFB63341D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904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89" name="Rectangle 661">
                <a:extLst>
                  <a:ext uri="{FF2B5EF4-FFF2-40B4-BE49-F238E27FC236}">
                    <a16:creationId xmlns:a16="http://schemas.microsoft.com/office/drawing/2014/main" id="{A7DD6400-4095-437C-829D-680CB8D88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55525" y="8045451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90" name="Rectangle 662">
                <a:extLst>
                  <a:ext uri="{FF2B5EF4-FFF2-40B4-BE49-F238E27FC236}">
                    <a16:creationId xmlns:a16="http://schemas.microsoft.com/office/drawing/2014/main" id="{2E79979A-063F-46A4-A20F-C5DCD7A37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39650" y="8156576"/>
                <a:ext cx="75342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1" name="Rectangle 663">
                <a:extLst>
                  <a:ext uri="{FF2B5EF4-FFF2-40B4-BE49-F238E27FC236}">
                    <a16:creationId xmlns:a16="http://schemas.microsoft.com/office/drawing/2014/main" id="{295EE357-A9E1-4CE4-AABD-052189A50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82525" y="8105776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2" name="Rectangle 664">
                <a:extLst>
                  <a:ext uri="{FF2B5EF4-FFF2-40B4-BE49-F238E27FC236}">
                    <a16:creationId xmlns:a16="http://schemas.microsoft.com/office/drawing/2014/main" id="{B6B40FFA-777C-4DC8-9392-7B866BAA1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7" name="Rectangle 665">
                <a:extLst>
                  <a:ext uri="{FF2B5EF4-FFF2-40B4-BE49-F238E27FC236}">
                    <a16:creationId xmlns:a16="http://schemas.microsoft.com/office/drawing/2014/main" id="{CDBFD855-9FDA-46C0-BDED-D4DABDDA1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8" name="Rectangle 666">
                <a:extLst>
                  <a:ext uri="{FF2B5EF4-FFF2-40B4-BE49-F238E27FC236}">
                    <a16:creationId xmlns:a16="http://schemas.microsoft.com/office/drawing/2014/main" id="{B4175708-A75C-4305-A320-46888D7A6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09" name="Rectangle 667">
                <a:extLst>
                  <a:ext uri="{FF2B5EF4-FFF2-40B4-BE49-F238E27FC236}">
                    <a16:creationId xmlns:a16="http://schemas.microsoft.com/office/drawing/2014/main" id="{9F6EB6FE-F120-49AA-894D-9A507F521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0" name="Rectangle 668">
                <a:extLst>
                  <a:ext uri="{FF2B5EF4-FFF2-40B4-BE49-F238E27FC236}">
                    <a16:creationId xmlns:a16="http://schemas.microsoft.com/office/drawing/2014/main" id="{368DF140-036F-4131-A510-A6C114958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5" y="80454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1" name="Rectangle 669">
                <a:extLst>
                  <a:ext uri="{FF2B5EF4-FFF2-40B4-BE49-F238E27FC236}">
                    <a16:creationId xmlns:a16="http://schemas.microsoft.com/office/drawing/2014/main" id="{477E3120-F269-4C2D-ACAA-698392ACF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2" name="Rectangle 670">
                <a:extLst>
                  <a:ext uri="{FF2B5EF4-FFF2-40B4-BE49-F238E27FC236}">
                    <a16:creationId xmlns:a16="http://schemas.microsoft.com/office/drawing/2014/main" id="{A1E84574-BFA8-45BD-A7AC-46AF77C1F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3" name="Rectangle 671">
                <a:extLst>
                  <a:ext uri="{FF2B5EF4-FFF2-40B4-BE49-F238E27FC236}">
                    <a16:creationId xmlns:a16="http://schemas.microsoft.com/office/drawing/2014/main" id="{EF0A58FB-7E34-4C81-AFF1-F746DFFFA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14" name="Rectangle 672">
                <a:extLst>
                  <a:ext uri="{FF2B5EF4-FFF2-40B4-BE49-F238E27FC236}">
                    <a16:creationId xmlns:a16="http://schemas.microsoft.com/office/drawing/2014/main" id="{FCB40EFB-40D9-4015-9F6F-995B6C585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06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2" name="Rectangle 673">
                <a:extLst>
                  <a:ext uri="{FF2B5EF4-FFF2-40B4-BE49-F238E27FC236}">
                    <a16:creationId xmlns:a16="http://schemas.microsoft.com/office/drawing/2014/main" id="{626FBAEA-9E58-4458-BE3B-1B78C9529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1125" y="8045451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3" name="Rectangle 674">
                <a:extLst>
                  <a:ext uri="{FF2B5EF4-FFF2-40B4-BE49-F238E27FC236}">
                    <a16:creationId xmlns:a16="http://schemas.microsoft.com/office/drawing/2014/main" id="{42CD6C51-9268-4B22-8F9B-4C4A9BFAA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4" name="Rectangle 675">
                <a:extLst>
                  <a:ext uri="{FF2B5EF4-FFF2-40B4-BE49-F238E27FC236}">
                    <a16:creationId xmlns:a16="http://schemas.microsoft.com/office/drawing/2014/main" id="{401B0B1F-E901-405A-9C30-3B0B35F9A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25" name="Rectangle 676">
                <a:extLst>
                  <a:ext uri="{FF2B5EF4-FFF2-40B4-BE49-F238E27FC236}">
                    <a16:creationId xmlns:a16="http://schemas.microsoft.com/office/drawing/2014/main" id="{D36BEC5C-7FC4-4496-B7A1-488CCCA959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65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50" name="Rectangle 677">
                <a:extLst>
                  <a:ext uri="{FF2B5EF4-FFF2-40B4-BE49-F238E27FC236}">
                    <a16:creationId xmlns:a16="http://schemas.microsoft.com/office/drawing/2014/main" id="{45A4AA02-F19C-4E83-ACD4-F85C8107E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8588" y="80454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69" name="Rectangle 678">
                <a:extLst>
                  <a:ext uri="{FF2B5EF4-FFF2-40B4-BE49-F238E27FC236}">
                    <a16:creationId xmlns:a16="http://schemas.microsoft.com/office/drawing/2014/main" id="{62D3524C-7DC2-4F57-890C-1CBD82C87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460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70" name="Rectangle 679">
                <a:extLst>
                  <a:ext uri="{FF2B5EF4-FFF2-40B4-BE49-F238E27FC236}">
                    <a16:creationId xmlns:a16="http://schemas.microsoft.com/office/drawing/2014/main" id="{0A699BD7-8C84-43C4-8546-B2A122113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460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71" name="Rectangle 680">
                <a:extLst>
                  <a:ext uri="{FF2B5EF4-FFF2-40B4-BE49-F238E27FC236}">
                    <a16:creationId xmlns:a16="http://schemas.microsoft.com/office/drawing/2014/main" id="{3186C0F1-70DA-4D69-BDF8-C27A24ACC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39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72" name="Rectangle 681">
                <a:extLst>
                  <a:ext uri="{FF2B5EF4-FFF2-40B4-BE49-F238E27FC236}">
                    <a16:creationId xmlns:a16="http://schemas.microsoft.com/office/drawing/2014/main" id="{0C17E2EC-4B5F-47E5-ACF6-F5C2C8256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39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73" name="Rectangle 682">
                <a:extLst>
                  <a:ext uri="{FF2B5EF4-FFF2-40B4-BE49-F238E27FC236}">
                    <a16:creationId xmlns:a16="http://schemas.microsoft.com/office/drawing/2014/main" id="{4CE4A567-CFBE-4A32-A03B-E0406871E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3988" y="8045451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74" name="Rectangle 683">
                <a:extLst>
                  <a:ext uri="{FF2B5EF4-FFF2-40B4-BE49-F238E27FC236}">
                    <a16:creationId xmlns:a16="http://schemas.microsoft.com/office/drawing/2014/main" id="{DABAC965-E328-47C2-96FF-18454CC01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68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77" name="Rectangle 684">
                <a:extLst>
                  <a:ext uri="{FF2B5EF4-FFF2-40B4-BE49-F238E27FC236}">
                    <a16:creationId xmlns:a16="http://schemas.microsoft.com/office/drawing/2014/main" id="{6B437778-B6CC-4AB8-A300-CFF3D8FC3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381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78" name="Rectangle 685">
                <a:extLst>
                  <a:ext uri="{FF2B5EF4-FFF2-40B4-BE49-F238E27FC236}">
                    <a16:creationId xmlns:a16="http://schemas.microsoft.com/office/drawing/2014/main" id="{F07EB6B3-12BC-4093-9AA8-E7BDED280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809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79" name="Rectangle 686">
                <a:extLst>
                  <a:ext uri="{FF2B5EF4-FFF2-40B4-BE49-F238E27FC236}">
                    <a16:creationId xmlns:a16="http://schemas.microsoft.com/office/drawing/2014/main" id="{11E0D0B5-2A76-481D-BB38-032D10594F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06388" y="80454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480" name="Rectangle 687">
                <a:extLst>
                  <a:ext uri="{FF2B5EF4-FFF2-40B4-BE49-F238E27FC236}">
                    <a16:creationId xmlns:a16="http://schemas.microsoft.com/office/drawing/2014/main" id="{976E18EE-5812-4481-B754-A8B67253E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492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05" name="Rectangle 688">
                <a:extLst>
                  <a:ext uri="{FF2B5EF4-FFF2-40B4-BE49-F238E27FC236}">
                    <a16:creationId xmlns:a16="http://schemas.microsoft.com/office/drawing/2014/main" id="{A879B3FE-72AA-4666-B006-0F9B5FF2F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825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24" name="Rectangle 689">
                <a:extLst>
                  <a:ext uri="{FF2B5EF4-FFF2-40B4-BE49-F238E27FC236}">
                    <a16:creationId xmlns:a16="http://schemas.microsoft.com/office/drawing/2014/main" id="{B00842B7-7E26-4ED1-B744-F00C96A41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159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25" name="Rectangle 690">
                <a:extLst>
                  <a:ext uri="{FF2B5EF4-FFF2-40B4-BE49-F238E27FC236}">
                    <a16:creationId xmlns:a16="http://schemas.microsoft.com/office/drawing/2014/main" id="{ACEBCA5D-D4AC-4209-B75E-9F8F5C45D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413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26" name="Rectangle 691">
                <a:extLst>
                  <a:ext uri="{FF2B5EF4-FFF2-40B4-BE49-F238E27FC236}">
                    <a16:creationId xmlns:a16="http://schemas.microsoft.com/office/drawing/2014/main" id="{DA8B971A-8084-477B-8435-066E24453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6725" y="8045451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27" name="Rectangle 692">
                <a:extLst>
                  <a:ext uri="{FF2B5EF4-FFF2-40B4-BE49-F238E27FC236}">
                    <a16:creationId xmlns:a16="http://schemas.microsoft.com/office/drawing/2014/main" id="{C975C05B-1462-40B0-B1FE-65C2E85E4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6725" y="8156576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8" name="Rectangle 693">
                <a:extLst>
                  <a:ext uri="{FF2B5EF4-FFF2-40B4-BE49-F238E27FC236}">
                    <a16:creationId xmlns:a16="http://schemas.microsoft.com/office/drawing/2014/main" id="{D5081357-C80A-4EB0-8651-D9A3BA355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68325" y="8105776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9" name="Rectangle 694">
                <a:extLst>
                  <a:ext uri="{FF2B5EF4-FFF2-40B4-BE49-F238E27FC236}">
                    <a16:creationId xmlns:a16="http://schemas.microsoft.com/office/drawing/2014/main" id="{96F10224-4879-4713-98E1-69D9AB728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619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31" name="Rectangle 695">
                <a:extLst>
                  <a:ext uri="{FF2B5EF4-FFF2-40B4-BE49-F238E27FC236}">
                    <a16:creationId xmlns:a16="http://schemas.microsoft.com/office/drawing/2014/main" id="{8003835B-93C6-4C75-BDD5-60B166636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715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32" name="Rectangle 696">
                <a:extLst>
                  <a:ext uri="{FF2B5EF4-FFF2-40B4-BE49-F238E27FC236}">
                    <a16:creationId xmlns:a16="http://schemas.microsoft.com/office/drawing/2014/main" id="{07142240-34B3-4EBA-B6CF-EE9F6C7BC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477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33" name="Rectangle 697">
                <a:extLst>
                  <a:ext uri="{FF2B5EF4-FFF2-40B4-BE49-F238E27FC236}">
                    <a16:creationId xmlns:a16="http://schemas.microsoft.com/office/drawing/2014/main" id="{E0E23833-7B8D-4F86-AE11-3173D7F3C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98525" y="80454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34" name="Rectangle 698">
                <a:extLst>
                  <a:ext uri="{FF2B5EF4-FFF2-40B4-BE49-F238E27FC236}">
                    <a16:creationId xmlns:a16="http://schemas.microsoft.com/office/drawing/2014/main" id="{6200A6E3-73CD-4338-BA20-A4F1089F6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493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35" name="Rectangle 699">
                <a:extLst>
                  <a:ext uri="{FF2B5EF4-FFF2-40B4-BE49-F238E27FC236}">
                    <a16:creationId xmlns:a16="http://schemas.microsoft.com/office/drawing/2014/main" id="{E869AC19-555D-49B1-9BD9-EC85B5EA0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84250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60" name="Rectangle 700">
                <a:extLst>
                  <a:ext uri="{FF2B5EF4-FFF2-40B4-BE49-F238E27FC236}">
                    <a16:creationId xmlns:a16="http://schemas.microsoft.com/office/drawing/2014/main" id="{6A47FA0D-97C5-4BED-AA3F-197AFED12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175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79" name="Rectangle 701">
                <a:extLst>
                  <a:ext uri="{FF2B5EF4-FFF2-40B4-BE49-F238E27FC236}">
                    <a16:creationId xmlns:a16="http://schemas.microsoft.com/office/drawing/2014/main" id="{1979733B-12F7-4445-BCC3-70A4863C4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509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80" name="Rectangle 702">
                <a:extLst>
                  <a:ext uri="{FF2B5EF4-FFF2-40B4-BE49-F238E27FC236}">
                    <a16:creationId xmlns:a16="http://schemas.microsoft.com/office/drawing/2014/main" id="{21696B61-736A-4156-BE9D-C233B391C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0450" y="8045451"/>
                <a:ext cx="15875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581" name="Rectangle 703">
                <a:extLst>
                  <a:ext uri="{FF2B5EF4-FFF2-40B4-BE49-F238E27FC236}">
                    <a16:creationId xmlns:a16="http://schemas.microsoft.com/office/drawing/2014/main" id="{9B9F6B5C-7E8E-4FD5-9520-441AB22D9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0450" y="8156576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80" name="Rectangle 704">
                <a:extLst>
                  <a:ext uri="{FF2B5EF4-FFF2-40B4-BE49-F238E27FC236}">
                    <a16:creationId xmlns:a16="http://schemas.microsoft.com/office/drawing/2014/main" id="{5B7401E0-F83F-44BC-821B-3D14FAE85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62050" y="8105776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81" name="Rectangle 705">
                <a:extLst>
                  <a:ext uri="{FF2B5EF4-FFF2-40B4-BE49-F238E27FC236}">
                    <a16:creationId xmlns:a16="http://schemas.microsoft.com/office/drawing/2014/main" id="{3D01F5BC-5D08-4E5C-85CB-E76E0E822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87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82" name="Rectangle 706">
                <a:extLst>
                  <a:ext uri="{FF2B5EF4-FFF2-40B4-BE49-F238E27FC236}">
                    <a16:creationId xmlns:a16="http://schemas.microsoft.com/office/drawing/2014/main" id="{99E2BE7D-8968-474E-B1D2-54C6CD337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223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83" name="Rectangle 707">
                <a:extLst>
                  <a:ext uri="{FF2B5EF4-FFF2-40B4-BE49-F238E27FC236}">
                    <a16:creationId xmlns:a16="http://schemas.microsoft.com/office/drawing/2014/main" id="{0E23C779-1138-4F3F-A030-0E0B5082E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811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84" name="Rectangle 708">
                <a:extLst>
                  <a:ext uri="{FF2B5EF4-FFF2-40B4-BE49-F238E27FC236}">
                    <a16:creationId xmlns:a16="http://schemas.microsoft.com/office/drawing/2014/main" id="{99769436-ABB0-4722-A066-EFF886097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23988" y="8045451"/>
                <a:ext cx="17463" cy="42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85" name="Rectangle 709">
                <a:extLst>
                  <a:ext uri="{FF2B5EF4-FFF2-40B4-BE49-F238E27FC236}">
                    <a16:creationId xmlns:a16="http://schemas.microsoft.com/office/drawing/2014/main" id="{286541E9-8860-4669-AC91-DB6718D9D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747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86" name="Rectangle 710">
                <a:extLst>
                  <a:ext uri="{FF2B5EF4-FFF2-40B4-BE49-F238E27FC236}">
                    <a16:creationId xmlns:a16="http://schemas.microsoft.com/office/drawing/2014/main" id="{6C428DE5-5A56-4106-81F7-12E8BF8AA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01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87" name="Rectangle 711">
                <a:extLst>
                  <a:ext uri="{FF2B5EF4-FFF2-40B4-BE49-F238E27FC236}">
                    <a16:creationId xmlns:a16="http://schemas.microsoft.com/office/drawing/2014/main" id="{2438E570-0228-4D34-8CFF-E48EF9E3B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335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88" name="Rectangle 712">
                <a:extLst>
                  <a:ext uri="{FF2B5EF4-FFF2-40B4-BE49-F238E27FC236}">
                    <a16:creationId xmlns:a16="http://schemas.microsoft.com/office/drawing/2014/main" id="{D609AAF0-6C75-442B-984A-BF9F2673F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58925" y="8045451"/>
                <a:ext cx="9525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89" name="Rectangle 713">
                <a:extLst>
                  <a:ext uri="{FF2B5EF4-FFF2-40B4-BE49-F238E27FC236}">
                    <a16:creationId xmlns:a16="http://schemas.microsoft.com/office/drawing/2014/main" id="{76EFCF30-6A80-43C6-8CFF-A2719155AF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76388" y="8045451"/>
                <a:ext cx="17463" cy="60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90" name="Rectangle 714">
                <a:extLst>
                  <a:ext uri="{FF2B5EF4-FFF2-40B4-BE49-F238E27FC236}">
                    <a16:creationId xmlns:a16="http://schemas.microsoft.com/office/drawing/2014/main" id="{03713DA0-25B8-4C17-BC3F-6D1E49CB5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76388" y="8156576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1" name="Rectangle 715">
                <a:extLst>
                  <a:ext uri="{FF2B5EF4-FFF2-40B4-BE49-F238E27FC236}">
                    <a16:creationId xmlns:a16="http://schemas.microsoft.com/office/drawing/2014/main" id="{BE7BCF88-1608-4D09-B346-C5A63C930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7988" y="8105776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2" name="Rectangle 716">
                <a:extLst>
                  <a:ext uri="{FF2B5EF4-FFF2-40B4-BE49-F238E27FC236}">
                    <a16:creationId xmlns:a16="http://schemas.microsoft.com/office/drawing/2014/main" id="{C11C9697-086D-4CC6-B775-EDB427043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8788" y="8045451"/>
                <a:ext cx="7938" cy="25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94" name="Rectangle 718">
                <a:extLst>
                  <a:ext uri="{FF2B5EF4-FFF2-40B4-BE49-F238E27FC236}">
                    <a16:creationId xmlns:a16="http://schemas.microsoft.com/office/drawing/2014/main" id="{7802C7F2-97BC-4EE3-9B16-4550217F0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9788" y="7537451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95" name="Rectangle 719">
                <a:extLst>
                  <a:ext uri="{FF2B5EF4-FFF2-40B4-BE49-F238E27FC236}">
                    <a16:creationId xmlns:a16="http://schemas.microsoft.com/office/drawing/2014/main" id="{0098F2D4-D06D-4EE0-A1CF-11BDAC75D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34850" y="7496176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6" name="Rectangle 720">
                <a:extLst>
                  <a:ext uri="{FF2B5EF4-FFF2-40B4-BE49-F238E27FC236}">
                    <a16:creationId xmlns:a16="http://schemas.microsoft.com/office/drawing/2014/main" id="{096AF3AF-FBF1-424F-9F56-DD3438379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97" name="Rectangle 721">
                <a:extLst>
                  <a:ext uri="{FF2B5EF4-FFF2-40B4-BE49-F238E27FC236}">
                    <a16:creationId xmlns:a16="http://schemas.microsoft.com/office/drawing/2014/main" id="{B20FBA7F-A71A-4A7F-8C8F-9B1986FFE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98" name="Rectangle 722">
                <a:extLst>
                  <a:ext uri="{FF2B5EF4-FFF2-40B4-BE49-F238E27FC236}">
                    <a16:creationId xmlns:a16="http://schemas.microsoft.com/office/drawing/2014/main" id="{665892E6-6FA9-47A1-8C1D-FAFF3B645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699" name="Rectangle 723">
                <a:extLst>
                  <a:ext uri="{FF2B5EF4-FFF2-40B4-BE49-F238E27FC236}">
                    <a16:creationId xmlns:a16="http://schemas.microsoft.com/office/drawing/2014/main" id="{3471627D-4977-4750-B1E6-D72CD3324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54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00" name="Rectangle 724">
                <a:extLst>
                  <a:ext uri="{FF2B5EF4-FFF2-40B4-BE49-F238E27FC236}">
                    <a16:creationId xmlns:a16="http://schemas.microsoft.com/office/drawing/2014/main" id="{6840ABD8-EEA4-4A06-9F83-729FEA394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7250" y="7546976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03" name="Rectangle 725">
                <a:extLst>
                  <a:ext uri="{FF2B5EF4-FFF2-40B4-BE49-F238E27FC236}">
                    <a16:creationId xmlns:a16="http://schemas.microsoft.com/office/drawing/2014/main" id="{88961A8D-87BC-4FDE-A631-2B25ED409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54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04" name="Rectangle 726">
                <a:extLst>
                  <a:ext uri="{FF2B5EF4-FFF2-40B4-BE49-F238E27FC236}">
                    <a16:creationId xmlns:a16="http://schemas.microsoft.com/office/drawing/2014/main" id="{63E3A3F3-E7A4-43CB-B5CC-798AFFF3C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54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05" name="Rectangle 727">
                <a:extLst>
                  <a:ext uri="{FF2B5EF4-FFF2-40B4-BE49-F238E27FC236}">
                    <a16:creationId xmlns:a16="http://schemas.microsoft.com/office/drawing/2014/main" id="{A6B4E274-C925-4143-AC6E-B262D3E59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54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06" name="Rectangle 728">
                <a:extLst>
                  <a:ext uri="{FF2B5EF4-FFF2-40B4-BE49-F238E27FC236}">
                    <a16:creationId xmlns:a16="http://schemas.microsoft.com/office/drawing/2014/main" id="{7D89AF96-A78C-4433-A70F-C1BAAEFDFD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54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07" name="Rectangle 729">
                <a:extLst>
                  <a:ext uri="{FF2B5EF4-FFF2-40B4-BE49-F238E27FC236}">
                    <a16:creationId xmlns:a16="http://schemas.microsoft.com/office/drawing/2014/main" id="{4F396570-1306-4D93-8B2A-C68C64781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9788" y="7546976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08" name="Rectangle 730">
                <a:extLst>
                  <a:ext uri="{FF2B5EF4-FFF2-40B4-BE49-F238E27FC236}">
                    <a16:creationId xmlns:a16="http://schemas.microsoft.com/office/drawing/2014/main" id="{014DC511-D61A-430F-A3AC-48E4185B4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54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09" name="Rectangle 731">
                <a:extLst>
                  <a:ext uri="{FF2B5EF4-FFF2-40B4-BE49-F238E27FC236}">
                    <a16:creationId xmlns:a16="http://schemas.microsoft.com/office/drawing/2014/main" id="{670246C9-83C4-40CE-B688-328D77093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628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0" name="Rectangle 732">
                <a:extLst>
                  <a:ext uri="{FF2B5EF4-FFF2-40B4-BE49-F238E27FC236}">
                    <a16:creationId xmlns:a16="http://schemas.microsoft.com/office/drawing/2014/main" id="{EE121AD1-6CD9-4308-A129-D34D95106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628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1" name="Rectangle 733">
                <a:extLst>
                  <a:ext uri="{FF2B5EF4-FFF2-40B4-BE49-F238E27FC236}">
                    <a16:creationId xmlns:a16="http://schemas.microsoft.com/office/drawing/2014/main" id="{B06F87E5-2900-45A3-891A-3058E9A39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7250" y="7562851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2" name="Rectangle 734">
                <a:extLst>
                  <a:ext uri="{FF2B5EF4-FFF2-40B4-BE49-F238E27FC236}">
                    <a16:creationId xmlns:a16="http://schemas.microsoft.com/office/drawing/2014/main" id="{4D2636AB-FD06-4CA2-B597-7ADF46C4B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723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3" name="Rectangle 735">
                <a:extLst>
                  <a:ext uri="{FF2B5EF4-FFF2-40B4-BE49-F238E27FC236}">
                    <a16:creationId xmlns:a16="http://schemas.microsoft.com/office/drawing/2014/main" id="{B7020242-F084-4998-8836-B382AB537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80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4" name="Rectangle 736">
                <a:extLst>
                  <a:ext uri="{FF2B5EF4-FFF2-40B4-BE49-F238E27FC236}">
                    <a16:creationId xmlns:a16="http://schemas.microsoft.com/office/drawing/2014/main" id="{D043895D-5C21-4DA1-98EB-7899F85CA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80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5" name="Rectangle 737">
                <a:extLst>
                  <a:ext uri="{FF2B5EF4-FFF2-40B4-BE49-F238E27FC236}">
                    <a16:creationId xmlns:a16="http://schemas.microsoft.com/office/drawing/2014/main" id="{EB52036A-1F44-4F1B-95A0-EF14E3222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882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6" name="Rectangle 738">
                <a:extLst>
                  <a:ext uri="{FF2B5EF4-FFF2-40B4-BE49-F238E27FC236}">
                    <a16:creationId xmlns:a16="http://schemas.microsoft.com/office/drawing/2014/main" id="{4CD39A12-E897-4392-AA51-4222585BA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9788" y="7580313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7" name="Rectangle 739">
                <a:extLst>
                  <a:ext uri="{FF2B5EF4-FFF2-40B4-BE49-F238E27FC236}">
                    <a16:creationId xmlns:a16="http://schemas.microsoft.com/office/drawing/2014/main" id="{4BF38A2B-9206-435F-B81F-3D3D4592D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631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8" name="Rectangle 740">
                <a:extLst>
                  <a:ext uri="{FF2B5EF4-FFF2-40B4-BE49-F238E27FC236}">
                    <a16:creationId xmlns:a16="http://schemas.microsoft.com/office/drawing/2014/main" id="{0A764527-4A78-4233-9D6A-0C54EAAC6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673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19" name="Rectangle 741">
                <a:extLst>
                  <a:ext uri="{FF2B5EF4-FFF2-40B4-BE49-F238E27FC236}">
                    <a16:creationId xmlns:a16="http://schemas.microsoft.com/office/drawing/2014/main" id="{1297D369-D13D-4785-A2DD-5F8C50EBE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707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20" name="Rectangle 742">
                <a:extLst>
                  <a:ext uri="{FF2B5EF4-FFF2-40B4-BE49-F238E27FC236}">
                    <a16:creationId xmlns:a16="http://schemas.microsoft.com/office/drawing/2014/main" id="{56DDE196-D595-4762-AAB6-71DF95366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7250" y="7740651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21" name="Rectangle 743">
                <a:extLst>
                  <a:ext uri="{FF2B5EF4-FFF2-40B4-BE49-F238E27FC236}">
                    <a16:creationId xmlns:a16="http://schemas.microsoft.com/office/drawing/2014/main" id="{7C2BBB6E-3EA1-4D7E-A7EA-BBFE1785AA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783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22" name="Rectangle 744">
                <a:extLst>
                  <a:ext uri="{FF2B5EF4-FFF2-40B4-BE49-F238E27FC236}">
                    <a16:creationId xmlns:a16="http://schemas.microsoft.com/office/drawing/2014/main" id="{ABD02775-55FA-461A-A251-18D9FB0DA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8168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23" name="Rectangle 745">
                <a:extLst>
                  <a:ext uri="{FF2B5EF4-FFF2-40B4-BE49-F238E27FC236}">
                    <a16:creationId xmlns:a16="http://schemas.microsoft.com/office/drawing/2014/main" id="{F7C83E0E-424A-487D-937B-EB8895BF8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8517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24" name="Rectangle 746">
                <a:extLst>
                  <a:ext uri="{FF2B5EF4-FFF2-40B4-BE49-F238E27FC236}">
                    <a16:creationId xmlns:a16="http://schemas.microsoft.com/office/drawing/2014/main" id="{0B64C304-4F77-4726-AA44-82FD8D147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8771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25" name="Rectangle 747">
                <a:extLst>
                  <a:ext uri="{FF2B5EF4-FFF2-40B4-BE49-F238E27FC236}">
                    <a16:creationId xmlns:a16="http://schemas.microsoft.com/office/drawing/2014/main" id="{53EC550A-8C9B-4A91-A477-F52320A38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9788" y="7893051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26" name="Rectangle 748">
                <a:extLst>
                  <a:ext uri="{FF2B5EF4-FFF2-40B4-BE49-F238E27FC236}">
                    <a16:creationId xmlns:a16="http://schemas.microsoft.com/office/drawing/2014/main" id="{19B50AC2-8A2D-4069-BEB8-669089CAC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41188" y="7877176"/>
                <a:ext cx="75342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-10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27" name="Rectangle 749">
                <a:extLst>
                  <a:ext uri="{FF2B5EF4-FFF2-40B4-BE49-F238E27FC236}">
                    <a16:creationId xmlns:a16="http://schemas.microsoft.com/office/drawing/2014/main" id="{8F2D0C5D-117C-4225-8404-E2A3AE6A2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5650" y="7826376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28" name="Rectangle 750">
                <a:extLst>
                  <a:ext uri="{FF2B5EF4-FFF2-40B4-BE49-F238E27FC236}">
                    <a16:creationId xmlns:a16="http://schemas.microsoft.com/office/drawing/2014/main" id="{13B53315-0DC6-49CC-8F01-3594E6FD56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29" name="Rectangle 751">
                <a:extLst>
                  <a:ext uri="{FF2B5EF4-FFF2-40B4-BE49-F238E27FC236}">
                    <a16:creationId xmlns:a16="http://schemas.microsoft.com/office/drawing/2014/main" id="{45299B62-6988-4FA8-A552-ABF79970C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0" name="Rectangle 752">
                <a:extLst>
                  <a:ext uri="{FF2B5EF4-FFF2-40B4-BE49-F238E27FC236}">
                    <a16:creationId xmlns:a16="http://schemas.microsoft.com/office/drawing/2014/main" id="{9BC05A3D-B675-4717-8FB8-D6FA10E34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1" name="Rectangle 753">
                <a:extLst>
                  <a:ext uri="{FF2B5EF4-FFF2-40B4-BE49-F238E27FC236}">
                    <a16:creationId xmlns:a16="http://schemas.microsoft.com/office/drawing/2014/main" id="{8AB744A0-0F7B-413B-BA8C-7D478B449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2" name="Rectangle 754">
                <a:extLst>
                  <a:ext uri="{FF2B5EF4-FFF2-40B4-BE49-F238E27FC236}">
                    <a16:creationId xmlns:a16="http://schemas.microsoft.com/office/drawing/2014/main" id="{DC90290B-AD11-40D8-BF16-73D345CC6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7250" y="7537451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3" name="Rectangle 755">
                <a:extLst>
                  <a:ext uri="{FF2B5EF4-FFF2-40B4-BE49-F238E27FC236}">
                    <a16:creationId xmlns:a16="http://schemas.microsoft.com/office/drawing/2014/main" id="{C542A23E-003E-4136-89FC-7B98BFA25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4" name="Rectangle 756">
                <a:extLst>
                  <a:ext uri="{FF2B5EF4-FFF2-40B4-BE49-F238E27FC236}">
                    <a16:creationId xmlns:a16="http://schemas.microsoft.com/office/drawing/2014/main" id="{C0D386AC-A200-4BD8-9404-3DD187DE3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5" name="Rectangle 757">
                <a:extLst>
                  <a:ext uri="{FF2B5EF4-FFF2-40B4-BE49-F238E27FC236}">
                    <a16:creationId xmlns:a16="http://schemas.microsoft.com/office/drawing/2014/main" id="{9E8C0752-FEA8-47D0-98CD-643A3C542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6" name="Rectangle 758">
                <a:extLst>
                  <a:ext uri="{FF2B5EF4-FFF2-40B4-BE49-F238E27FC236}">
                    <a16:creationId xmlns:a16="http://schemas.microsoft.com/office/drawing/2014/main" id="{1CDC08C8-5C29-474A-97E8-E30DBE0F5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469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7" name="Rectangle 759">
                <a:extLst>
                  <a:ext uri="{FF2B5EF4-FFF2-40B4-BE49-F238E27FC236}">
                    <a16:creationId xmlns:a16="http://schemas.microsoft.com/office/drawing/2014/main" id="{02AB20D4-E4BA-4408-B5B7-842D3A110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9788" y="7537451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8" name="Rectangle 760">
                <a:extLst>
                  <a:ext uri="{FF2B5EF4-FFF2-40B4-BE49-F238E27FC236}">
                    <a16:creationId xmlns:a16="http://schemas.microsoft.com/office/drawing/2014/main" id="{DF42418A-CD2F-428D-990A-33D9CB156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374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39" name="Rectangle 761">
                <a:extLst>
                  <a:ext uri="{FF2B5EF4-FFF2-40B4-BE49-F238E27FC236}">
                    <a16:creationId xmlns:a16="http://schemas.microsoft.com/office/drawing/2014/main" id="{C6A0C0BD-62A5-46DA-8F55-C32B796E56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374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0" name="Rectangle 762">
                <a:extLst>
                  <a:ext uri="{FF2B5EF4-FFF2-40B4-BE49-F238E27FC236}">
                    <a16:creationId xmlns:a16="http://schemas.microsoft.com/office/drawing/2014/main" id="{95AA1A7F-8762-4FC0-A0D4-2ABD597C1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29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1" name="Rectangle 763">
                <a:extLst>
                  <a:ext uri="{FF2B5EF4-FFF2-40B4-BE49-F238E27FC236}">
                    <a16:creationId xmlns:a16="http://schemas.microsoft.com/office/drawing/2014/main" id="{A32D240F-89A7-4FDB-BE62-91870CA8B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7250" y="7521576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2" name="Rectangle 764">
                <a:extLst>
                  <a:ext uri="{FF2B5EF4-FFF2-40B4-BE49-F238E27FC236}">
                    <a16:creationId xmlns:a16="http://schemas.microsoft.com/office/drawing/2014/main" id="{188FC43F-81CE-4FFE-8886-BA2F1FEB4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215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3" name="Rectangle 765">
                <a:extLst>
                  <a:ext uri="{FF2B5EF4-FFF2-40B4-BE49-F238E27FC236}">
                    <a16:creationId xmlns:a16="http://schemas.microsoft.com/office/drawing/2014/main" id="{E5F45C12-51AB-4080-B03F-AE9401876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215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4" name="Rectangle 766">
                <a:extLst>
                  <a:ext uri="{FF2B5EF4-FFF2-40B4-BE49-F238E27FC236}">
                    <a16:creationId xmlns:a16="http://schemas.microsoft.com/office/drawing/2014/main" id="{E142AFBD-FD0E-4851-BBEC-C0E1488F6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120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5" name="Rectangle 767">
                <a:extLst>
                  <a:ext uri="{FF2B5EF4-FFF2-40B4-BE49-F238E27FC236}">
                    <a16:creationId xmlns:a16="http://schemas.microsoft.com/office/drawing/2014/main" id="{4290381C-5F15-4E58-AD04-ECACF590ED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5120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6" name="Rectangle 768">
                <a:extLst>
                  <a:ext uri="{FF2B5EF4-FFF2-40B4-BE49-F238E27FC236}">
                    <a16:creationId xmlns:a16="http://schemas.microsoft.com/office/drawing/2014/main" id="{E42C9E0C-556F-4173-8F96-B3AA6AE3F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9788" y="7496176"/>
                <a:ext cx="587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7" name="Rectangle 769">
                <a:extLst>
                  <a:ext uri="{FF2B5EF4-FFF2-40B4-BE49-F238E27FC236}">
                    <a16:creationId xmlns:a16="http://schemas.microsoft.com/office/drawing/2014/main" id="{C937201F-BC56-4784-A583-00D5F5509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4707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8" name="Rectangle 770">
                <a:extLst>
                  <a:ext uri="{FF2B5EF4-FFF2-40B4-BE49-F238E27FC236}">
                    <a16:creationId xmlns:a16="http://schemas.microsoft.com/office/drawing/2014/main" id="{1DBB4C86-68AA-4B20-9283-D5C594C36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427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49" name="Rectangle 771">
                <a:extLst>
                  <a:ext uri="{FF2B5EF4-FFF2-40B4-BE49-F238E27FC236}">
                    <a16:creationId xmlns:a16="http://schemas.microsoft.com/office/drawing/2014/main" id="{B4F3CF85-C947-4E6E-87DC-694B324E7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3850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50" name="Rectangle 772">
                <a:extLst>
                  <a:ext uri="{FF2B5EF4-FFF2-40B4-BE49-F238E27FC236}">
                    <a16:creationId xmlns:a16="http://schemas.microsoft.com/office/drawing/2014/main" id="{7639E456-0919-438D-97E7-5780AFDD1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7250" y="7343776"/>
                <a:ext cx="41275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51" name="Rectangle 773">
                <a:extLst>
                  <a:ext uri="{FF2B5EF4-FFF2-40B4-BE49-F238E27FC236}">
                    <a16:creationId xmlns:a16="http://schemas.microsoft.com/office/drawing/2014/main" id="{2ABBD416-24A9-4F02-AE24-168C9441B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3183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52" name="Rectangle 774">
                <a:extLst>
                  <a:ext uri="{FF2B5EF4-FFF2-40B4-BE49-F238E27FC236}">
                    <a16:creationId xmlns:a16="http://schemas.microsoft.com/office/drawing/2014/main" id="{6608476C-5293-4A11-8878-97C0B98F94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2834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53" name="Rectangle 775">
                <a:extLst>
                  <a:ext uri="{FF2B5EF4-FFF2-40B4-BE49-F238E27FC236}">
                    <a16:creationId xmlns:a16="http://schemas.microsoft.com/office/drawing/2014/main" id="{502306A5-983F-4B38-9FAE-C78DBF07C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250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54" name="Rectangle 776">
                <a:extLst>
                  <a:ext uri="{FF2B5EF4-FFF2-40B4-BE49-F238E27FC236}">
                    <a16:creationId xmlns:a16="http://schemas.microsoft.com/office/drawing/2014/main" id="{5B2FDF19-FE8B-4E82-879E-036E98F26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224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55" name="Rectangle 777">
                <a:extLst>
                  <a:ext uri="{FF2B5EF4-FFF2-40B4-BE49-F238E27FC236}">
                    <a16:creationId xmlns:a16="http://schemas.microsoft.com/office/drawing/2014/main" id="{BF97221C-D694-4D29-BE2C-A6D01AD9E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9788" y="7181851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56" name="Rectangle 778">
                <a:extLst>
                  <a:ext uri="{FF2B5EF4-FFF2-40B4-BE49-F238E27FC236}">
                    <a16:creationId xmlns:a16="http://schemas.microsoft.com/office/drawing/2014/main" id="{744178ED-60F9-4350-9675-D6F7FFD1D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84050" y="7165976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7" name="Rectangle 779">
                <a:extLst>
                  <a:ext uri="{FF2B5EF4-FFF2-40B4-BE49-F238E27FC236}">
                    <a16:creationId xmlns:a16="http://schemas.microsoft.com/office/drawing/2014/main" id="{55EA14A2-A99C-4EEA-9259-5BD21E4740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5650" y="7115176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8" name="Rectangle 780">
                <a:extLst>
                  <a:ext uri="{FF2B5EF4-FFF2-40B4-BE49-F238E27FC236}">
                    <a16:creationId xmlns:a16="http://schemas.microsoft.com/office/drawing/2014/main" id="{859948B9-EBC0-4A15-903B-0C9546416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70040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59" name="Rectangle 781">
                <a:extLst>
                  <a:ext uri="{FF2B5EF4-FFF2-40B4-BE49-F238E27FC236}">
                    <a16:creationId xmlns:a16="http://schemas.microsoft.com/office/drawing/2014/main" id="{6D227C19-1867-45F7-A132-C33B09609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894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60" name="Rectangle 782">
                <a:extLst>
                  <a:ext uri="{FF2B5EF4-FFF2-40B4-BE49-F238E27FC236}">
                    <a16:creationId xmlns:a16="http://schemas.microsoft.com/office/drawing/2014/main" id="{3E528ABA-2B17-4FFA-88CB-86B8631F1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818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61" name="Rectangle 783">
                <a:extLst>
                  <a:ext uri="{FF2B5EF4-FFF2-40B4-BE49-F238E27FC236}">
                    <a16:creationId xmlns:a16="http://schemas.microsoft.com/office/drawing/2014/main" id="{39D0A4C9-9746-432C-9306-A082F0782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7250" y="6750051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62" name="Rectangle 784">
                <a:extLst>
                  <a:ext uri="{FF2B5EF4-FFF2-40B4-BE49-F238E27FC236}">
                    <a16:creationId xmlns:a16="http://schemas.microsoft.com/office/drawing/2014/main" id="{991812FE-4FD1-40A5-9A42-FC906627E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7167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63" name="Rectangle 785">
                <a:extLst>
                  <a:ext uri="{FF2B5EF4-FFF2-40B4-BE49-F238E27FC236}">
                    <a16:creationId xmlns:a16="http://schemas.microsoft.com/office/drawing/2014/main" id="{A9023069-23D5-4BA9-AC19-5F23DBE2B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683376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64" name="Rectangle 786">
                <a:extLst>
                  <a:ext uri="{FF2B5EF4-FFF2-40B4-BE49-F238E27FC236}">
                    <a16:creationId xmlns:a16="http://schemas.microsoft.com/office/drawing/2014/main" id="{DF6C3821-A693-4BA7-A18E-521A1DF56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648451"/>
                <a:ext cx="25400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65" name="Rectangle 787">
                <a:extLst>
                  <a:ext uri="{FF2B5EF4-FFF2-40B4-BE49-F238E27FC236}">
                    <a16:creationId xmlns:a16="http://schemas.microsoft.com/office/drawing/2014/main" id="{DE3442E6-6F4D-447D-8CB3-62B64F70BD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615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66" name="Rectangle 788">
                <a:extLst>
                  <a:ext uri="{FF2B5EF4-FFF2-40B4-BE49-F238E27FC236}">
                    <a16:creationId xmlns:a16="http://schemas.microsoft.com/office/drawing/2014/main" id="{0E00832F-DA8B-4381-830A-7EEE3D69F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9788" y="6589713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67" name="Rectangle 789">
                <a:extLst>
                  <a:ext uri="{FF2B5EF4-FFF2-40B4-BE49-F238E27FC236}">
                    <a16:creationId xmlns:a16="http://schemas.microsoft.com/office/drawing/2014/main" id="{9420DD67-6D84-4553-B5B9-B4ED8A74E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84050" y="6572251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8" name="Rectangle 790">
                <a:extLst>
                  <a:ext uri="{FF2B5EF4-FFF2-40B4-BE49-F238E27FC236}">
                    <a16:creationId xmlns:a16="http://schemas.microsoft.com/office/drawing/2014/main" id="{6C7D642D-5ED9-443A-9ACC-FFCF903E1B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5650" y="6521451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9" name="Rectangle 791">
                <a:extLst>
                  <a:ext uri="{FF2B5EF4-FFF2-40B4-BE49-F238E27FC236}">
                    <a16:creationId xmlns:a16="http://schemas.microsoft.com/office/drawing/2014/main" id="{B9CA7AFF-3AB8-42A0-84B0-F0132AFED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4373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70" name="Rectangle 792">
                <a:extLst>
                  <a:ext uri="{FF2B5EF4-FFF2-40B4-BE49-F238E27FC236}">
                    <a16:creationId xmlns:a16="http://schemas.microsoft.com/office/drawing/2014/main" id="{F5B71CC6-CF9D-4A54-B6B2-596E099EC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3436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71" name="Rectangle 793">
                <a:extLst>
                  <a:ext uri="{FF2B5EF4-FFF2-40B4-BE49-F238E27FC236}">
                    <a16:creationId xmlns:a16="http://schemas.microsoft.com/office/drawing/2014/main" id="{09895C18-F7FB-4840-91D4-4A0B6F8C8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2849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72" name="Rectangle 794">
                <a:extLst>
                  <a:ext uri="{FF2B5EF4-FFF2-40B4-BE49-F238E27FC236}">
                    <a16:creationId xmlns:a16="http://schemas.microsoft.com/office/drawing/2014/main" id="{F64B29ED-2F55-4C20-BB64-A0F0C9783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7250" y="6224588"/>
                <a:ext cx="412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73" name="Rectangle 795">
                <a:extLst>
                  <a:ext uri="{FF2B5EF4-FFF2-40B4-BE49-F238E27FC236}">
                    <a16:creationId xmlns:a16="http://schemas.microsoft.com/office/drawing/2014/main" id="{F8D54D25-1DF8-451B-A583-B0FA601AE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1912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74" name="Rectangle 796">
                <a:extLst>
                  <a:ext uri="{FF2B5EF4-FFF2-40B4-BE49-F238E27FC236}">
                    <a16:creationId xmlns:a16="http://schemas.microsoft.com/office/drawing/2014/main" id="{D3777695-4DA8-4C68-8CAA-649594F18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1658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75" name="Rectangle 797">
                <a:extLst>
                  <a:ext uri="{FF2B5EF4-FFF2-40B4-BE49-F238E27FC236}">
                    <a16:creationId xmlns:a16="http://schemas.microsoft.com/office/drawing/2014/main" id="{3359AC13-A9E6-4E37-A3B1-E5C36864F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1325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76" name="Rectangle 798">
                <a:extLst>
                  <a:ext uri="{FF2B5EF4-FFF2-40B4-BE49-F238E27FC236}">
                    <a16:creationId xmlns:a16="http://schemas.microsoft.com/office/drawing/2014/main" id="{BAE0E84B-DBFC-44F2-AC9B-7158BD36E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6107113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77" name="Rectangle 799">
                <a:extLst>
                  <a:ext uri="{FF2B5EF4-FFF2-40B4-BE49-F238E27FC236}">
                    <a16:creationId xmlns:a16="http://schemas.microsoft.com/office/drawing/2014/main" id="{3A40BB58-E98F-45A4-B990-2B98EF511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69788" y="6072188"/>
                <a:ext cx="587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  <p:sp>
            <p:nvSpPr>
              <p:cNvPr id="3778" name="Rectangle 800">
                <a:extLst>
                  <a:ext uri="{FF2B5EF4-FFF2-40B4-BE49-F238E27FC236}">
                    <a16:creationId xmlns:a16="http://schemas.microsoft.com/office/drawing/2014/main" id="{3D629598-2D21-4B9E-BC45-8F5CB499B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84050" y="6056313"/>
                <a:ext cx="57708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79" name="Rectangle 801">
                <a:extLst>
                  <a:ext uri="{FF2B5EF4-FFF2-40B4-BE49-F238E27FC236}">
                    <a16:creationId xmlns:a16="http://schemas.microsoft.com/office/drawing/2014/main" id="{AA1015D1-6B51-4716-8FB5-8A63E2D9A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5650" y="6005513"/>
                <a:ext cx="28854" cy="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zh-CN" altLang="zh-CN" sz="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80" name="Rectangle 802">
                <a:extLst>
                  <a:ext uri="{FF2B5EF4-FFF2-40B4-BE49-F238E27FC236}">
                    <a16:creationId xmlns:a16="http://schemas.microsoft.com/office/drawing/2014/main" id="{4287E1F0-0EFF-4716-A0B2-529858558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3125" y="5937251"/>
                <a:ext cx="25400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/>
              </a:p>
            </p:txBody>
          </p:sp>
        </p:grpSp>
      </p:grpSp>
      <p:sp>
        <p:nvSpPr>
          <p:cNvPr id="582" name="TextBox 581">
            <a:extLst>
              <a:ext uri="{FF2B5EF4-FFF2-40B4-BE49-F238E27FC236}">
                <a16:creationId xmlns:a16="http://schemas.microsoft.com/office/drawing/2014/main" id="{5BFA4479-912A-4CD0-98CF-D78923C3C87D}"/>
              </a:ext>
            </a:extLst>
          </p:cNvPr>
          <p:cNvSpPr txBox="1"/>
          <p:nvPr/>
        </p:nvSpPr>
        <p:spPr>
          <a:xfrm>
            <a:off x="4354432" y="4966980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615" name="TextBox 614">
            <a:extLst>
              <a:ext uri="{FF2B5EF4-FFF2-40B4-BE49-F238E27FC236}">
                <a16:creationId xmlns:a16="http://schemas.microsoft.com/office/drawing/2014/main" id="{5DE59A87-F66A-409F-AD9D-9EAEB067EE85}"/>
              </a:ext>
            </a:extLst>
          </p:cNvPr>
          <p:cNvSpPr txBox="1"/>
          <p:nvPr/>
        </p:nvSpPr>
        <p:spPr>
          <a:xfrm>
            <a:off x="3946259" y="5334944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426" name="Rectangle 123">
            <a:extLst>
              <a:ext uri="{FF2B5EF4-FFF2-40B4-BE49-F238E27FC236}">
                <a16:creationId xmlns:a16="http://schemas.microsoft.com/office/drawing/2014/main" id="{71FCAA78-672A-46FE-8778-CEFDFEBD9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062" y="6193650"/>
            <a:ext cx="121925" cy="160531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7" name="Freeform 124">
            <a:extLst>
              <a:ext uri="{FF2B5EF4-FFF2-40B4-BE49-F238E27FC236}">
                <a16:creationId xmlns:a16="http://schemas.microsoft.com/office/drawing/2014/main" id="{7C9EAD0B-8803-434B-B0CD-D38CCCC38DB4}"/>
              </a:ext>
            </a:extLst>
          </p:cNvPr>
          <p:cNvSpPr>
            <a:spLocks/>
          </p:cNvSpPr>
          <p:nvPr/>
        </p:nvSpPr>
        <p:spPr bwMode="auto">
          <a:xfrm>
            <a:off x="3960062" y="6193650"/>
            <a:ext cx="121925" cy="158548"/>
          </a:xfrm>
          <a:custGeom>
            <a:avLst/>
            <a:gdLst>
              <a:gd name="T0" fmla="*/ 0 w 175"/>
              <a:gd name="T1" fmla="*/ 166 h 166"/>
              <a:gd name="T2" fmla="*/ 0 w 175"/>
              <a:gd name="T3" fmla="*/ 166 h 166"/>
              <a:gd name="T4" fmla="*/ 0 w 175"/>
              <a:gd name="T5" fmla="*/ 0 h 166"/>
              <a:gd name="T6" fmla="*/ 175 w 175"/>
              <a:gd name="T7" fmla="*/ 0 h 166"/>
              <a:gd name="T8" fmla="*/ 175 w 175"/>
              <a:gd name="T9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66">
                <a:moveTo>
                  <a:pt x="0" y="166"/>
                </a:moveTo>
                <a:lnTo>
                  <a:pt x="0" y="166"/>
                </a:lnTo>
                <a:lnTo>
                  <a:pt x="0" y="0"/>
                </a:lnTo>
                <a:lnTo>
                  <a:pt x="175" y="0"/>
                </a:lnTo>
                <a:lnTo>
                  <a:pt x="175" y="166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8" name="Freeform 125">
            <a:extLst>
              <a:ext uri="{FF2B5EF4-FFF2-40B4-BE49-F238E27FC236}">
                <a16:creationId xmlns:a16="http://schemas.microsoft.com/office/drawing/2014/main" id="{376FC781-E0CF-40D5-919A-5D1A0884995D}"/>
              </a:ext>
            </a:extLst>
          </p:cNvPr>
          <p:cNvSpPr>
            <a:spLocks/>
          </p:cNvSpPr>
          <p:nvPr/>
        </p:nvSpPr>
        <p:spPr bwMode="auto">
          <a:xfrm>
            <a:off x="3990543" y="6154012"/>
            <a:ext cx="60962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Line 126">
            <a:extLst>
              <a:ext uri="{FF2B5EF4-FFF2-40B4-BE49-F238E27FC236}">
                <a16:creationId xmlns:a16="http://schemas.microsoft.com/office/drawing/2014/main" id="{FF76E768-491A-4F33-92C4-A8E020DBDE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1025" y="6154012"/>
            <a:ext cx="0" cy="3963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Rectangle 127">
            <a:extLst>
              <a:ext uri="{FF2B5EF4-FFF2-40B4-BE49-F238E27FC236}">
                <a16:creationId xmlns:a16="http://schemas.microsoft.com/office/drawing/2014/main" id="{679F473C-EB3A-4385-9CC3-E0BB5288F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5186" y="5934027"/>
            <a:ext cx="121925" cy="420154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Freeform 128">
            <a:extLst>
              <a:ext uri="{FF2B5EF4-FFF2-40B4-BE49-F238E27FC236}">
                <a16:creationId xmlns:a16="http://schemas.microsoft.com/office/drawing/2014/main" id="{8622256D-59B1-42BD-9F57-B80C01875C84}"/>
              </a:ext>
            </a:extLst>
          </p:cNvPr>
          <p:cNvSpPr>
            <a:spLocks/>
          </p:cNvSpPr>
          <p:nvPr/>
        </p:nvSpPr>
        <p:spPr bwMode="auto">
          <a:xfrm>
            <a:off x="4375186" y="5934027"/>
            <a:ext cx="121925" cy="418172"/>
          </a:xfrm>
          <a:custGeom>
            <a:avLst/>
            <a:gdLst>
              <a:gd name="T0" fmla="*/ 0 w 175"/>
              <a:gd name="T1" fmla="*/ 442 h 442"/>
              <a:gd name="T2" fmla="*/ 0 w 175"/>
              <a:gd name="T3" fmla="*/ 442 h 442"/>
              <a:gd name="T4" fmla="*/ 0 w 175"/>
              <a:gd name="T5" fmla="*/ 0 h 442"/>
              <a:gd name="T6" fmla="*/ 175 w 175"/>
              <a:gd name="T7" fmla="*/ 0 h 442"/>
              <a:gd name="T8" fmla="*/ 175 w 175"/>
              <a:gd name="T9" fmla="*/ 442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442">
                <a:moveTo>
                  <a:pt x="0" y="442"/>
                </a:moveTo>
                <a:lnTo>
                  <a:pt x="0" y="442"/>
                </a:lnTo>
                <a:lnTo>
                  <a:pt x="0" y="0"/>
                </a:lnTo>
                <a:lnTo>
                  <a:pt x="175" y="0"/>
                </a:lnTo>
                <a:lnTo>
                  <a:pt x="175" y="44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Freeform 129">
            <a:extLst>
              <a:ext uri="{FF2B5EF4-FFF2-40B4-BE49-F238E27FC236}">
                <a16:creationId xmlns:a16="http://schemas.microsoft.com/office/drawing/2014/main" id="{7AC461EF-E73E-4DC6-BA08-56F68E426F5B}"/>
              </a:ext>
            </a:extLst>
          </p:cNvPr>
          <p:cNvSpPr>
            <a:spLocks/>
          </p:cNvSpPr>
          <p:nvPr/>
        </p:nvSpPr>
        <p:spPr bwMode="auto">
          <a:xfrm>
            <a:off x="4405667" y="5892406"/>
            <a:ext cx="60962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Line 130">
            <a:extLst>
              <a:ext uri="{FF2B5EF4-FFF2-40B4-BE49-F238E27FC236}">
                <a16:creationId xmlns:a16="http://schemas.microsoft.com/office/drawing/2014/main" id="{9E28F676-C0EC-4AC6-AFF5-F95E4F5B967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6149" y="5892406"/>
            <a:ext cx="0" cy="4161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Rectangle 131">
            <a:extLst>
              <a:ext uri="{FF2B5EF4-FFF2-40B4-BE49-F238E27FC236}">
                <a16:creationId xmlns:a16="http://schemas.microsoft.com/office/drawing/2014/main" id="{35D1D91D-5C09-4E84-B0A6-19001175F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0310" y="5680350"/>
            <a:ext cx="121925" cy="673831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Freeform 132">
            <a:extLst>
              <a:ext uri="{FF2B5EF4-FFF2-40B4-BE49-F238E27FC236}">
                <a16:creationId xmlns:a16="http://schemas.microsoft.com/office/drawing/2014/main" id="{5956B9EE-87D3-47CA-9713-C5378E1EEB11}"/>
              </a:ext>
            </a:extLst>
          </p:cNvPr>
          <p:cNvSpPr>
            <a:spLocks/>
          </p:cNvSpPr>
          <p:nvPr/>
        </p:nvSpPr>
        <p:spPr bwMode="auto">
          <a:xfrm>
            <a:off x="4790310" y="5680350"/>
            <a:ext cx="121925" cy="671849"/>
          </a:xfrm>
          <a:custGeom>
            <a:avLst/>
            <a:gdLst>
              <a:gd name="T0" fmla="*/ 0 w 175"/>
              <a:gd name="T1" fmla="*/ 711 h 711"/>
              <a:gd name="T2" fmla="*/ 0 w 175"/>
              <a:gd name="T3" fmla="*/ 711 h 711"/>
              <a:gd name="T4" fmla="*/ 0 w 175"/>
              <a:gd name="T5" fmla="*/ 0 h 711"/>
              <a:gd name="T6" fmla="*/ 175 w 175"/>
              <a:gd name="T7" fmla="*/ 0 h 711"/>
              <a:gd name="T8" fmla="*/ 175 w 175"/>
              <a:gd name="T9" fmla="*/ 711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711">
                <a:moveTo>
                  <a:pt x="0" y="711"/>
                </a:moveTo>
                <a:lnTo>
                  <a:pt x="0" y="711"/>
                </a:lnTo>
                <a:lnTo>
                  <a:pt x="0" y="0"/>
                </a:lnTo>
                <a:lnTo>
                  <a:pt x="175" y="0"/>
                </a:lnTo>
                <a:lnTo>
                  <a:pt x="175" y="71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Freeform 133">
            <a:extLst>
              <a:ext uri="{FF2B5EF4-FFF2-40B4-BE49-F238E27FC236}">
                <a16:creationId xmlns:a16="http://schemas.microsoft.com/office/drawing/2014/main" id="{E4BA0532-36F3-4B57-A12F-E4CA1A20517C}"/>
              </a:ext>
            </a:extLst>
          </p:cNvPr>
          <p:cNvSpPr>
            <a:spLocks/>
          </p:cNvSpPr>
          <p:nvPr/>
        </p:nvSpPr>
        <p:spPr bwMode="auto">
          <a:xfrm>
            <a:off x="4820790" y="5571346"/>
            <a:ext cx="60962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7" name="Line 134">
            <a:extLst>
              <a:ext uri="{FF2B5EF4-FFF2-40B4-BE49-F238E27FC236}">
                <a16:creationId xmlns:a16="http://schemas.microsoft.com/office/drawing/2014/main" id="{7ADDF1E4-4D44-47B7-B71E-7D1A26DCCD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1272" y="5571346"/>
            <a:ext cx="0" cy="1090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Rectangle 135">
            <a:extLst>
              <a:ext uri="{FF2B5EF4-FFF2-40B4-BE49-F238E27FC236}">
                <a16:creationId xmlns:a16="http://schemas.microsoft.com/office/drawing/2014/main" id="{EF841992-348A-49A3-9EF0-4D9566DE2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662" y="5799260"/>
            <a:ext cx="121925" cy="5549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Freeform 136">
            <a:extLst>
              <a:ext uri="{FF2B5EF4-FFF2-40B4-BE49-F238E27FC236}">
                <a16:creationId xmlns:a16="http://schemas.microsoft.com/office/drawing/2014/main" id="{1D23FE3D-4C0F-48CB-8F58-08FE9C2EE0CA}"/>
              </a:ext>
            </a:extLst>
          </p:cNvPr>
          <p:cNvSpPr>
            <a:spLocks/>
          </p:cNvSpPr>
          <p:nvPr/>
        </p:nvSpPr>
        <p:spPr bwMode="auto">
          <a:xfrm>
            <a:off x="4106662" y="5799260"/>
            <a:ext cx="121925" cy="552938"/>
          </a:xfrm>
          <a:custGeom>
            <a:avLst/>
            <a:gdLst>
              <a:gd name="T0" fmla="*/ 0 w 175"/>
              <a:gd name="T1" fmla="*/ 585 h 585"/>
              <a:gd name="T2" fmla="*/ 0 w 175"/>
              <a:gd name="T3" fmla="*/ 585 h 585"/>
              <a:gd name="T4" fmla="*/ 0 w 175"/>
              <a:gd name="T5" fmla="*/ 0 h 585"/>
              <a:gd name="T6" fmla="*/ 175 w 175"/>
              <a:gd name="T7" fmla="*/ 0 h 585"/>
              <a:gd name="T8" fmla="*/ 175 w 175"/>
              <a:gd name="T9" fmla="*/ 58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585">
                <a:moveTo>
                  <a:pt x="0" y="585"/>
                </a:moveTo>
                <a:lnTo>
                  <a:pt x="0" y="585"/>
                </a:lnTo>
                <a:lnTo>
                  <a:pt x="0" y="0"/>
                </a:lnTo>
                <a:lnTo>
                  <a:pt x="175" y="0"/>
                </a:lnTo>
                <a:lnTo>
                  <a:pt x="175" y="58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0" name="Freeform 137">
            <a:extLst>
              <a:ext uri="{FF2B5EF4-FFF2-40B4-BE49-F238E27FC236}">
                <a16:creationId xmlns:a16="http://schemas.microsoft.com/office/drawing/2014/main" id="{7BAC32AA-1F61-42F5-AB2E-8DC40EF1A23B}"/>
              </a:ext>
            </a:extLst>
          </p:cNvPr>
          <p:cNvSpPr>
            <a:spLocks/>
          </p:cNvSpPr>
          <p:nvPr/>
        </p:nvSpPr>
        <p:spPr bwMode="auto">
          <a:xfrm>
            <a:off x="4137144" y="5731877"/>
            <a:ext cx="60962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1" name="Line 138">
            <a:extLst>
              <a:ext uri="{FF2B5EF4-FFF2-40B4-BE49-F238E27FC236}">
                <a16:creationId xmlns:a16="http://schemas.microsoft.com/office/drawing/2014/main" id="{869BCBA2-18EE-45B2-91CA-DE5394A77A2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67624" y="5731877"/>
            <a:ext cx="0" cy="6738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2" name="Rectangle 139">
            <a:extLst>
              <a:ext uri="{FF2B5EF4-FFF2-40B4-BE49-F238E27FC236}">
                <a16:creationId xmlns:a16="http://schemas.microsoft.com/office/drawing/2014/main" id="{72D8415E-8B8A-4E18-A439-524773604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786" y="5394961"/>
            <a:ext cx="121925" cy="9592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3" name="Freeform 140">
            <a:extLst>
              <a:ext uri="{FF2B5EF4-FFF2-40B4-BE49-F238E27FC236}">
                <a16:creationId xmlns:a16="http://schemas.microsoft.com/office/drawing/2014/main" id="{42A16637-5169-491B-9B8D-0220633DABBE}"/>
              </a:ext>
            </a:extLst>
          </p:cNvPr>
          <p:cNvSpPr>
            <a:spLocks/>
          </p:cNvSpPr>
          <p:nvPr/>
        </p:nvSpPr>
        <p:spPr bwMode="auto">
          <a:xfrm>
            <a:off x="4521786" y="5394961"/>
            <a:ext cx="120473" cy="957237"/>
          </a:xfrm>
          <a:custGeom>
            <a:avLst/>
            <a:gdLst>
              <a:gd name="T0" fmla="*/ 0 w 175"/>
              <a:gd name="T1" fmla="*/ 1011 h 1011"/>
              <a:gd name="T2" fmla="*/ 0 w 175"/>
              <a:gd name="T3" fmla="*/ 1011 h 1011"/>
              <a:gd name="T4" fmla="*/ 0 w 175"/>
              <a:gd name="T5" fmla="*/ 0 h 1011"/>
              <a:gd name="T6" fmla="*/ 175 w 175"/>
              <a:gd name="T7" fmla="*/ 0 h 1011"/>
              <a:gd name="T8" fmla="*/ 175 w 175"/>
              <a:gd name="T9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011">
                <a:moveTo>
                  <a:pt x="0" y="1011"/>
                </a:moveTo>
                <a:lnTo>
                  <a:pt x="0" y="1011"/>
                </a:lnTo>
                <a:lnTo>
                  <a:pt x="0" y="0"/>
                </a:lnTo>
                <a:lnTo>
                  <a:pt x="175" y="0"/>
                </a:lnTo>
                <a:lnTo>
                  <a:pt x="175" y="101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Freeform 141">
            <a:extLst>
              <a:ext uri="{FF2B5EF4-FFF2-40B4-BE49-F238E27FC236}">
                <a16:creationId xmlns:a16="http://schemas.microsoft.com/office/drawing/2014/main" id="{9DBA83FE-FA39-41B9-B336-237C6DC80DA3}"/>
              </a:ext>
            </a:extLst>
          </p:cNvPr>
          <p:cNvSpPr>
            <a:spLocks/>
          </p:cNvSpPr>
          <p:nvPr/>
        </p:nvSpPr>
        <p:spPr bwMode="auto">
          <a:xfrm>
            <a:off x="4552267" y="5297850"/>
            <a:ext cx="60962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Line 142">
            <a:extLst>
              <a:ext uri="{FF2B5EF4-FFF2-40B4-BE49-F238E27FC236}">
                <a16:creationId xmlns:a16="http://schemas.microsoft.com/office/drawing/2014/main" id="{82F78FCE-42D2-423C-BC13-1DBFBB15AC3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2748" y="5297850"/>
            <a:ext cx="0" cy="971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6" name="Rectangle 143">
            <a:extLst>
              <a:ext uri="{FF2B5EF4-FFF2-40B4-BE49-F238E27FC236}">
                <a16:creationId xmlns:a16="http://schemas.microsoft.com/office/drawing/2014/main" id="{30E365CD-9A3C-404E-84CB-80817A9E1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6909" y="5704131"/>
            <a:ext cx="121925" cy="65004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7" name="Freeform 144">
            <a:extLst>
              <a:ext uri="{FF2B5EF4-FFF2-40B4-BE49-F238E27FC236}">
                <a16:creationId xmlns:a16="http://schemas.microsoft.com/office/drawing/2014/main" id="{51C3490D-F638-4826-A74D-D22206698CD0}"/>
              </a:ext>
            </a:extLst>
          </p:cNvPr>
          <p:cNvSpPr>
            <a:spLocks/>
          </p:cNvSpPr>
          <p:nvPr/>
        </p:nvSpPr>
        <p:spPr bwMode="auto">
          <a:xfrm>
            <a:off x="4936909" y="5704131"/>
            <a:ext cx="120473" cy="648068"/>
          </a:xfrm>
          <a:custGeom>
            <a:avLst/>
            <a:gdLst>
              <a:gd name="T0" fmla="*/ 0 w 175"/>
              <a:gd name="T1" fmla="*/ 685 h 685"/>
              <a:gd name="T2" fmla="*/ 0 w 175"/>
              <a:gd name="T3" fmla="*/ 685 h 685"/>
              <a:gd name="T4" fmla="*/ 0 w 175"/>
              <a:gd name="T5" fmla="*/ 0 h 685"/>
              <a:gd name="T6" fmla="*/ 175 w 175"/>
              <a:gd name="T7" fmla="*/ 0 h 685"/>
              <a:gd name="T8" fmla="*/ 175 w 175"/>
              <a:gd name="T9" fmla="*/ 685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685">
                <a:moveTo>
                  <a:pt x="0" y="685"/>
                </a:moveTo>
                <a:lnTo>
                  <a:pt x="0" y="685"/>
                </a:lnTo>
                <a:lnTo>
                  <a:pt x="0" y="0"/>
                </a:lnTo>
                <a:lnTo>
                  <a:pt x="175" y="0"/>
                </a:lnTo>
                <a:lnTo>
                  <a:pt x="175" y="68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8" name="Freeform 145">
            <a:extLst>
              <a:ext uri="{FF2B5EF4-FFF2-40B4-BE49-F238E27FC236}">
                <a16:creationId xmlns:a16="http://schemas.microsoft.com/office/drawing/2014/main" id="{E40842D4-D601-497B-A6DA-C77F850F7498}"/>
              </a:ext>
            </a:extLst>
          </p:cNvPr>
          <p:cNvSpPr>
            <a:spLocks/>
          </p:cNvSpPr>
          <p:nvPr/>
        </p:nvSpPr>
        <p:spPr bwMode="auto">
          <a:xfrm>
            <a:off x="4967391" y="5632785"/>
            <a:ext cx="60962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9" name="Line 146">
            <a:extLst>
              <a:ext uri="{FF2B5EF4-FFF2-40B4-BE49-F238E27FC236}">
                <a16:creationId xmlns:a16="http://schemas.microsoft.com/office/drawing/2014/main" id="{7AA7B611-B6B5-4114-9C67-D8A55A4DDC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7872" y="5632785"/>
            <a:ext cx="0" cy="713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Line 148">
            <a:extLst>
              <a:ext uri="{FF2B5EF4-FFF2-40B4-BE49-F238E27FC236}">
                <a16:creationId xmlns:a16="http://schemas.microsoft.com/office/drawing/2014/main" id="{6155CDED-7ED4-4E3D-B037-AC0373094DE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7489" y="6354181"/>
            <a:ext cx="124682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Line 149">
            <a:extLst>
              <a:ext uri="{FF2B5EF4-FFF2-40B4-BE49-F238E27FC236}">
                <a16:creationId xmlns:a16="http://schemas.microsoft.com/office/drawing/2014/main" id="{02E8825E-0BDF-4A46-A32A-AC183D460D35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3598" y="6354181"/>
            <a:ext cx="0" cy="3170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Rectangle 150">
            <a:extLst>
              <a:ext uri="{FF2B5EF4-FFF2-40B4-BE49-F238E27FC236}">
                <a16:creationId xmlns:a16="http://schemas.microsoft.com/office/drawing/2014/main" id="{09B7C1BF-9BE0-4148-8B96-6B0EF51E8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319" y="6398676"/>
            <a:ext cx="32976" cy="12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54" name="Line 151">
            <a:extLst>
              <a:ext uri="{FF2B5EF4-FFF2-40B4-BE49-F238E27FC236}">
                <a16:creationId xmlns:a16="http://schemas.microsoft.com/office/drawing/2014/main" id="{7265B86C-3065-487A-9CE1-A496924FC4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8723" y="6354181"/>
            <a:ext cx="0" cy="3170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5" name="Rectangle 152">
            <a:extLst>
              <a:ext uri="{FF2B5EF4-FFF2-40B4-BE49-F238E27FC236}">
                <a16:creationId xmlns:a16="http://schemas.microsoft.com/office/drawing/2014/main" id="{023AAC16-FA0D-4DB6-805E-E43598AAD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9122" y="6398676"/>
            <a:ext cx="65952" cy="12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56" name="Line 153">
            <a:extLst>
              <a:ext uri="{FF2B5EF4-FFF2-40B4-BE49-F238E27FC236}">
                <a16:creationId xmlns:a16="http://schemas.microsoft.com/office/drawing/2014/main" id="{839E4DBD-3DD2-410A-871E-402A04E4676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3846" y="6354181"/>
            <a:ext cx="0" cy="3170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Rectangle 154">
            <a:extLst>
              <a:ext uri="{FF2B5EF4-FFF2-40B4-BE49-F238E27FC236}">
                <a16:creationId xmlns:a16="http://schemas.microsoft.com/office/drawing/2014/main" id="{8027786C-7FBF-4610-9BA8-5C22A20B7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4246" y="6398676"/>
            <a:ext cx="65952" cy="12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58" name="Line 155">
            <a:extLst>
              <a:ext uri="{FF2B5EF4-FFF2-40B4-BE49-F238E27FC236}">
                <a16:creationId xmlns:a16="http://schemas.microsoft.com/office/drawing/2014/main" id="{AE10BD73-E1A6-4F2D-BB4F-662586C240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7489" y="5220558"/>
            <a:ext cx="0" cy="113362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" name="Line 156">
            <a:extLst>
              <a:ext uri="{FF2B5EF4-FFF2-40B4-BE49-F238E27FC236}">
                <a16:creationId xmlns:a16="http://schemas.microsoft.com/office/drawing/2014/main" id="{D2C5F5A9-DBE3-4472-91F4-FE0F088628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64265" y="6354181"/>
            <a:ext cx="2322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Rectangle 157">
            <a:extLst>
              <a:ext uri="{FF2B5EF4-FFF2-40B4-BE49-F238E27FC236}">
                <a16:creationId xmlns:a16="http://schemas.microsoft.com/office/drawing/2014/main" id="{75A191E5-1E4A-448A-8D55-54C225A7E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6588" y="6327599"/>
            <a:ext cx="52764" cy="15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61" name="Line 158">
            <a:extLst>
              <a:ext uri="{FF2B5EF4-FFF2-40B4-BE49-F238E27FC236}">
                <a16:creationId xmlns:a16="http://schemas.microsoft.com/office/drawing/2014/main" id="{9A9F7E53-4CF5-4D83-B3F1-953B4AFEF9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64265" y="6070774"/>
            <a:ext cx="2322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2" name="Rectangle 159">
            <a:extLst>
              <a:ext uri="{FF2B5EF4-FFF2-40B4-BE49-F238E27FC236}">
                <a16:creationId xmlns:a16="http://schemas.microsoft.com/office/drawing/2014/main" id="{FD2A1A88-50E1-4A1F-953E-4248D80D4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5346" y="6025373"/>
            <a:ext cx="105527" cy="15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63" name="Line 160">
            <a:extLst>
              <a:ext uri="{FF2B5EF4-FFF2-40B4-BE49-F238E27FC236}">
                <a16:creationId xmlns:a16="http://schemas.microsoft.com/office/drawing/2014/main" id="{D509E1F0-01CA-4146-9871-90B396308DF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64265" y="5787369"/>
            <a:ext cx="2322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4" name="Rectangle 161">
            <a:extLst>
              <a:ext uri="{FF2B5EF4-FFF2-40B4-BE49-F238E27FC236}">
                <a16:creationId xmlns:a16="http://schemas.microsoft.com/office/drawing/2014/main" id="{9FE799E4-E2E1-4514-9E68-7EC2EAFC4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5346" y="5741968"/>
            <a:ext cx="105527" cy="15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65" name="Line 162">
            <a:extLst>
              <a:ext uri="{FF2B5EF4-FFF2-40B4-BE49-F238E27FC236}">
                <a16:creationId xmlns:a16="http://schemas.microsoft.com/office/drawing/2014/main" id="{13A7B7B5-CD98-4C31-ABF9-3635515193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64265" y="5503964"/>
            <a:ext cx="2322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6" name="Rectangle 163">
            <a:extLst>
              <a:ext uri="{FF2B5EF4-FFF2-40B4-BE49-F238E27FC236}">
                <a16:creationId xmlns:a16="http://schemas.microsoft.com/office/drawing/2014/main" id="{A4DCF62C-A040-494A-8BCA-97B8009BD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7099" y="5451138"/>
            <a:ext cx="105527" cy="15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67" name="Line 164">
            <a:extLst>
              <a:ext uri="{FF2B5EF4-FFF2-40B4-BE49-F238E27FC236}">
                <a16:creationId xmlns:a16="http://schemas.microsoft.com/office/drawing/2014/main" id="{2DF50193-7A22-470F-ADB4-B4C913F11E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64265" y="5220558"/>
            <a:ext cx="2322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8" name="Rectangle 165">
            <a:extLst>
              <a:ext uri="{FF2B5EF4-FFF2-40B4-BE49-F238E27FC236}">
                <a16:creationId xmlns:a16="http://schemas.microsoft.com/office/drawing/2014/main" id="{E716184C-27FA-4C27-95C9-AD4A6DEDE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7099" y="5167734"/>
            <a:ext cx="105527" cy="15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76" name="Rectangle 173">
            <a:extLst>
              <a:ext uri="{FF2B5EF4-FFF2-40B4-BE49-F238E27FC236}">
                <a16:creationId xmlns:a16="http://schemas.microsoft.com/office/drawing/2014/main" id="{A4C56588-8FD7-4249-AE4B-5FFB5C85610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49978" y="5776052"/>
            <a:ext cx="81592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% 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KLRG1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+ cells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583" name="Group 582">
            <a:extLst>
              <a:ext uri="{FF2B5EF4-FFF2-40B4-BE49-F238E27FC236}">
                <a16:creationId xmlns:a16="http://schemas.microsoft.com/office/drawing/2014/main" id="{15A00E6B-4959-48E1-8A87-51E77A3F0E80}"/>
              </a:ext>
            </a:extLst>
          </p:cNvPr>
          <p:cNvGrpSpPr/>
          <p:nvPr/>
        </p:nvGrpSpPr>
        <p:grpSpPr>
          <a:xfrm>
            <a:off x="3993546" y="5604832"/>
            <a:ext cx="205714" cy="35871"/>
            <a:chOff x="6759825" y="7018641"/>
            <a:chExt cx="323850" cy="74612"/>
          </a:xfrm>
        </p:grpSpPr>
        <p:sp>
          <p:nvSpPr>
            <p:cNvPr id="584" name="Line 109">
              <a:extLst>
                <a:ext uri="{FF2B5EF4-FFF2-40B4-BE49-F238E27FC236}">
                  <a16:creationId xmlns:a16="http://schemas.microsoft.com/office/drawing/2014/main" id="{7A48F52E-1189-4B38-B91B-EC8B14632D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587" name="Line 110">
              <a:extLst>
                <a:ext uri="{FF2B5EF4-FFF2-40B4-BE49-F238E27FC236}">
                  <a16:creationId xmlns:a16="http://schemas.microsoft.com/office/drawing/2014/main" id="{0A99FA75-892C-4C4B-A2A3-BC27FB7B1D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588" name="Line 111">
              <a:extLst>
                <a:ext uri="{FF2B5EF4-FFF2-40B4-BE49-F238E27FC236}">
                  <a16:creationId xmlns:a16="http://schemas.microsoft.com/office/drawing/2014/main" id="{B475825C-26FF-4CA5-85A6-13359E112B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589" name="Line 112">
              <a:extLst>
                <a:ext uri="{FF2B5EF4-FFF2-40B4-BE49-F238E27FC236}">
                  <a16:creationId xmlns:a16="http://schemas.microsoft.com/office/drawing/2014/main" id="{162D10DD-C365-4C4A-AB90-8873E8F88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590" name="Line 113">
              <a:extLst>
                <a:ext uri="{FF2B5EF4-FFF2-40B4-BE49-F238E27FC236}">
                  <a16:creationId xmlns:a16="http://schemas.microsoft.com/office/drawing/2014/main" id="{07220239-E6BC-405D-A23D-43A2208439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632" name="Group 631">
            <a:extLst>
              <a:ext uri="{FF2B5EF4-FFF2-40B4-BE49-F238E27FC236}">
                <a16:creationId xmlns:a16="http://schemas.microsoft.com/office/drawing/2014/main" id="{DC3ADAAE-94A4-4622-80CF-0038C0DF2DA7}"/>
              </a:ext>
            </a:extLst>
          </p:cNvPr>
          <p:cNvGrpSpPr/>
          <p:nvPr/>
        </p:nvGrpSpPr>
        <p:grpSpPr>
          <a:xfrm>
            <a:off x="4404809" y="5209738"/>
            <a:ext cx="205714" cy="35871"/>
            <a:chOff x="6759825" y="7018641"/>
            <a:chExt cx="323850" cy="74612"/>
          </a:xfrm>
        </p:grpSpPr>
        <p:sp>
          <p:nvSpPr>
            <p:cNvPr id="633" name="Line 109">
              <a:extLst>
                <a:ext uri="{FF2B5EF4-FFF2-40B4-BE49-F238E27FC236}">
                  <a16:creationId xmlns:a16="http://schemas.microsoft.com/office/drawing/2014/main" id="{B708BA43-4760-48B6-A886-180FBAE6A8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34" name="Line 110">
              <a:extLst>
                <a:ext uri="{FF2B5EF4-FFF2-40B4-BE49-F238E27FC236}">
                  <a16:creationId xmlns:a16="http://schemas.microsoft.com/office/drawing/2014/main" id="{CE5D43F5-605A-4ED7-B896-1749F5FA95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35" name="Line 111">
              <a:extLst>
                <a:ext uri="{FF2B5EF4-FFF2-40B4-BE49-F238E27FC236}">
                  <a16:creationId xmlns:a16="http://schemas.microsoft.com/office/drawing/2014/main" id="{7A403186-3D30-4BA8-8B0B-FF726AC17B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36" name="Line 112">
              <a:extLst>
                <a:ext uri="{FF2B5EF4-FFF2-40B4-BE49-F238E27FC236}">
                  <a16:creationId xmlns:a16="http://schemas.microsoft.com/office/drawing/2014/main" id="{36E17807-77E4-42FA-BAA9-468955236A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37" name="Line 113">
              <a:extLst>
                <a:ext uri="{FF2B5EF4-FFF2-40B4-BE49-F238E27FC236}">
                  <a16:creationId xmlns:a16="http://schemas.microsoft.com/office/drawing/2014/main" id="{9218B05A-F0D6-4606-8A99-417EF2735E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640" name="TextBox 639">
            <a:extLst>
              <a:ext uri="{FF2B5EF4-FFF2-40B4-BE49-F238E27FC236}">
                <a16:creationId xmlns:a16="http://schemas.microsoft.com/office/drawing/2014/main" id="{88921FA8-764A-4415-B79D-4F0D41EC6F86}"/>
              </a:ext>
            </a:extLst>
          </p:cNvPr>
          <p:cNvSpPr txBox="1"/>
          <p:nvPr/>
        </p:nvSpPr>
        <p:spPr>
          <a:xfrm>
            <a:off x="4346087" y="6722874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536" name="Rectangle 235">
            <a:extLst>
              <a:ext uri="{FF2B5EF4-FFF2-40B4-BE49-F238E27FC236}">
                <a16:creationId xmlns:a16="http://schemas.microsoft.com/office/drawing/2014/main" id="{87F692C9-5478-4046-BB98-F79CDC31E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8066" y="7525026"/>
            <a:ext cx="122193" cy="248482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7" name="Freeform 236">
            <a:extLst>
              <a:ext uri="{FF2B5EF4-FFF2-40B4-BE49-F238E27FC236}">
                <a16:creationId xmlns:a16="http://schemas.microsoft.com/office/drawing/2014/main" id="{15E0218B-C3A7-4698-B82E-5B062F9044AD}"/>
              </a:ext>
            </a:extLst>
          </p:cNvPr>
          <p:cNvSpPr>
            <a:spLocks/>
          </p:cNvSpPr>
          <p:nvPr/>
        </p:nvSpPr>
        <p:spPr bwMode="auto">
          <a:xfrm>
            <a:off x="3948066" y="7525026"/>
            <a:ext cx="122193" cy="246540"/>
          </a:xfrm>
          <a:custGeom>
            <a:avLst/>
            <a:gdLst>
              <a:gd name="T0" fmla="*/ 0 w 175"/>
              <a:gd name="T1" fmla="*/ 266 h 266"/>
              <a:gd name="T2" fmla="*/ 0 w 175"/>
              <a:gd name="T3" fmla="*/ 266 h 266"/>
              <a:gd name="T4" fmla="*/ 0 w 175"/>
              <a:gd name="T5" fmla="*/ 0 h 266"/>
              <a:gd name="T6" fmla="*/ 175 w 175"/>
              <a:gd name="T7" fmla="*/ 0 h 266"/>
              <a:gd name="T8" fmla="*/ 175 w 175"/>
              <a:gd name="T9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266">
                <a:moveTo>
                  <a:pt x="0" y="266"/>
                </a:moveTo>
                <a:lnTo>
                  <a:pt x="0" y="266"/>
                </a:lnTo>
                <a:lnTo>
                  <a:pt x="0" y="0"/>
                </a:lnTo>
                <a:lnTo>
                  <a:pt x="175" y="0"/>
                </a:lnTo>
                <a:lnTo>
                  <a:pt x="175" y="266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Freeform 237">
            <a:extLst>
              <a:ext uri="{FF2B5EF4-FFF2-40B4-BE49-F238E27FC236}">
                <a16:creationId xmlns:a16="http://schemas.microsoft.com/office/drawing/2014/main" id="{59476CF4-EB56-466A-BF00-FD345C6424D0}"/>
              </a:ext>
            </a:extLst>
          </p:cNvPr>
          <p:cNvSpPr>
            <a:spLocks/>
          </p:cNvSpPr>
          <p:nvPr/>
        </p:nvSpPr>
        <p:spPr bwMode="auto">
          <a:xfrm>
            <a:off x="3978616" y="7495906"/>
            <a:ext cx="61097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9" name="Line 238">
            <a:extLst>
              <a:ext uri="{FF2B5EF4-FFF2-40B4-BE49-F238E27FC236}">
                <a16:creationId xmlns:a16="http://schemas.microsoft.com/office/drawing/2014/main" id="{54E30753-B273-45C5-92F6-C980457F0A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9164" y="7495906"/>
            <a:ext cx="0" cy="2911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0" name="Rectangle 239">
            <a:extLst>
              <a:ext uri="{FF2B5EF4-FFF2-40B4-BE49-F238E27FC236}">
                <a16:creationId xmlns:a16="http://schemas.microsoft.com/office/drawing/2014/main" id="{94E147C7-ECA4-407F-9BE7-23F0E5C96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4105" y="7202776"/>
            <a:ext cx="122193" cy="57073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1" name="Freeform 240">
            <a:extLst>
              <a:ext uri="{FF2B5EF4-FFF2-40B4-BE49-F238E27FC236}">
                <a16:creationId xmlns:a16="http://schemas.microsoft.com/office/drawing/2014/main" id="{EA0401E4-6A10-4F41-8D72-564B01B119C0}"/>
              </a:ext>
            </a:extLst>
          </p:cNvPr>
          <p:cNvSpPr>
            <a:spLocks/>
          </p:cNvSpPr>
          <p:nvPr/>
        </p:nvSpPr>
        <p:spPr bwMode="auto">
          <a:xfrm>
            <a:off x="4364105" y="7202776"/>
            <a:ext cx="120739" cy="568788"/>
          </a:xfrm>
          <a:custGeom>
            <a:avLst/>
            <a:gdLst>
              <a:gd name="T0" fmla="*/ 0 w 175"/>
              <a:gd name="T1" fmla="*/ 613 h 613"/>
              <a:gd name="T2" fmla="*/ 0 w 175"/>
              <a:gd name="T3" fmla="*/ 613 h 613"/>
              <a:gd name="T4" fmla="*/ 0 w 175"/>
              <a:gd name="T5" fmla="*/ 0 h 613"/>
              <a:gd name="T6" fmla="*/ 175 w 175"/>
              <a:gd name="T7" fmla="*/ 0 h 613"/>
              <a:gd name="T8" fmla="*/ 175 w 175"/>
              <a:gd name="T9" fmla="*/ 613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613">
                <a:moveTo>
                  <a:pt x="0" y="613"/>
                </a:moveTo>
                <a:lnTo>
                  <a:pt x="0" y="613"/>
                </a:lnTo>
                <a:lnTo>
                  <a:pt x="0" y="0"/>
                </a:lnTo>
                <a:lnTo>
                  <a:pt x="175" y="0"/>
                </a:lnTo>
                <a:lnTo>
                  <a:pt x="175" y="61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" name="Freeform 241">
            <a:extLst>
              <a:ext uri="{FF2B5EF4-FFF2-40B4-BE49-F238E27FC236}">
                <a16:creationId xmlns:a16="http://schemas.microsoft.com/office/drawing/2014/main" id="{998B3CF2-3B87-47E5-8633-60C7BD18124A}"/>
              </a:ext>
            </a:extLst>
          </p:cNvPr>
          <p:cNvSpPr>
            <a:spLocks/>
          </p:cNvSpPr>
          <p:nvPr/>
        </p:nvSpPr>
        <p:spPr bwMode="auto">
          <a:xfrm>
            <a:off x="4394655" y="7136774"/>
            <a:ext cx="61097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3" name="Line 242">
            <a:extLst>
              <a:ext uri="{FF2B5EF4-FFF2-40B4-BE49-F238E27FC236}">
                <a16:creationId xmlns:a16="http://schemas.microsoft.com/office/drawing/2014/main" id="{A5144E52-8EB9-42B4-B820-4BC9B70034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5202" y="7136774"/>
            <a:ext cx="0" cy="6600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4" name="Rectangle 243">
            <a:extLst>
              <a:ext uri="{FF2B5EF4-FFF2-40B4-BE49-F238E27FC236}">
                <a16:creationId xmlns:a16="http://schemas.microsoft.com/office/drawing/2014/main" id="{B05E0785-A02F-4D5D-A612-CE90CB5BE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8690" y="7051358"/>
            <a:ext cx="122193" cy="722148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5" name="Freeform 244">
            <a:extLst>
              <a:ext uri="{FF2B5EF4-FFF2-40B4-BE49-F238E27FC236}">
                <a16:creationId xmlns:a16="http://schemas.microsoft.com/office/drawing/2014/main" id="{4A6B4963-12E3-44F5-A89C-8DD4EA05B291}"/>
              </a:ext>
            </a:extLst>
          </p:cNvPr>
          <p:cNvSpPr>
            <a:spLocks/>
          </p:cNvSpPr>
          <p:nvPr/>
        </p:nvSpPr>
        <p:spPr bwMode="auto">
          <a:xfrm>
            <a:off x="4778690" y="7051358"/>
            <a:ext cx="122193" cy="720207"/>
          </a:xfrm>
          <a:custGeom>
            <a:avLst/>
            <a:gdLst>
              <a:gd name="T0" fmla="*/ 0 w 175"/>
              <a:gd name="T1" fmla="*/ 778 h 778"/>
              <a:gd name="T2" fmla="*/ 0 w 175"/>
              <a:gd name="T3" fmla="*/ 778 h 778"/>
              <a:gd name="T4" fmla="*/ 0 w 175"/>
              <a:gd name="T5" fmla="*/ 0 h 778"/>
              <a:gd name="T6" fmla="*/ 175 w 175"/>
              <a:gd name="T7" fmla="*/ 0 h 778"/>
              <a:gd name="T8" fmla="*/ 175 w 175"/>
              <a:gd name="T9" fmla="*/ 778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778">
                <a:moveTo>
                  <a:pt x="0" y="778"/>
                </a:moveTo>
                <a:lnTo>
                  <a:pt x="0" y="778"/>
                </a:lnTo>
                <a:lnTo>
                  <a:pt x="0" y="0"/>
                </a:lnTo>
                <a:lnTo>
                  <a:pt x="175" y="0"/>
                </a:lnTo>
                <a:lnTo>
                  <a:pt x="175" y="778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" name="Freeform 245">
            <a:extLst>
              <a:ext uri="{FF2B5EF4-FFF2-40B4-BE49-F238E27FC236}">
                <a16:creationId xmlns:a16="http://schemas.microsoft.com/office/drawing/2014/main" id="{075AD3ED-BA13-4DB3-B32F-DE94B2C67665}"/>
              </a:ext>
            </a:extLst>
          </p:cNvPr>
          <p:cNvSpPr>
            <a:spLocks/>
          </p:cNvSpPr>
          <p:nvPr/>
        </p:nvSpPr>
        <p:spPr bwMode="auto">
          <a:xfrm>
            <a:off x="4809238" y="6975649"/>
            <a:ext cx="61097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7" name="Line 246">
            <a:extLst>
              <a:ext uri="{FF2B5EF4-FFF2-40B4-BE49-F238E27FC236}">
                <a16:creationId xmlns:a16="http://schemas.microsoft.com/office/drawing/2014/main" id="{1DCB5C25-446B-40E0-BE66-DA6F33D53C7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9786" y="6975649"/>
            <a:ext cx="0" cy="7571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8" name="Rectangle 247">
            <a:extLst>
              <a:ext uri="{FF2B5EF4-FFF2-40B4-BE49-F238E27FC236}">
                <a16:creationId xmlns:a16="http://schemas.microsoft.com/office/drawing/2014/main" id="{84E44503-1D20-4EB9-8C94-EEAB304F1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990" y="7396903"/>
            <a:ext cx="122193" cy="3766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9" name="Freeform 248">
            <a:extLst>
              <a:ext uri="{FF2B5EF4-FFF2-40B4-BE49-F238E27FC236}">
                <a16:creationId xmlns:a16="http://schemas.microsoft.com/office/drawing/2014/main" id="{86B11D6C-FD98-4C86-BA37-305460DC18B3}"/>
              </a:ext>
            </a:extLst>
          </p:cNvPr>
          <p:cNvSpPr>
            <a:spLocks/>
          </p:cNvSpPr>
          <p:nvPr/>
        </p:nvSpPr>
        <p:spPr bwMode="auto">
          <a:xfrm>
            <a:off x="4094990" y="7396903"/>
            <a:ext cx="120739" cy="374663"/>
          </a:xfrm>
          <a:custGeom>
            <a:avLst/>
            <a:gdLst>
              <a:gd name="T0" fmla="*/ 0 w 175"/>
              <a:gd name="T1" fmla="*/ 404 h 404"/>
              <a:gd name="T2" fmla="*/ 0 w 175"/>
              <a:gd name="T3" fmla="*/ 404 h 404"/>
              <a:gd name="T4" fmla="*/ 0 w 175"/>
              <a:gd name="T5" fmla="*/ 0 h 404"/>
              <a:gd name="T6" fmla="*/ 175 w 175"/>
              <a:gd name="T7" fmla="*/ 0 h 404"/>
              <a:gd name="T8" fmla="*/ 175 w 175"/>
              <a:gd name="T9" fmla="*/ 404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404">
                <a:moveTo>
                  <a:pt x="0" y="404"/>
                </a:moveTo>
                <a:lnTo>
                  <a:pt x="0" y="404"/>
                </a:lnTo>
                <a:lnTo>
                  <a:pt x="0" y="0"/>
                </a:lnTo>
                <a:lnTo>
                  <a:pt x="175" y="0"/>
                </a:lnTo>
                <a:lnTo>
                  <a:pt x="175" y="40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0" name="Freeform 249">
            <a:extLst>
              <a:ext uri="{FF2B5EF4-FFF2-40B4-BE49-F238E27FC236}">
                <a16:creationId xmlns:a16="http://schemas.microsoft.com/office/drawing/2014/main" id="{7EF5B3EF-C591-40F6-A48A-1F13749A0852}"/>
              </a:ext>
            </a:extLst>
          </p:cNvPr>
          <p:cNvSpPr>
            <a:spLocks/>
          </p:cNvSpPr>
          <p:nvPr/>
        </p:nvSpPr>
        <p:spPr bwMode="auto">
          <a:xfrm>
            <a:off x="4125538" y="7350313"/>
            <a:ext cx="61097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Line 250">
            <a:extLst>
              <a:ext uri="{FF2B5EF4-FFF2-40B4-BE49-F238E27FC236}">
                <a16:creationId xmlns:a16="http://schemas.microsoft.com/office/drawing/2014/main" id="{D1A3DCC5-24C9-4FCC-8A27-EC2DD91462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6087" y="7350313"/>
            <a:ext cx="0" cy="4659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" name="Rectangle 251">
            <a:extLst>
              <a:ext uri="{FF2B5EF4-FFF2-40B4-BE49-F238E27FC236}">
                <a16:creationId xmlns:a16="http://schemas.microsoft.com/office/drawing/2014/main" id="{314F987E-BD66-4501-BF03-B8361B581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9574" y="7552203"/>
            <a:ext cx="122193" cy="2213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" name="Freeform 252">
            <a:extLst>
              <a:ext uri="{FF2B5EF4-FFF2-40B4-BE49-F238E27FC236}">
                <a16:creationId xmlns:a16="http://schemas.microsoft.com/office/drawing/2014/main" id="{4F22DE57-44E4-41DA-8168-CEB441D5D261}"/>
              </a:ext>
            </a:extLst>
          </p:cNvPr>
          <p:cNvSpPr>
            <a:spLocks/>
          </p:cNvSpPr>
          <p:nvPr/>
        </p:nvSpPr>
        <p:spPr bwMode="auto">
          <a:xfrm>
            <a:off x="4509574" y="7552203"/>
            <a:ext cx="122193" cy="219363"/>
          </a:xfrm>
          <a:custGeom>
            <a:avLst/>
            <a:gdLst>
              <a:gd name="T0" fmla="*/ 0 w 175"/>
              <a:gd name="T1" fmla="*/ 236 h 236"/>
              <a:gd name="T2" fmla="*/ 0 w 175"/>
              <a:gd name="T3" fmla="*/ 236 h 236"/>
              <a:gd name="T4" fmla="*/ 0 w 175"/>
              <a:gd name="T5" fmla="*/ 0 h 236"/>
              <a:gd name="T6" fmla="*/ 175 w 175"/>
              <a:gd name="T7" fmla="*/ 0 h 236"/>
              <a:gd name="T8" fmla="*/ 175 w 175"/>
              <a:gd name="T9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236">
                <a:moveTo>
                  <a:pt x="0" y="236"/>
                </a:moveTo>
                <a:lnTo>
                  <a:pt x="0" y="236"/>
                </a:lnTo>
                <a:lnTo>
                  <a:pt x="0" y="0"/>
                </a:lnTo>
                <a:lnTo>
                  <a:pt x="175" y="0"/>
                </a:lnTo>
                <a:lnTo>
                  <a:pt x="175" y="236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4" name="Freeform 253">
            <a:extLst>
              <a:ext uri="{FF2B5EF4-FFF2-40B4-BE49-F238E27FC236}">
                <a16:creationId xmlns:a16="http://schemas.microsoft.com/office/drawing/2014/main" id="{9D923E02-C51B-46E4-B1AF-FC8D30B09A1F}"/>
              </a:ext>
            </a:extLst>
          </p:cNvPr>
          <p:cNvSpPr>
            <a:spLocks/>
          </p:cNvSpPr>
          <p:nvPr/>
        </p:nvSpPr>
        <p:spPr bwMode="auto">
          <a:xfrm>
            <a:off x="4540122" y="7528907"/>
            <a:ext cx="61097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5" name="Line 254">
            <a:extLst>
              <a:ext uri="{FF2B5EF4-FFF2-40B4-BE49-F238E27FC236}">
                <a16:creationId xmlns:a16="http://schemas.microsoft.com/office/drawing/2014/main" id="{83766E5B-5285-47AE-8993-CA22441729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670" y="7528907"/>
            <a:ext cx="0" cy="2329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6" name="Rectangle 255">
            <a:extLst>
              <a:ext uri="{FF2B5EF4-FFF2-40B4-BE49-F238E27FC236}">
                <a16:creationId xmlns:a16="http://schemas.microsoft.com/office/drawing/2014/main" id="{93269633-6527-4796-A0CA-C7825869E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5613" y="7612381"/>
            <a:ext cx="122193" cy="161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7" name="Freeform 256">
            <a:extLst>
              <a:ext uri="{FF2B5EF4-FFF2-40B4-BE49-F238E27FC236}">
                <a16:creationId xmlns:a16="http://schemas.microsoft.com/office/drawing/2014/main" id="{8D695FDC-5287-4DAB-AA56-21D536504232}"/>
              </a:ext>
            </a:extLst>
          </p:cNvPr>
          <p:cNvSpPr>
            <a:spLocks/>
          </p:cNvSpPr>
          <p:nvPr/>
        </p:nvSpPr>
        <p:spPr bwMode="auto">
          <a:xfrm>
            <a:off x="4925613" y="7612381"/>
            <a:ext cx="120739" cy="159184"/>
          </a:xfrm>
          <a:custGeom>
            <a:avLst/>
            <a:gdLst>
              <a:gd name="T0" fmla="*/ 0 w 175"/>
              <a:gd name="T1" fmla="*/ 172 h 172"/>
              <a:gd name="T2" fmla="*/ 0 w 175"/>
              <a:gd name="T3" fmla="*/ 172 h 172"/>
              <a:gd name="T4" fmla="*/ 0 w 175"/>
              <a:gd name="T5" fmla="*/ 0 h 172"/>
              <a:gd name="T6" fmla="*/ 175 w 175"/>
              <a:gd name="T7" fmla="*/ 0 h 172"/>
              <a:gd name="T8" fmla="*/ 175 w 175"/>
              <a:gd name="T9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72">
                <a:moveTo>
                  <a:pt x="0" y="172"/>
                </a:moveTo>
                <a:lnTo>
                  <a:pt x="0" y="172"/>
                </a:lnTo>
                <a:lnTo>
                  <a:pt x="0" y="0"/>
                </a:lnTo>
                <a:lnTo>
                  <a:pt x="175" y="0"/>
                </a:lnTo>
                <a:lnTo>
                  <a:pt x="175" y="17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8" name="Freeform 257">
            <a:extLst>
              <a:ext uri="{FF2B5EF4-FFF2-40B4-BE49-F238E27FC236}">
                <a16:creationId xmlns:a16="http://schemas.microsoft.com/office/drawing/2014/main" id="{2CBC49B5-5EAD-441F-B79C-E3B2EA0F9B86}"/>
              </a:ext>
            </a:extLst>
          </p:cNvPr>
          <p:cNvSpPr>
            <a:spLocks/>
          </p:cNvSpPr>
          <p:nvPr/>
        </p:nvSpPr>
        <p:spPr bwMode="auto">
          <a:xfrm>
            <a:off x="4956161" y="7592969"/>
            <a:ext cx="61097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Line 258">
            <a:extLst>
              <a:ext uri="{FF2B5EF4-FFF2-40B4-BE49-F238E27FC236}">
                <a16:creationId xmlns:a16="http://schemas.microsoft.com/office/drawing/2014/main" id="{CF789B72-3486-4C1C-ABDE-A1EA73AA10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6709" y="7592969"/>
            <a:ext cx="0" cy="1941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Line 260">
            <a:extLst>
              <a:ext uri="{FF2B5EF4-FFF2-40B4-BE49-F238E27FC236}">
                <a16:creationId xmlns:a16="http://schemas.microsoft.com/office/drawing/2014/main" id="{2238E9CE-97FB-4546-A104-154E26B495F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75333" y="7773507"/>
            <a:ext cx="124811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Line 261">
            <a:extLst>
              <a:ext uri="{FF2B5EF4-FFF2-40B4-BE49-F238E27FC236}">
                <a16:creationId xmlns:a16="http://schemas.microsoft.com/office/drawing/2014/main" id="{7848B9AD-A736-47F9-9F40-66A9015F3A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81897" y="7773507"/>
            <a:ext cx="0" cy="3106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Rectangle 262">
            <a:extLst>
              <a:ext uri="{FF2B5EF4-FFF2-40B4-BE49-F238E27FC236}">
                <a16:creationId xmlns:a16="http://schemas.microsoft.com/office/drawing/2014/main" id="{B531EC47-0B96-4141-BD6A-D6FECA7B7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0801" y="7808450"/>
            <a:ext cx="33614" cy="12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64" name="Line 263">
            <a:extLst>
              <a:ext uri="{FF2B5EF4-FFF2-40B4-BE49-F238E27FC236}">
                <a16:creationId xmlns:a16="http://schemas.microsoft.com/office/drawing/2014/main" id="{6B257810-D365-4227-B6C2-1D47FCDE67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7936" y="7773507"/>
            <a:ext cx="0" cy="3106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Rectangle 264">
            <a:extLst>
              <a:ext uri="{FF2B5EF4-FFF2-40B4-BE49-F238E27FC236}">
                <a16:creationId xmlns:a16="http://schemas.microsoft.com/office/drawing/2014/main" id="{1278CB8B-7D24-4F38-885F-5BE7F9DB6F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6474" y="7808450"/>
            <a:ext cx="67228" cy="12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66" name="Line 265">
            <a:extLst>
              <a:ext uri="{FF2B5EF4-FFF2-40B4-BE49-F238E27FC236}">
                <a16:creationId xmlns:a16="http://schemas.microsoft.com/office/drawing/2014/main" id="{4D6C22C3-20D0-4B88-9127-2C2ED8CB3A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2520" y="7773507"/>
            <a:ext cx="0" cy="3106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7" name="Rectangle 266">
            <a:extLst>
              <a:ext uri="{FF2B5EF4-FFF2-40B4-BE49-F238E27FC236}">
                <a16:creationId xmlns:a16="http://schemas.microsoft.com/office/drawing/2014/main" id="{5A28AFA7-0960-46B0-8C1C-1B0FA1152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059" y="7808450"/>
            <a:ext cx="67228" cy="12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68" name="Line 267">
            <a:extLst>
              <a:ext uri="{FF2B5EF4-FFF2-40B4-BE49-F238E27FC236}">
                <a16:creationId xmlns:a16="http://schemas.microsoft.com/office/drawing/2014/main" id="{63C5D9FA-82BB-4A93-8286-4B83209AF5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75333" y="6663107"/>
            <a:ext cx="0" cy="111040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Line 268">
            <a:extLst>
              <a:ext uri="{FF2B5EF4-FFF2-40B4-BE49-F238E27FC236}">
                <a16:creationId xmlns:a16="http://schemas.microsoft.com/office/drawing/2014/main" id="{1B479533-754F-4C4D-B6C0-05202EDA99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0604" y="7773507"/>
            <a:ext cx="2473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0" name="Rectangle 269">
            <a:extLst>
              <a:ext uri="{FF2B5EF4-FFF2-40B4-BE49-F238E27FC236}">
                <a16:creationId xmlns:a16="http://schemas.microsoft.com/office/drawing/2014/main" id="{C3D7546B-361C-4597-860C-F8B4F2BF3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1285" y="7736847"/>
            <a:ext cx="52880" cy="1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71" name="Line 270">
            <a:extLst>
              <a:ext uri="{FF2B5EF4-FFF2-40B4-BE49-F238E27FC236}">
                <a16:creationId xmlns:a16="http://schemas.microsoft.com/office/drawing/2014/main" id="{E1EE99B9-4C2F-4C0C-9393-0A738E26E98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0604" y="7495906"/>
            <a:ext cx="2473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2" name="Rectangle 271">
            <a:extLst>
              <a:ext uri="{FF2B5EF4-FFF2-40B4-BE49-F238E27FC236}">
                <a16:creationId xmlns:a16="http://schemas.microsoft.com/office/drawing/2014/main" id="{EFB16884-51F3-4482-A2E0-CA8B3AADC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211" y="7444301"/>
            <a:ext cx="105759" cy="1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73" name="Line 272">
            <a:extLst>
              <a:ext uri="{FF2B5EF4-FFF2-40B4-BE49-F238E27FC236}">
                <a16:creationId xmlns:a16="http://schemas.microsoft.com/office/drawing/2014/main" id="{09C02472-2ACE-4E8E-963A-433CE28DC5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0604" y="7218307"/>
            <a:ext cx="2473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4" name="Rectangle 273">
            <a:extLst>
              <a:ext uri="{FF2B5EF4-FFF2-40B4-BE49-F238E27FC236}">
                <a16:creationId xmlns:a16="http://schemas.microsoft.com/office/drawing/2014/main" id="{5C01724A-57A5-40A4-92D0-26DAA68DE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211" y="7166702"/>
            <a:ext cx="105759" cy="1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75" name="Line 274">
            <a:extLst>
              <a:ext uri="{FF2B5EF4-FFF2-40B4-BE49-F238E27FC236}">
                <a16:creationId xmlns:a16="http://schemas.microsoft.com/office/drawing/2014/main" id="{32E94110-7C5B-4AA7-B477-59CE8BA4C3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0604" y="6940706"/>
            <a:ext cx="2473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6" name="Rectangle 275">
            <a:extLst>
              <a:ext uri="{FF2B5EF4-FFF2-40B4-BE49-F238E27FC236}">
                <a16:creationId xmlns:a16="http://schemas.microsoft.com/office/drawing/2014/main" id="{E657C14B-B319-4632-A929-A62FC69A3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211" y="6889736"/>
            <a:ext cx="105759" cy="1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77" name="Line 276">
            <a:extLst>
              <a:ext uri="{FF2B5EF4-FFF2-40B4-BE49-F238E27FC236}">
                <a16:creationId xmlns:a16="http://schemas.microsoft.com/office/drawing/2014/main" id="{2F117FE4-B12B-40C9-BA08-24F23061FE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0604" y="6663107"/>
            <a:ext cx="2473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8" name="Rectangle 277">
            <a:extLst>
              <a:ext uri="{FF2B5EF4-FFF2-40B4-BE49-F238E27FC236}">
                <a16:creationId xmlns:a16="http://schemas.microsoft.com/office/drawing/2014/main" id="{1424D7EE-7A88-4609-80A6-767D30FB1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5211" y="6612137"/>
            <a:ext cx="105759" cy="1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85" name="Rectangle 284">
            <a:extLst>
              <a:ext uri="{FF2B5EF4-FFF2-40B4-BE49-F238E27FC236}">
                <a16:creationId xmlns:a16="http://schemas.microsoft.com/office/drawing/2014/main" id="{3F8F3DE6-F565-443F-A3D6-1D08630C2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833" y="7917886"/>
            <a:ext cx="689085" cy="12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ays post immu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ization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86" name="Rectangle 285">
            <a:extLst>
              <a:ext uri="{FF2B5EF4-FFF2-40B4-BE49-F238E27FC236}">
                <a16:creationId xmlns:a16="http://schemas.microsoft.com/office/drawing/2014/main" id="{C92D162D-B004-4DA4-BDC2-13F6C6776F8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262070" y="7138476"/>
            <a:ext cx="701388" cy="71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% </a:t>
            </a:r>
            <a:r>
              <a:rPr kumimoji="0" lang="en-US" altLang="zh-CN" sz="8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BrdU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+ cells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641" name="Group 640">
            <a:extLst>
              <a:ext uri="{FF2B5EF4-FFF2-40B4-BE49-F238E27FC236}">
                <a16:creationId xmlns:a16="http://schemas.microsoft.com/office/drawing/2014/main" id="{BE50AAB9-EFCA-4238-97BC-D1ED1DC395F1}"/>
              </a:ext>
            </a:extLst>
          </p:cNvPr>
          <p:cNvGrpSpPr/>
          <p:nvPr/>
        </p:nvGrpSpPr>
        <p:grpSpPr>
          <a:xfrm>
            <a:off x="4388975" y="6977705"/>
            <a:ext cx="209693" cy="36632"/>
            <a:chOff x="6759825" y="7018641"/>
            <a:chExt cx="323850" cy="74612"/>
          </a:xfrm>
        </p:grpSpPr>
        <p:sp>
          <p:nvSpPr>
            <p:cNvPr id="642" name="Line 109">
              <a:extLst>
                <a:ext uri="{FF2B5EF4-FFF2-40B4-BE49-F238E27FC236}">
                  <a16:creationId xmlns:a16="http://schemas.microsoft.com/office/drawing/2014/main" id="{FF00AC04-27B9-4C38-BEAF-35B019D50E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43" name="Line 110">
              <a:extLst>
                <a:ext uri="{FF2B5EF4-FFF2-40B4-BE49-F238E27FC236}">
                  <a16:creationId xmlns:a16="http://schemas.microsoft.com/office/drawing/2014/main" id="{311D7B48-0B81-4DA9-9AAC-3FED52A8A1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46" name="Line 111">
              <a:extLst>
                <a:ext uri="{FF2B5EF4-FFF2-40B4-BE49-F238E27FC236}">
                  <a16:creationId xmlns:a16="http://schemas.microsoft.com/office/drawing/2014/main" id="{31797F53-F29C-4998-8B50-AF1EE56AFF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47" name="Line 112">
              <a:extLst>
                <a:ext uri="{FF2B5EF4-FFF2-40B4-BE49-F238E27FC236}">
                  <a16:creationId xmlns:a16="http://schemas.microsoft.com/office/drawing/2014/main" id="{6A55629C-CE16-4E91-9374-3C8960AD2D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52" name="Line 113">
              <a:extLst>
                <a:ext uri="{FF2B5EF4-FFF2-40B4-BE49-F238E27FC236}">
                  <a16:creationId xmlns:a16="http://schemas.microsoft.com/office/drawing/2014/main" id="{3BD4F8FA-7286-471C-B6C2-189F6036C9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660" name="Group 659">
            <a:extLst>
              <a:ext uri="{FF2B5EF4-FFF2-40B4-BE49-F238E27FC236}">
                <a16:creationId xmlns:a16="http://schemas.microsoft.com/office/drawing/2014/main" id="{0EFCD71E-549C-4CDD-B853-C1FA6C994F35}"/>
              </a:ext>
            </a:extLst>
          </p:cNvPr>
          <p:cNvGrpSpPr/>
          <p:nvPr/>
        </p:nvGrpSpPr>
        <p:grpSpPr>
          <a:xfrm>
            <a:off x="4807885" y="6890047"/>
            <a:ext cx="209693" cy="36632"/>
            <a:chOff x="6759825" y="7018641"/>
            <a:chExt cx="323850" cy="74612"/>
          </a:xfrm>
        </p:grpSpPr>
        <p:sp>
          <p:nvSpPr>
            <p:cNvPr id="661" name="Line 109">
              <a:extLst>
                <a:ext uri="{FF2B5EF4-FFF2-40B4-BE49-F238E27FC236}">
                  <a16:creationId xmlns:a16="http://schemas.microsoft.com/office/drawing/2014/main" id="{3DB5F29E-F0D7-4A88-9ED8-62D6664B4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62" name="Line 110">
              <a:extLst>
                <a:ext uri="{FF2B5EF4-FFF2-40B4-BE49-F238E27FC236}">
                  <a16:creationId xmlns:a16="http://schemas.microsoft.com/office/drawing/2014/main" id="{689B6C1B-21E5-42C0-BD4F-BEC35A04F8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63" name="Line 111">
              <a:extLst>
                <a:ext uri="{FF2B5EF4-FFF2-40B4-BE49-F238E27FC236}">
                  <a16:creationId xmlns:a16="http://schemas.microsoft.com/office/drawing/2014/main" id="{96438BEA-71EA-453C-8597-C405E91845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64" name="Line 112">
              <a:extLst>
                <a:ext uri="{FF2B5EF4-FFF2-40B4-BE49-F238E27FC236}">
                  <a16:creationId xmlns:a16="http://schemas.microsoft.com/office/drawing/2014/main" id="{0FBA41A1-833F-4B5F-8EBD-24C0C021ED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65" name="Line 113">
              <a:extLst>
                <a:ext uri="{FF2B5EF4-FFF2-40B4-BE49-F238E27FC236}">
                  <a16:creationId xmlns:a16="http://schemas.microsoft.com/office/drawing/2014/main" id="{D0E6DB34-4404-4B8E-B86E-9208D44221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666" name="TextBox 665">
            <a:extLst>
              <a:ext uri="{FF2B5EF4-FFF2-40B4-BE49-F238E27FC236}">
                <a16:creationId xmlns:a16="http://schemas.microsoft.com/office/drawing/2014/main" id="{69D728FA-B556-403B-B87D-F2A7022D37DB}"/>
              </a:ext>
            </a:extLst>
          </p:cNvPr>
          <p:cNvSpPr txBox="1"/>
          <p:nvPr/>
        </p:nvSpPr>
        <p:spPr>
          <a:xfrm>
            <a:off x="4707672" y="6629309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667" name="TextBox 666">
            <a:extLst>
              <a:ext uri="{FF2B5EF4-FFF2-40B4-BE49-F238E27FC236}">
                <a16:creationId xmlns:a16="http://schemas.microsoft.com/office/drawing/2014/main" id="{4CE442C4-717B-4AA5-92F3-4819907471C8}"/>
              </a:ext>
            </a:extLst>
          </p:cNvPr>
          <p:cNvSpPr txBox="1"/>
          <p:nvPr/>
        </p:nvSpPr>
        <p:spPr>
          <a:xfrm>
            <a:off x="4834016" y="6629309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481" name="Rectangle 179">
            <a:extLst>
              <a:ext uri="{FF2B5EF4-FFF2-40B4-BE49-F238E27FC236}">
                <a16:creationId xmlns:a16="http://schemas.microsoft.com/office/drawing/2014/main" id="{37EC2788-4305-4425-917E-19CFB0813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0683" y="6150872"/>
            <a:ext cx="122346" cy="195634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2" name="Freeform 180">
            <a:extLst>
              <a:ext uri="{FF2B5EF4-FFF2-40B4-BE49-F238E27FC236}">
                <a16:creationId xmlns:a16="http://schemas.microsoft.com/office/drawing/2014/main" id="{54228B71-AB89-44B3-AC59-2DE253CA8F22}"/>
              </a:ext>
            </a:extLst>
          </p:cNvPr>
          <p:cNvSpPr>
            <a:spLocks/>
          </p:cNvSpPr>
          <p:nvPr/>
        </p:nvSpPr>
        <p:spPr bwMode="auto">
          <a:xfrm>
            <a:off x="5340683" y="6150872"/>
            <a:ext cx="122346" cy="193716"/>
          </a:xfrm>
          <a:custGeom>
            <a:avLst/>
            <a:gdLst>
              <a:gd name="T0" fmla="*/ 0 w 175"/>
              <a:gd name="T1" fmla="*/ 211 h 211"/>
              <a:gd name="T2" fmla="*/ 0 w 175"/>
              <a:gd name="T3" fmla="*/ 211 h 211"/>
              <a:gd name="T4" fmla="*/ 0 w 175"/>
              <a:gd name="T5" fmla="*/ 0 h 211"/>
              <a:gd name="T6" fmla="*/ 175 w 175"/>
              <a:gd name="T7" fmla="*/ 0 h 211"/>
              <a:gd name="T8" fmla="*/ 175 w 175"/>
              <a:gd name="T9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211">
                <a:moveTo>
                  <a:pt x="0" y="211"/>
                </a:moveTo>
                <a:lnTo>
                  <a:pt x="0" y="211"/>
                </a:lnTo>
                <a:lnTo>
                  <a:pt x="0" y="0"/>
                </a:lnTo>
                <a:lnTo>
                  <a:pt x="175" y="0"/>
                </a:lnTo>
                <a:lnTo>
                  <a:pt x="175" y="21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3" name="Freeform 181">
            <a:extLst>
              <a:ext uri="{FF2B5EF4-FFF2-40B4-BE49-F238E27FC236}">
                <a16:creationId xmlns:a16="http://schemas.microsoft.com/office/drawing/2014/main" id="{70F42408-CD1D-480E-8FEE-4418DCDF50E0}"/>
              </a:ext>
            </a:extLst>
          </p:cNvPr>
          <p:cNvSpPr>
            <a:spLocks/>
          </p:cNvSpPr>
          <p:nvPr/>
        </p:nvSpPr>
        <p:spPr bwMode="auto">
          <a:xfrm>
            <a:off x="5371269" y="6108677"/>
            <a:ext cx="6117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4" name="Line 182">
            <a:extLst>
              <a:ext uri="{FF2B5EF4-FFF2-40B4-BE49-F238E27FC236}">
                <a16:creationId xmlns:a16="http://schemas.microsoft.com/office/drawing/2014/main" id="{045E4F17-C875-4D85-8F15-AC833A9DB0A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01856" y="6108677"/>
            <a:ext cx="0" cy="4219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5" name="Rectangle 183">
            <a:extLst>
              <a:ext uri="{FF2B5EF4-FFF2-40B4-BE49-F238E27FC236}">
                <a16:creationId xmlns:a16="http://schemas.microsoft.com/office/drawing/2014/main" id="{ED0D3857-7637-4EA9-B2D2-30D2A7D51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242" y="5893864"/>
            <a:ext cx="122346" cy="45264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6" name="Freeform 184">
            <a:extLst>
              <a:ext uri="{FF2B5EF4-FFF2-40B4-BE49-F238E27FC236}">
                <a16:creationId xmlns:a16="http://schemas.microsoft.com/office/drawing/2014/main" id="{53118B68-7A0D-4741-94C3-41319A4A61C9}"/>
              </a:ext>
            </a:extLst>
          </p:cNvPr>
          <p:cNvSpPr>
            <a:spLocks/>
          </p:cNvSpPr>
          <p:nvPr/>
        </p:nvSpPr>
        <p:spPr bwMode="auto">
          <a:xfrm>
            <a:off x="5757242" y="5893864"/>
            <a:ext cx="122346" cy="450725"/>
          </a:xfrm>
          <a:custGeom>
            <a:avLst/>
            <a:gdLst>
              <a:gd name="T0" fmla="*/ 0 w 175"/>
              <a:gd name="T1" fmla="*/ 492 h 492"/>
              <a:gd name="T2" fmla="*/ 0 w 175"/>
              <a:gd name="T3" fmla="*/ 492 h 492"/>
              <a:gd name="T4" fmla="*/ 0 w 175"/>
              <a:gd name="T5" fmla="*/ 0 h 492"/>
              <a:gd name="T6" fmla="*/ 175 w 175"/>
              <a:gd name="T7" fmla="*/ 0 h 492"/>
              <a:gd name="T8" fmla="*/ 175 w 175"/>
              <a:gd name="T9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492">
                <a:moveTo>
                  <a:pt x="0" y="492"/>
                </a:moveTo>
                <a:lnTo>
                  <a:pt x="0" y="492"/>
                </a:lnTo>
                <a:lnTo>
                  <a:pt x="0" y="0"/>
                </a:lnTo>
                <a:lnTo>
                  <a:pt x="175" y="0"/>
                </a:lnTo>
                <a:lnTo>
                  <a:pt x="175" y="492"/>
                </a:lnTo>
              </a:path>
            </a:pathLst>
          </a:custGeom>
          <a:solidFill>
            <a:schemeClr val="tx1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7" name="Freeform 185">
            <a:extLst>
              <a:ext uri="{FF2B5EF4-FFF2-40B4-BE49-F238E27FC236}">
                <a16:creationId xmlns:a16="http://schemas.microsoft.com/office/drawing/2014/main" id="{CBF47E7F-EE35-4A54-93E6-A3C05FF5B9A7}"/>
              </a:ext>
            </a:extLst>
          </p:cNvPr>
          <p:cNvSpPr>
            <a:spLocks/>
          </p:cNvSpPr>
          <p:nvPr/>
        </p:nvSpPr>
        <p:spPr bwMode="auto">
          <a:xfrm>
            <a:off x="5787827" y="5826735"/>
            <a:ext cx="6117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8" name="Line 186">
            <a:extLst>
              <a:ext uri="{FF2B5EF4-FFF2-40B4-BE49-F238E27FC236}">
                <a16:creationId xmlns:a16="http://schemas.microsoft.com/office/drawing/2014/main" id="{8B08CC0C-6C14-4E12-ACAF-629D41F1DE0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8415" y="5826735"/>
            <a:ext cx="0" cy="6712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Rectangle 187">
            <a:extLst>
              <a:ext uri="{FF2B5EF4-FFF2-40B4-BE49-F238E27FC236}">
                <a16:creationId xmlns:a16="http://schemas.microsoft.com/office/drawing/2014/main" id="{7ECC481B-6E7F-44DA-B9CF-FEC93E3B4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801" y="5836324"/>
            <a:ext cx="122346" cy="510181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0" name="Freeform 188">
            <a:extLst>
              <a:ext uri="{FF2B5EF4-FFF2-40B4-BE49-F238E27FC236}">
                <a16:creationId xmlns:a16="http://schemas.microsoft.com/office/drawing/2014/main" id="{41B94AC0-CD9E-4959-A759-F9F417DE73EE}"/>
              </a:ext>
            </a:extLst>
          </p:cNvPr>
          <p:cNvSpPr>
            <a:spLocks/>
          </p:cNvSpPr>
          <p:nvPr/>
        </p:nvSpPr>
        <p:spPr bwMode="auto">
          <a:xfrm>
            <a:off x="6173801" y="5836324"/>
            <a:ext cx="122346" cy="508265"/>
          </a:xfrm>
          <a:custGeom>
            <a:avLst/>
            <a:gdLst>
              <a:gd name="T0" fmla="*/ 0 w 175"/>
              <a:gd name="T1" fmla="*/ 555 h 555"/>
              <a:gd name="T2" fmla="*/ 0 w 175"/>
              <a:gd name="T3" fmla="*/ 555 h 555"/>
              <a:gd name="T4" fmla="*/ 0 w 175"/>
              <a:gd name="T5" fmla="*/ 0 h 555"/>
              <a:gd name="T6" fmla="*/ 175 w 175"/>
              <a:gd name="T7" fmla="*/ 0 h 555"/>
              <a:gd name="T8" fmla="*/ 175 w 175"/>
              <a:gd name="T9" fmla="*/ 555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555">
                <a:moveTo>
                  <a:pt x="0" y="555"/>
                </a:moveTo>
                <a:lnTo>
                  <a:pt x="0" y="555"/>
                </a:lnTo>
                <a:lnTo>
                  <a:pt x="0" y="0"/>
                </a:lnTo>
                <a:lnTo>
                  <a:pt x="175" y="0"/>
                </a:lnTo>
                <a:lnTo>
                  <a:pt x="175" y="55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" name="Freeform 189">
            <a:extLst>
              <a:ext uri="{FF2B5EF4-FFF2-40B4-BE49-F238E27FC236}">
                <a16:creationId xmlns:a16="http://schemas.microsoft.com/office/drawing/2014/main" id="{256B20B3-7BB8-4762-BB01-939957FE9B78}"/>
              </a:ext>
            </a:extLst>
          </p:cNvPr>
          <p:cNvSpPr>
            <a:spLocks/>
          </p:cNvSpPr>
          <p:nvPr/>
        </p:nvSpPr>
        <p:spPr bwMode="auto">
          <a:xfrm>
            <a:off x="6204387" y="5748098"/>
            <a:ext cx="6117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2" name="Line 190">
            <a:extLst>
              <a:ext uri="{FF2B5EF4-FFF2-40B4-BE49-F238E27FC236}">
                <a16:creationId xmlns:a16="http://schemas.microsoft.com/office/drawing/2014/main" id="{FCB75194-28F9-4E2E-9FE3-5C61679A35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4973" y="5748098"/>
            <a:ext cx="0" cy="8822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3" name="Rectangle 191">
            <a:extLst>
              <a:ext uri="{FF2B5EF4-FFF2-40B4-BE49-F238E27FC236}">
                <a16:creationId xmlns:a16="http://schemas.microsoft.com/office/drawing/2014/main" id="{58239E24-9EF5-49BB-99A2-A4AF51A2F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7789" y="5874684"/>
            <a:ext cx="122346" cy="47182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4" name="Freeform 192">
            <a:extLst>
              <a:ext uri="{FF2B5EF4-FFF2-40B4-BE49-F238E27FC236}">
                <a16:creationId xmlns:a16="http://schemas.microsoft.com/office/drawing/2014/main" id="{2BB705B7-25A5-43EF-B06A-645997F3BF54}"/>
              </a:ext>
            </a:extLst>
          </p:cNvPr>
          <p:cNvSpPr>
            <a:spLocks/>
          </p:cNvSpPr>
          <p:nvPr/>
        </p:nvSpPr>
        <p:spPr bwMode="auto">
          <a:xfrm>
            <a:off x="5487789" y="5874684"/>
            <a:ext cx="122346" cy="469904"/>
          </a:xfrm>
          <a:custGeom>
            <a:avLst/>
            <a:gdLst>
              <a:gd name="T0" fmla="*/ 0 w 175"/>
              <a:gd name="T1" fmla="*/ 513 h 513"/>
              <a:gd name="T2" fmla="*/ 0 w 175"/>
              <a:gd name="T3" fmla="*/ 513 h 513"/>
              <a:gd name="T4" fmla="*/ 0 w 175"/>
              <a:gd name="T5" fmla="*/ 0 h 513"/>
              <a:gd name="T6" fmla="*/ 175 w 175"/>
              <a:gd name="T7" fmla="*/ 0 h 513"/>
              <a:gd name="T8" fmla="*/ 175 w 175"/>
              <a:gd name="T9" fmla="*/ 513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513">
                <a:moveTo>
                  <a:pt x="0" y="513"/>
                </a:moveTo>
                <a:lnTo>
                  <a:pt x="0" y="513"/>
                </a:lnTo>
                <a:lnTo>
                  <a:pt x="0" y="0"/>
                </a:lnTo>
                <a:lnTo>
                  <a:pt x="175" y="0"/>
                </a:lnTo>
                <a:lnTo>
                  <a:pt x="175" y="51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Freeform 193">
            <a:extLst>
              <a:ext uri="{FF2B5EF4-FFF2-40B4-BE49-F238E27FC236}">
                <a16:creationId xmlns:a16="http://schemas.microsoft.com/office/drawing/2014/main" id="{A8899F0C-A1AD-4E5C-9044-73012EE9CC7A}"/>
              </a:ext>
            </a:extLst>
          </p:cNvPr>
          <p:cNvSpPr>
            <a:spLocks/>
          </p:cNvSpPr>
          <p:nvPr/>
        </p:nvSpPr>
        <p:spPr bwMode="auto">
          <a:xfrm>
            <a:off x="5518376" y="5809472"/>
            <a:ext cx="6117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6" name="Line 194">
            <a:extLst>
              <a:ext uri="{FF2B5EF4-FFF2-40B4-BE49-F238E27FC236}">
                <a16:creationId xmlns:a16="http://schemas.microsoft.com/office/drawing/2014/main" id="{0DE2E435-2289-4A54-9A6A-0B4760174288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8962" y="5809472"/>
            <a:ext cx="0" cy="6521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7" name="Rectangle 195">
            <a:extLst>
              <a:ext uri="{FF2B5EF4-FFF2-40B4-BE49-F238E27FC236}">
                <a16:creationId xmlns:a16="http://schemas.microsoft.com/office/drawing/2014/main" id="{0829AD70-4DBE-4FD4-BBB5-BFA6D6F8D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4348" y="5610003"/>
            <a:ext cx="122346" cy="73650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8" name="Freeform 196">
            <a:extLst>
              <a:ext uri="{FF2B5EF4-FFF2-40B4-BE49-F238E27FC236}">
                <a16:creationId xmlns:a16="http://schemas.microsoft.com/office/drawing/2014/main" id="{5864C5D6-3310-4C09-9D5A-0181FA9504EE}"/>
              </a:ext>
            </a:extLst>
          </p:cNvPr>
          <p:cNvSpPr>
            <a:spLocks/>
          </p:cNvSpPr>
          <p:nvPr/>
        </p:nvSpPr>
        <p:spPr bwMode="auto">
          <a:xfrm>
            <a:off x="5904348" y="5610003"/>
            <a:ext cx="120889" cy="734585"/>
          </a:xfrm>
          <a:custGeom>
            <a:avLst/>
            <a:gdLst>
              <a:gd name="T0" fmla="*/ 0 w 175"/>
              <a:gd name="T1" fmla="*/ 803 h 803"/>
              <a:gd name="T2" fmla="*/ 0 w 175"/>
              <a:gd name="T3" fmla="*/ 803 h 803"/>
              <a:gd name="T4" fmla="*/ 0 w 175"/>
              <a:gd name="T5" fmla="*/ 0 h 803"/>
              <a:gd name="T6" fmla="*/ 175 w 175"/>
              <a:gd name="T7" fmla="*/ 0 h 803"/>
              <a:gd name="T8" fmla="*/ 175 w 175"/>
              <a:gd name="T9" fmla="*/ 803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803">
                <a:moveTo>
                  <a:pt x="0" y="803"/>
                </a:moveTo>
                <a:lnTo>
                  <a:pt x="0" y="803"/>
                </a:lnTo>
                <a:lnTo>
                  <a:pt x="0" y="0"/>
                </a:lnTo>
                <a:lnTo>
                  <a:pt x="175" y="0"/>
                </a:lnTo>
                <a:lnTo>
                  <a:pt x="175" y="80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Freeform 197">
            <a:extLst>
              <a:ext uri="{FF2B5EF4-FFF2-40B4-BE49-F238E27FC236}">
                <a16:creationId xmlns:a16="http://schemas.microsoft.com/office/drawing/2014/main" id="{70F57DD8-8495-4A32-9E27-204AFEF8323F}"/>
              </a:ext>
            </a:extLst>
          </p:cNvPr>
          <p:cNvSpPr>
            <a:spLocks/>
          </p:cNvSpPr>
          <p:nvPr/>
        </p:nvSpPr>
        <p:spPr bwMode="auto">
          <a:xfrm>
            <a:off x="5934934" y="5510269"/>
            <a:ext cx="6117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0" name="Line 198">
            <a:extLst>
              <a:ext uri="{FF2B5EF4-FFF2-40B4-BE49-F238E27FC236}">
                <a16:creationId xmlns:a16="http://schemas.microsoft.com/office/drawing/2014/main" id="{335D5002-498B-42A2-A4AD-7AC8B70FB65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65520" y="5510269"/>
            <a:ext cx="0" cy="9973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" name="Rectangle 199">
            <a:extLst>
              <a:ext uri="{FF2B5EF4-FFF2-40B4-BE49-F238E27FC236}">
                <a16:creationId xmlns:a16="http://schemas.microsoft.com/office/drawing/2014/main" id="{56BD5B04-0701-4516-BCBE-B446DA27F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0907" y="5646444"/>
            <a:ext cx="122346" cy="700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2" name="Freeform 200">
            <a:extLst>
              <a:ext uri="{FF2B5EF4-FFF2-40B4-BE49-F238E27FC236}">
                <a16:creationId xmlns:a16="http://schemas.microsoft.com/office/drawing/2014/main" id="{B273C43A-8FC3-46BF-98CC-26EE5ECFC82B}"/>
              </a:ext>
            </a:extLst>
          </p:cNvPr>
          <p:cNvSpPr>
            <a:spLocks/>
          </p:cNvSpPr>
          <p:nvPr/>
        </p:nvSpPr>
        <p:spPr bwMode="auto">
          <a:xfrm>
            <a:off x="6320907" y="5646444"/>
            <a:ext cx="120889" cy="698143"/>
          </a:xfrm>
          <a:custGeom>
            <a:avLst/>
            <a:gdLst>
              <a:gd name="T0" fmla="*/ 0 w 175"/>
              <a:gd name="T1" fmla="*/ 762 h 762"/>
              <a:gd name="T2" fmla="*/ 0 w 175"/>
              <a:gd name="T3" fmla="*/ 762 h 762"/>
              <a:gd name="T4" fmla="*/ 0 w 175"/>
              <a:gd name="T5" fmla="*/ 0 h 762"/>
              <a:gd name="T6" fmla="*/ 175 w 175"/>
              <a:gd name="T7" fmla="*/ 0 h 762"/>
              <a:gd name="T8" fmla="*/ 175 w 175"/>
              <a:gd name="T9" fmla="*/ 762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762">
                <a:moveTo>
                  <a:pt x="0" y="762"/>
                </a:moveTo>
                <a:lnTo>
                  <a:pt x="0" y="762"/>
                </a:lnTo>
                <a:lnTo>
                  <a:pt x="0" y="0"/>
                </a:lnTo>
                <a:lnTo>
                  <a:pt x="175" y="0"/>
                </a:lnTo>
                <a:lnTo>
                  <a:pt x="175" y="76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3" name="Freeform 201">
            <a:extLst>
              <a:ext uri="{FF2B5EF4-FFF2-40B4-BE49-F238E27FC236}">
                <a16:creationId xmlns:a16="http://schemas.microsoft.com/office/drawing/2014/main" id="{21703C1A-BCEA-4744-87F0-C2D7FA073188}"/>
              </a:ext>
            </a:extLst>
          </p:cNvPr>
          <p:cNvSpPr>
            <a:spLocks/>
          </p:cNvSpPr>
          <p:nvPr/>
        </p:nvSpPr>
        <p:spPr bwMode="auto">
          <a:xfrm>
            <a:off x="6351494" y="5598496"/>
            <a:ext cx="61173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4" name="Line 202">
            <a:extLst>
              <a:ext uri="{FF2B5EF4-FFF2-40B4-BE49-F238E27FC236}">
                <a16:creationId xmlns:a16="http://schemas.microsoft.com/office/drawing/2014/main" id="{0121B9AA-6A1A-4960-A864-9EA4C660F33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2080" y="5598496"/>
            <a:ext cx="0" cy="4794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6" name="Line 204">
            <a:extLst>
              <a:ext uri="{FF2B5EF4-FFF2-40B4-BE49-F238E27FC236}">
                <a16:creationId xmlns:a16="http://schemas.microsoft.com/office/drawing/2014/main" id="{C85CA713-01FF-491C-87BD-A831F0754799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7858" y="6346506"/>
            <a:ext cx="125113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7" name="Line 205">
            <a:extLst>
              <a:ext uri="{FF2B5EF4-FFF2-40B4-BE49-F238E27FC236}">
                <a16:creationId xmlns:a16="http://schemas.microsoft.com/office/drawing/2014/main" id="{64B5C2FE-6020-4B98-92E2-C8147F13640E}"/>
              </a:ext>
            </a:extLst>
          </p:cNvPr>
          <p:cNvSpPr>
            <a:spLocks noChangeShapeType="1"/>
          </p:cNvSpPr>
          <p:nvPr/>
        </p:nvSpPr>
        <p:spPr bwMode="auto">
          <a:xfrm>
            <a:off x="5474681" y="6346506"/>
            <a:ext cx="0" cy="306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8" name="Rectangle 206">
            <a:extLst>
              <a:ext uri="{FF2B5EF4-FFF2-40B4-BE49-F238E27FC236}">
                <a16:creationId xmlns:a16="http://schemas.microsoft.com/office/drawing/2014/main" id="{000CD670-1EBC-4EB1-88F7-6BC00F3EE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048" y="6381214"/>
            <a:ext cx="33602" cy="12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09" name="Line 207">
            <a:extLst>
              <a:ext uri="{FF2B5EF4-FFF2-40B4-BE49-F238E27FC236}">
                <a16:creationId xmlns:a16="http://schemas.microsoft.com/office/drawing/2014/main" id="{7A3ADDD6-91CA-47AC-B748-C7513B6C7F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91240" y="6346506"/>
            <a:ext cx="0" cy="306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Rectangle 208">
            <a:extLst>
              <a:ext uri="{FF2B5EF4-FFF2-40B4-BE49-F238E27FC236}">
                <a16:creationId xmlns:a16="http://schemas.microsoft.com/office/drawing/2014/main" id="{B468CB9A-FEB9-4489-A6F5-DC13E8EC2F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0215" y="6381214"/>
            <a:ext cx="67203" cy="12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1" name="Line 209">
            <a:extLst>
              <a:ext uri="{FF2B5EF4-FFF2-40B4-BE49-F238E27FC236}">
                <a16:creationId xmlns:a16="http://schemas.microsoft.com/office/drawing/2014/main" id="{0BEE25F4-67EA-4023-B0B0-1F25EE702C4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7798" y="6346506"/>
            <a:ext cx="0" cy="306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" name="Rectangle 210">
            <a:extLst>
              <a:ext uri="{FF2B5EF4-FFF2-40B4-BE49-F238E27FC236}">
                <a16:creationId xmlns:a16="http://schemas.microsoft.com/office/drawing/2014/main" id="{5A06558D-838D-4483-B360-FAEC479CF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6774" y="6381214"/>
            <a:ext cx="67203" cy="12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3" name="Line 211">
            <a:extLst>
              <a:ext uri="{FF2B5EF4-FFF2-40B4-BE49-F238E27FC236}">
                <a16:creationId xmlns:a16="http://schemas.microsoft.com/office/drawing/2014/main" id="{04F55FA3-3BD0-4CDE-BD83-30FE0FE86E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67858" y="5249424"/>
            <a:ext cx="0" cy="109708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" name="Line 212">
            <a:extLst>
              <a:ext uri="{FF2B5EF4-FFF2-40B4-BE49-F238E27FC236}">
                <a16:creationId xmlns:a16="http://schemas.microsoft.com/office/drawing/2014/main" id="{3149BCAE-20C9-4202-ABE5-A1FBF8750D3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4554" y="6346506"/>
            <a:ext cx="2330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5" name="Rectangle 213">
            <a:extLst>
              <a:ext uri="{FF2B5EF4-FFF2-40B4-BE49-F238E27FC236}">
                <a16:creationId xmlns:a16="http://schemas.microsoft.com/office/drawing/2014/main" id="{27805D34-29A0-4729-B00D-7FC322EAC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080" y="6270217"/>
            <a:ext cx="52946" cy="14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6" name="Line 214">
            <a:extLst>
              <a:ext uri="{FF2B5EF4-FFF2-40B4-BE49-F238E27FC236}">
                <a16:creationId xmlns:a16="http://schemas.microsoft.com/office/drawing/2014/main" id="{383F715A-436E-496C-8499-173C5E52E2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4554" y="6072235"/>
            <a:ext cx="2330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7" name="Rectangle 215">
            <a:extLst>
              <a:ext uri="{FF2B5EF4-FFF2-40B4-BE49-F238E27FC236}">
                <a16:creationId xmlns:a16="http://schemas.microsoft.com/office/drawing/2014/main" id="{CBF3CAC4-9C0A-4FAC-920E-7646A842D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7123" y="6030833"/>
            <a:ext cx="105892" cy="14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8" name="Line 216">
            <a:extLst>
              <a:ext uri="{FF2B5EF4-FFF2-40B4-BE49-F238E27FC236}">
                <a16:creationId xmlns:a16="http://schemas.microsoft.com/office/drawing/2014/main" id="{32EE2281-BCAD-462A-A0E3-8805024031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4554" y="5797966"/>
            <a:ext cx="2330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9" name="Rectangle 217">
            <a:extLst>
              <a:ext uri="{FF2B5EF4-FFF2-40B4-BE49-F238E27FC236}">
                <a16:creationId xmlns:a16="http://schemas.microsoft.com/office/drawing/2014/main" id="{77C2B1BB-8D8D-462E-A268-2C1EE4EF2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7123" y="5756563"/>
            <a:ext cx="105892" cy="14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0" name="Line 218">
            <a:extLst>
              <a:ext uri="{FF2B5EF4-FFF2-40B4-BE49-F238E27FC236}">
                <a16:creationId xmlns:a16="http://schemas.microsoft.com/office/drawing/2014/main" id="{87B10138-4C72-41B2-A2D6-E1418FE39A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4554" y="5523694"/>
            <a:ext cx="2330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1" name="Rectangle 219">
            <a:extLst>
              <a:ext uri="{FF2B5EF4-FFF2-40B4-BE49-F238E27FC236}">
                <a16:creationId xmlns:a16="http://schemas.microsoft.com/office/drawing/2014/main" id="{E9DA2A31-F674-4497-A9B4-B30C1A6DA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9564" y="5465525"/>
            <a:ext cx="105892" cy="14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2" name="Line 220">
            <a:extLst>
              <a:ext uri="{FF2B5EF4-FFF2-40B4-BE49-F238E27FC236}">
                <a16:creationId xmlns:a16="http://schemas.microsoft.com/office/drawing/2014/main" id="{959C3802-9E11-4E79-A297-73BCA88FFF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4554" y="5249424"/>
            <a:ext cx="2330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3" name="Rectangle 221">
            <a:extLst>
              <a:ext uri="{FF2B5EF4-FFF2-40B4-BE49-F238E27FC236}">
                <a16:creationId xmlns:a16="http://schemas.microsoft.com/office/drawing/2014/main" id="{524C2BB6-AD66-4C12-B1BC-4864FDFA4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9564" y="5191255"/>
            <a:ext cx="105892" cy="14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9" name="Line 109">
            <a:extLst>
              <a:ext uri="{FF2B5EF4-FFF2-40B4-BE49-F238E27FC236}">
                <a16:creationId xmlns:a16="http://schemas.microsoft.com/office/drawing/2014/main" id="{D5387FBA-E342-44DA-8CE0-12A9E359A6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8710" y="6712603"/>
            <a:ext cx="209664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670" name="Line 110">
            <a:extLst>
              <a:ext uri="{FF2B5EF4-FFF2-40B4-BE49-F238E27FC236}">
                <a16:creationId xmlns:a16="http://schemas.microsoft.com/office/drawing/2014/main" id="{D2B9FE4F-7703-4319-969B-40A1B3B4A2E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8710" y="6712603"/>
            <a:ext cx="0" cy="36619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671" name="Line 111">
            <a:extLst>
              <a:ext uri="{FF2B5EF4-FFF2-40B4-BE49-F238E27FC236}">
                <a16:creationId xmlns:a16="http://schemas.microsoft.com/office/drawing/2014/main" id="{4E7D1978-D323-4376-8ABA-CD50322D65D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98710" y="6712603"/>
            <a:ext cx="0" cy="36619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672" name="Line 112">
            <a:extLst>
              <a:ext uri="{FF2B5EF4-FFF2-40B4-BE49-F238E27FC236}">
                <a16:creationId xmlns:a16="http://schemas.microsoft.com/office/drawing/2014/main" id="{45B164AF-48EE-4CBE-B3C7-65DA4AE5127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8373" y="6712603"/>
            <a:ext cx="0" cy="36619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673" name="Line 113">
            <a:extLst>
              <a:ext uri="{FF2B5EF4-FFF2-40B4-BE49-F238E27FC236}">
                <a16:creationId xmlns:a16="http://schemas.microsoft.com/office/drawing/2014/main" id="{F245291F-0204-4FD2-8A9E-E983F7D921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08373" y="6712603"/>
            <a:ext cx="0" cy="36619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630" name="Line 330">
            <a:extLst>
              <a:ext uri="{FF2B5EF4-FFF2-40B4-BE49-F238E27FC236}">
                <a16:creationId xmlns:a16="http://schemas.microsoft.com/office/drawing/2014/main" id="{76C705AB-3A2A-4455-B81B-A303E0E9FC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38885" y="6666574"/>
            <a:ext cx="2324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1" name="Rectangle 291">
            <a:extLst>
              <a:ext uri="{FF2B5EF4-FFF2-40B4-BE49-F238E27FC236}">
                <a16:creationId xmlns:a16="http://schemas.microsoft.com/office/drawing/2014/main" id="{86B312C5-82C2-4689-8FAC-BF18103F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140" y="7590883"/>
            <a:ext cx="121718" cy="180537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Freeform 292">
            <a:extLst>
              <a:ext uri="{FF2B5EF4-FFF2-40B4-BE49-F238E27FC236}">
                <a16:creationId xmlns:a16="http://schemas.microsoft.com/office/drawing/2014/main" id="{A6CCC7F1-41D0-4DD1-8E53-918BB7AAACDC}"/>
              </a:ext>
            </a:extLst>
          </p:cNvPr>
          <p:cNvSpPr>
            <a:spLocks/>
          </p:cNvSpPr>
          <p:nvPr/>
        </p:nvSpPr>
        <p:spPr bwMode="auto">
          <a:xfrm>
            <a:off x="5334140" y="7590883"/>
            <a:ext cx="121718" cy="178595"/>
          </a:xfrm>
          <a:custGeom>
            <a:avLst/>
            <a:gdLst>
              <a:gd name="T0" fmla="*/ 0 w 175"/>
              <a:gd name="T1" fmla="*/ 193 h 193"/>
              <a:gd name="T2" fmla="*/ 0 w 175"/>
              <a:gd name="T3" fmla="*/ 193 h 193"/>
              <a:gd name="T4" fmla="*/ 0 w 175"/>
              <a:gd name="T5" fmla="*/ 0 h 193"/>
              <a:gd name="T6" fmla="*/ 175 w 175"/>
              <a:gd name="T7" fmla="*/ 0 h 193"/>
              <a:gd name="T8" fmla="*/ 175 w 175"/>
              <a:gd name="T9" fmla="*/ 19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93">
                <a:moveTo>
                  <a:pt x="0" y="193"/>
                </a:moveTo>
                <a:lnTo>
                  <a:pt x="0" y="193"/>
                </a:lnTo>
                <a:lnTo>
                  <a:pt x="0" y="0"/>
                </a:lnTo>
                <a:lnTo>
                  <a:pt x="175" y="0"/>
                </a:lnTo>
                <a:lnTo>
                  <a:pt x="175" y="19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" name="Freeform 293">
            <a:extLst>
              <a:ext uri="{FF2B5EF4-FFF2-40B4-BE49-F238E27FC236}">
                <a16:creationId xmlns:a16="http://schemas.microsoft.com/office/drawing/2014/main" id="{CC78DB85-C663-4C98-80E3-C75703924989}"/>
              </a:ext>
            </a:extLst>
          </p:cNvPr>
          <p:cNvSpPr>
            <a:spLocks/>
          </p:cNvSpPr>
          <p:nvPr/>
        </p:nvSpPr>
        <p:spPr bwMode="auto">
          <a:xfrm>
            <a:off x="5364569" y="7557882"/>
            <a:ext cx="60860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4" name="Line 294">
            <a:extLst>
              <a:ext uri="{FF2B5EF4-FFF2-40B4-BE49-F238E27FC236}">
                <a16:creationId xmlns:a16="http://schemas.microsoft.com/office/drawing/2014/main" id="{B73B69F4-2D9E-4DFB-855C-9CAFAD835C7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4999" y="7557882"/>
            <a:ext cx="0" cy="3300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5" name="Rectangle 295">
            <a:extLst>
              <a:ext uri="{FF2B5EF4-FFF2-40B4-BE49-F238E27FC236}">
                <a16:creationId xmlns:a16="http://schemas.microsoft.com/office/drawing/2014/main" id="{E7B84EBB-9E6A-40F5-A57F-4898CBED7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8562" y="7297755"/>
            <a:ext cx="121718" cy="473664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6" name="Freeform 296">
            <a:extLst>
              <a:ext uri="{FF2B5EF4-FFF2-40B4-BE49-F238E27FC236}">
                <a16:creationId xmlns:a16="http://schemas.microsoft.com/office/drawing/2014/main" id="{376ECEA0-33C9-4335-93AA-A51552224471}"/>
              </a:ext>
            </a:extLst>
          </p:cNvPr>
          <p:cNvSpPr>
            <a:spLocks/>
          </p:cNvSpPr>
          <p:nvPr/>
        </p:nvSpPr>
        <p:spPr bwMode="auto">
          <a:xfrm>
            <a:off x="5748562" y="7297755"/>
            <a:ext cx="121718" cy="471723"/>
          </a:xfrm>
          <a:custGeom>
            <a:avLst/>
            <a:gdLst>
              <a:gd name="T0" fmla="*/ 0 w 175"/>
              <a:gd name="T1" fmla="*/ 508 h 508"/>
              <a:gd name="T2" fmla="*/ 0 w 175"/>
              <a:gd name="T3" fmla="*/ 508 h 508"/>
              <a:gd name="T4" fmla="*/ 0 w 175"/>
              <a:gd name="T5" fmla="*/ 0 h 508"/>
              <a:gd name="T6" fmla="*/ 175 w 175"/>
              <a:gd name="T7" fmla="*/ 0 h 508"/>
              <a:gd name="T8" fmla="*/ 175 w 175"/>
              <a:gd name="T9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508">
                <a:moveTo>
                  <a:pt x="0" y="508"/>
                </a:moveTo>
                <a:lnTo>
                  <a:pt x="0" y="508"/>
                </a:lnTo>
                <a:lnTo>
                  <a:pt x="0" y="0"/>
                </a:lnTo>
                <a:lnTo>
                  <a:pt x="175" y="0"/>
                </a:lnTo>
                <a:lnTo>
                  <a:pt x="175" y="508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7" name="Freeform 297">
            <a:extLst>
              <a:ext uri="{FF2B5EF4-FFF2-40B4-BE49-F238E27FC236}">
                <a16:creationId xmlns:a16="http://schemas.microsoft.com/office/drawing/2014/main" id="{03C30F11-B8CA-432A-803C-3999B21942AD}"/>
              </a:ext>
            </a:extLst>
          </p:cNvPr>
          <p:cNvSpPr>
            <a:spLocks/>
          </p:cNvSpPr>
          <p:nvPr/>
        </p:nvSpPr>
        <p:spPr bwMode="auto">
          <a:xfrm>
            <a:off x="5778992" y="7258930"/>
            <a:ext cx="60860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Line 298">
            <a:extLst>
              <a:ext uri="{FF2B5EF4-FFF2-40B4-BE49-F238E27FC236}">
                <a16:creationId xmlns:a16="http://schemas.microsoft.com/office/drawing/2014/main" id="{82199BB6-1BED-47C7-B8DB-A28F47998619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9421" y="7258930"/>
            <a:ext cx="0" cy="3882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9" name="Rectangle 299">
            <a:extLst>
              <a:ext uri="{FF2B5EF4-FFF2-40B4-BE49-F238E27FC236}">
                <a16:creationId xmlns:a16="http://schemas.microsoft.com/office/drawing/2014/main" id="{6C593CAD-3CA0-42C6-A66B-E345EC5D2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984" y="6884269"/>
            <a:ext cx="121718" cy="887151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0" name="Freeform 300">
            <a:extLst>
              <a:ext uri="{FF2B5EF4-FFF2-40B4-BE49-F238E27FC236}">
                <a16:creationId xmlns:a16="http://schemas.microsoft.com/office/drawing/2014/main" id="{2833C9EA-7049-4701-AAA8-D1038E9566AA}"/>
              </a:ext>
            </a:extLst>
          </p:cNvPr>
          <p:cNvSpPr>
            <a:spLocks/>
          </p:cNvSpPr>
          <p:nvPr/>
        </p:nvSpPr>
        <p:spPr bwMode="auto">
          <a:xfrm>
            <a:off x="6162984" y="6884269"/>
            <a:ext cx="121718" cy="885209"/>
          </a:xfrm>
          <a:custGeom>
            <a:avLst/>
            <a:gdLst>
              <a:gd name="T0" fmla="*/ 0 w 175"/>
              <a:gd name="T1" fmla="*/ 956 h 956"/>
              <a:gd name="T2" fmla="*/ 0 w 175"/>
              <a:gd name="T3" fmla="*/ 956 h 956"/>
              <a:gd name="T4" fmla="*/ 0 w 175"/>
              <a:gd name="T5" fmla="*/ 0 h 956"/>
              <a:gd name="T6" fmla="*/ 175 w 175"/>
              <a:gd name="T7" fmla="*/ 0 h 956"/>
              <a:gd name="T8" fmla="*/ 175 w 175"/>
              <a:gd name="T9" fmla="*/ 956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956">
                <a:moveTo>
                  <a:pt x="0" y="956"/>
                </a:moveTo>
                <a:lnTo>
                  <a:pt x="0" y="956"/>
                </a:lnTo>
                <a:lnTo>
                  <a:pt x="0" y="0"/>
                </a:lnTo>
                <a:lnTo>
                  <a:pt x="175" y="0"/>
                </a:lnTo>
                <a:lnTo>
                  <a:pt x="175" y="956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1" name="Freeform 301">
            <a:extLst>
              <a:ext uri="{FF2B5EF4-FFF2-40B4-BE49-F238E27FC236}">
                <a16:creationId xmlns:a16="http://schemas.microsoft.com/office/drawing/2014/main" id="{965C0196-51F2-48DD-B00C-933976CAF51F}"/>
              </a:ext>
            </a:extLst>
          </p:cNvPr>
          <p:cNvSpPr>
            <a:spLocks/>
          </p:cNvSpPr>
          <p:nvPr/>
        </p:nvSpPr>
        <p:spPr bwMode="auto">
          <a:xfrm>
            <a:off x="6193414" y="6841561"/>
            <a:ext cx="60860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2" name="Line 302">
            <a:extLst>
              <a:ext uri="{FF2B5EF4-FFF2-40B4-BE49-F238E27FC236}">
                <a16:creationId xmlns:a16="http://schemas.microsoft.com/office/drawing/2014/main" id="{D193F606-2471-4E66-8E0C-96CD3C34552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3843" y="6841561"/>
            <a:ext cx="0" cy="4270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Rectangle 303">
            <a:extLst>
              <a:ext uri="{FF2B5EF4-FFF2-40B4-BE49-F238E27FC236}">
                <a16:creationId xmlns:a16="http://schemas.microsoft.com/office/drawing/2014/main" id="{117A2F8C-E81D-47A2-B6A5-CFE9440EB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0491" y="7509350"/>
            <a:ext cx="121718" cy="2620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Freeform 304">
            <a:extLst>
              <a:ext uri="{FF2B5EF4-FFF2-40B4-BE49-F238E27FC236}">
                <a16:creationId xmlns:a16="http://schemas.microsoft.com/office/drawing/2014/main" id="{D048C848-3D9C-43CA-883E-142B250AE50F}"/>
              </a:ext>
            </a:extLst>
          </p:cNvPr>
          <p:cNvSpPr>
            <a:spLocks/>
          </p:cNvSpPr>
          <p:nvPr/>
        </p:nvSpPr>
        <p:spPr bwMode="auto">
          <a:xfrm>
            <a:off x="5480491" y="7509350"/>
            <a:ext cx="121718" cy="260128"/>
          </a:xfrm>
          <a:custGeom>
            <a:avLst/>
            <a:gdLst>
              <a:gd name="T0" fmla="*/ 0 w 175"/>
              <a:gd name="T1" fmla="*/ 281 h 281"/>
              <a:gd name="T2" fmla="*/ 0 w 175"/>
              <a:gd name="T3" fmla="*/ 281 h 281"/>
              <a:gd name="T4" fmla="*/ 0 w 175"/>
              <a:gd name="T5" fmla="*/ 0 h 281"/>
              <a:gd name="T6" fmla="*/ 175 w 175"/>
              <a:gd name="T7" fmla="*/ 0 h 281"/>
              <a:gd name="T8" fmla="*/ 175 w 175"/>
              <a:gd name="T9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281">
                <a:moveTo>
                  <a:pt x="0" y="281"/>
                </a:moveTo>
                <a:lnTo>
                  <a:pt x="0" y="281"/>
                </a:lnTo>
                <a:lnTo>
                  <a:pt x="0" y="0"/>
                </a:lnTo>
                <a:lnTo>
                  <a:pt x="175" y="0"/>
                </a:lnTo>
                <a:lnTo>
                  <a:pt x="175" y="28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5" name="Freeform 305">
            <a:extLst>
              <a:ext uri="{FF2B5EF4-FFF2-40B4-BE49-F238E27FC236}">
                <a16:creationId xmlns:a16="http://schemas.microsoft.com/office/drawing/2014/main" id="{E73B5E71-A5D7-4BBD-8540-7999C2701136}"/>
              </a:ext>
            </a:extLst>
          </p:cNvPr>
          <p:cNvSpPr>
            <a:spLocks/>
          </p:cNvSpPr>
          <p:nvPr/>
        </p:nvSpPr>
        <p:spPr bwMode="auto">
          <a:xfrm>
            <a:off x="5510921" y="7458878"/>
            <a:ext cx="60860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Line 306">
            <a:extLst>
              <a:ext uri="{FF2B5EF4-FFF2-40B4-BE49-F238E27FC236}">
                <a16:creationId xmlns:a16="http://schemas.microsoft.com/office/drawing/2014/main" id="{A813A5E5-0AA7-4755-873E-81B780BEFA0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1351" y="7458878"/>
            <a:ext cx="0" cy="5047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7" name="Rectangle 307">
            <a:extLst>
              <a:ext uri="{FF2B5EF4-FFF2-40B4-BE49-F238E27FC236}">
                <a16:creationId xmlns:a16="http://schemas.microsoft.com/office/drawing/2014/main" id="{D83A2BD0-9BF7-4EA2-915A-27FBDFC67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4913" y="7503527"/>
            <a:ext cx="121718" cy="2678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Freeform 308">
            <a:extLst>
              <a:ext uri="{FF2B5EF4-FFF2-40B4-BE49-F238E27FC236}">
                <a16:creationId xmlns:a16="http://schemas.microsoft.com/office/drawing/2014/main" id="{2E7A64D3-B2DB-42D3-8338-34371A50C93F}"/>
              </a:ext>
            </a:extLst>
          </p:cNvPr>
          <p:cNvSpPr>
            <a:spLocks/>
          </p:cNvSpPr>
          <p:nvPr/>
        </p:nvSpPr>
        <p:spPr bwMode="auto">
          <a:xfrm>
            <a:off x="5894913" y="7503527"/>
            <a:ext cx="120268" cy="265951"/>
          </a:xfrm>
          <a:custGeom>
            <a:avLst/>
            <a:gdLst>
              <a:gd name="T0" fmla="*/ 0 w 175"/>
              <a:gd name="T1" fmla="*/ 287 h 287"/>
              <a:gd name="T2" fmla="*/ 0 w 175"/>
              <a:gd name="T3" fmla="*/ 287 h 287"/>
              <a:gd name="T4" fmla="*/ 0 w 175"/>
              <a:gd name="T5" fmla="*/ 0 h 287"/>
              <a:gd name="T6" fmla="*/ 175 w 175"/>
              <a:gd name="T7" fmla="*/ 0 h 287"/>
              <a:gd name="T8" fmla="*/ 175 w 17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287">
                <a:moveTo>
                  <a:pt x="0" y="287"/>
                </a:moveTo>
                <a:lnTo>
                  <a:pt x="0" y="287"/>
                </a:lnTo>
                <a:lnTo>
                  <a:pt x="0" y="0"/>
                </a:lnTo>
                <a:lnTo>
                  <a:pt x="175" y="0"/>
                </a:lnTo>
                <a:lnTo>
                  <a:pt x="175" y="287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Freeform 309">
            <a:extLst>
              <a:ext uri="{FF2B5EF4-FFF2-40B4-BE49-F238E27FC236}">
                <a16:creationId xmlns:a16="http://schemas.microsoft.com/office/drawing/2014/main" id="{055ACC40-0433-459B-BA61-1D4178BE900B}"/>
              </a:ext>
            </a:extLst>
          </p:cNvPr>
          <p:cNvSpPr>
            <a:spLocks/>
          </p:cNvSpPr>
          <p:nvPr/>
        </p:nvSpPr>
        <p:spPr bwMode="auto">
          <a:xfrm>
            <a:off x="5925344" y="7453054"/>
            <a:ext cx="60860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0" name="Line 310">
            <a:extLst>
              <a:ext uri="{FF2B5EF4-FFF2-40B4-BE49-F238E27FC236}">
                <a16:creationId xmlns:a16="http://schemas.microsoft.com/office/drawing/2014/main" id="{7E1BE4F5-0B97-411F-8214-CE5B7817C6D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5773" y="7453054"/>
            <a:ext cx="0" cy="5047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6" name="Line 316">
            <a:extLst>
              <a:ext uri="{FF2B5EF4-FFF2-40B4-BE49-F238E27FC236}">
                <a16:creationId xmlns:a16="http://schemas.microsoft.com/office/drawing/2014/main" id="{CFE07142-E4E7-4EDD-BCED-A6024AF1E83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1688" y="7771419"/>
            <a:ext cx="124471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7" name="Line 317">
            <a:extLst>
              <a:ext uri="{FF2B5EF4-FFF2-40B4-BE49-F238E27FC236}">
                <a16:creationId xmlns:a16="http://schemas.microsoft.com/office/drawing/2014/main" id="{7C86B4D0-EBDA-4EEA-9D74-A9F788C5BAAD}"/>
              </a:ext>
            </a:extLst>
          </p:cNvPr>
          <p:cNvSpPr>
            <a:spLocks noChangeShapeType="1"/>
          </p:cNvSpPr>
          <p:nvPr/>
        </p:nvSpPr>
        <p:spPr bwMode="auto">
          <a:xfrm>
            <a:off x="5467450" y="7771419"/>
            <a:ext cx="0" cy="3106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8" name="Rectangle 318">
            <a:extLst>
              <a:ext uri="{FF2B5EF4-FFF2-40B4-BE49-F238E27FC236}">
                <a16:creationId xmlns:a16="http://schemas.microsoft.com/office/drawing/2014/main" id="{3A0EBD10-713E-4717-94A9-61AC85441F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6592" y="7806361"/>
            <a:ext cx="33609" cy="12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19" name="Line 319">
            <a:extLst>
              <a:ext uri="{FF2B5EF4-FFF2-40B4-BE49-F238E27FC236}">
                <a16:creationId xmlns:a16="http://schemas.microsoft.com/office/drawing/2014/main" id="{13B592BD-6CE6-4F57-8269-EF7C1224D1AD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1873" y="7771419"/>
            <a:ext cx="0" cy="3106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0" name="Rectangle 320">
            <a:extLst>
              <a:ext uri="{FF2B5EF4-FFF2-40B4-BE49-F238E27FC236}">
                <a16:creationId xmlns:a16="http://schemas.microsoft.com/office/drawing/2014/main" id="{082D65BA-4AF1-4B6E-A046-5DF45DCD8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7" y="7806361"/>
            <a:ext cx="67218" cy="12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22" name="Rectangle 322">
            <a:extLst>
              <a:ext uri="{FF2B5EF4-FFF2-40B4-BE49-F238E27FC236}">
                <a16:creationId xmlns:a16="http://schemas.microsoft.com/office/drawing/2014/main" id="{42EFC761-B6F7-4CF7-AFE6-66810AD4A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5150" y="7806361"/>
            <a:ext cx="67218" cy="12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23" name="Line 323">
            <a:extLst>
              <a:ext uri="{FF2B5EF4-FFF2-40B4-BE49-F238E27FC236}">
                <a16:creationId xmlns:a16="http://schemas.microsoft.com/office/drawing/2014/main" id="{21059FD6-7D0D-4CE3-9064-B1B2770212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61688" y="6661026"/>
            <a:ext cx="0" cy="111039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" name="Line 324">
            <a:extLst>
              <a:ext uri="{FF2B5EF4-FFF2-40B4-BE49-F238E27FC236}">
                <a16:creationId xmlns:a16="http://schemas.microsoft.com/office/drawing/2014/main" id="{E2DE8DC5-9FED-4859-9425-CB966D6BDC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38504" y="7771419"/>
            <a:ext cx="2318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5" name="Rectangle 325">
            <a:extLst>
              <a:ext uri="{FF2B5EF4-FFF2-40B4-BE49-F238E27FC236}">
                <a16:creationId xmlns:a16="http://schemas.microsoft.com/office/drawing/2014/main" id="{D34BE060-9E2C-45A8-BBC2-21CA93107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9097" y="7729622"/>
            <a:ext cx="52675" cy="1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26" name="Line 326">
            <a:extLst>
              <a:ext uri="{FF2B5EF4-FFF2-40B4-BE49-F238E27FC236}">
                <a16:creationId xmlns:a16="http://schemas.microsoft.com/office/drawing/2014/main" id="{BEBD5F67-305A-49E9-AC7E-9A63784E30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38504" y="7400640"/>
            <a:ext cx="2318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7" name="Rectangle 327">
            <a:extLst>
              <a:ext uri="{FF2B5EF4-FFF2-40B4-BE49-F238E27FC236}">
                <a16:creationId xmlns:a16="http://schemas.microsoft.com/office/drawing/2014/main" id="{121BFDCA-BF44-403F-9FEA-827C56162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205" y="7351877"/>
            <a:ext cx="105349" cy="1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28" name="Line 328">
            <a:extLst>
              <a:ext uri="{FF2B5EF4-FFF2-40B4-BE49-F238E27FC236}">
                <a16:creationId xmlns:a16="http://schemas.microsoft.com/office/drawing/2014/main" id="{64D6DB33-A4E2-4DE5-897F-7373C3460F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38504" y="7031803"/>
            <a:ext cx="2318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9" name="Rectangle 329">
            <a:extLst>
              <a:ext uri="{FF2B5EF4-FFF2-40B4-BE49-F238E27FC236}">
                <a16:creationId xmlns:a16="http://schemas.microsoft.com/office/drawing/2014/main" id="{978AB5EA-0532-4412-8A04-9650BEF22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205" y="6981098"/>
            <a:ext cx="105349" cy="1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31" name="Rectangle 331">
            <a:extLst>
              <a:ext uri="{FF2B5EF4-FFF2-40B4-BE49-F238E27FC236}">
                <a16:creationId xmlns:a16="http://schemas.microsoft.com/office/drawing/2014/main" id="{527A0E1B-517B-429D-87BD-095632F77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205" y="6610321"/>
            <a:ext cx="105349" cy="15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4" name="TextBox 673">
            <a:extLst>
              <a:ext uri="{FF2B5EF4-FFF2-40B4-BE49-F238E27FC236}">
                <a16:creationId xmlns:a16="http://schemas.microsoft.com/office/drawing/2014/main" id="{BC2964AD-F877-4D9B-865D-3C2A0BC3170E}"/>
              </a:ext>
            </a:extLst>
          </p:cNvPr>
          <p:cNvSpPr txBox="1"/>
          <p:nvPr/>
        </p:nvSpPr>
        <p:spPr>
          <a:xfrm>
            <a:off x="6080544" y="6450456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675" name="TextBox 674">
            <a:extLst>
              <a:ext uri="{FF2B5EF4-FFF2-40B4-BE49-F238E27FC236}">
                <a16:creationId xmlns:a16="http://schemas.microsoft.com/office/drawing/2014/main" id="{802AA9C5-69EB-4C6B-9172-0E42C3C50A7A}"/>
              </a:ext>
            </a:extLst>
          </p:cNvPr>
          <p:cNvSpPr txBox="1"/>
          <p:nvPr/>
        </p:nvSpPr>
        <p:spPr>
          <a:xfrm>
            <a:off x="6206888" y="6450456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51" name="Rectangle 193">
            <a:extLst>
              <a:ext uri="{FF2B5EF4-FFF2-40B4-BE49-F238E27FC236}">
                <a16:creationId xmlns:a16="http://schemas.microsoft.com/office/drawing/2014/main" id="{1ECEDB06-B69D-4065-A1B3-5FD0BAD26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0672" y="4885666"/>
            <a:ext cx="20518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2" name="Rectangle 193">
            <a:extLst>
              <a:ext uri="{FF2B5EF4-FFF2-40B4-BE49-F238E27FC236}">
                <a16:creationId xmlns:a16="http://schemas.microsoft.com/office/drawing/2014/main" id="{3D6C0666-4546-4B78-A56F-99685F477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627" y="4888129"/>
            <a:ext cx="20518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9" name="TextBox 1528">
            <a:extLst>
              <a:ext uri="{FF2B5EF4-FFF2-40B4-BE49-F238E27FC236}">
                <a16:creationId xmlns:a16="http://schemas.microsoft.com/office/drawing/2014/main" id="{4A30781C-2317-42DD-A13F-B62D1CE09FD8}"/>
              </a:ext>
            </a:extLst>
          </p:cNvPr>
          <p:cNvSpPr txBox="1"/>
          <p:nvPr/>
        </p:nvSpPr>
        <p:spPr>
          <a:xfrm>
            <a:off x="170447" y="6969204"/>
            <a:ext cx="7410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PTGDR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zh-CN" alt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0" name="TextBox 1529">
            <a:extLst>
              <a:ext uri="{FF2B5EF4-FFF2-40B4-BE49-F238E27FC236}">
                <a16:creationId xmlns:a16="http://schemas.microsoft.com/office/drawing/2014/main" id="{13F8112B-EFEE-4746-9F5F-FEA839B95170}"/>
              </a:ext>
            </a:extLst>
          </p:cNvPr>
          <p:cNvSpPr txBox="1"/>
          <p:nvPr/>
        </p:nvSpPr>
        <p:spPr>
          <a:xfrm>
            <a:off x="187393" y="5399424"/>
            <a:ext cx="7410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  <a:endParaRPr lang="zh-CN" alt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51" name="Group 1250">
            <a:extLst>
              <a:ext uri="{FF2B5EF4-FFF2-40B4-BE49-F238E27FC236}">
                <a16:creationId xmlns:a16="http://schemas.microsoft.com/office/drawing/2014/main" id="{9317EC15-5255-410A-9FF1-D218DE70E05E}"/>
              </a:ext>
            </a:extLst>
          </p:cNvPr>
          <p:cNvGrpSpPr>
            <a:grpSpLocks noChangeAspect="1"/>
          </p:cNvGrpSpPr>
          <p:nvPr/>
        </p:nvGrpSpPr>
        <p:grpSpPr>
          <a:xfrm>
            <a:off x="5437765" y="5225189"/>
            <a:ext cx="615714" cy="255931"/>
            <a:chOff x="5155542" y="3650345"/>
            <a:chExt cx="1457120" cy="605673"/>
          </a:xfrm>
        </p:grpSpPr>
        <p:sp>
          <p:nvSpPr>
            <p:cNvPr id="1252" name="Rectangle 1134">
              <a:extLst>
                <a:ext uri="{FF2B5EF4-FFF2-40B4-BE49-F238E27FC236}">
                  <a16:creationId xmlns:a16="http://schemas.microsoft.com/office/drawing/2014/main" id="{AF21733D-3B84-4D91-B821-1D7CC2891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4" y="3650345"/>
              <a:ext cx="12663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53" name="Line 1135">
              <a:extLst>
                <a:ext uri="{FF2B5EF4-FFF2-40B4-BE49-F238E27FC236}">
                  <a16:creationId xmlns:a16="http://schemas.microsoft.com/office/drawing/2014/main" id="{D2BE526F-4101-4A79-A47C-04954986CB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3778932"/>
              <a:ext cx="2968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4" name="Rectangle 1136">
              <a:extLst>
                <a:ext uri="{FF2B5EF4-FFF2-40B4-BE49-F238E27FC236}">
                  <a16:creationId xmlns:a16="http://schemas.microsoft.com/office/drawing/2014/main" id="{9211E146-8D27-442E-9026-21BFDF827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3710670"/>
              <a:ext cx="136525" cy="13652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5" name="Rectangle 1137">
              <a:extLst>
                <a:ext uri="{FF2B5EF4-FFF2-40B4-BE49-F238E27FC236}">
                  <a16:creationId xmlns:a16="http://schemas.microsoft.com/office/drawing/2014/main" id="{6E086BDD-D0DE-4587-BFA9-A6AAECCF1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3" y="3964670"/>
              <a:ext cx="1001509" cy="29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56" name="Line 1138">
              <a:extLst>
                <a:ext uri="{FF2B5EF4-FFF2-40B4-BE49-F238E27FC236}">
                  <a16:creationId xmlns:a16="http://schemas.microsoft.com/office/drawing/2014/main" id="{FDE2042E-6262-4A4A-BC05-B858281E90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7" name="Line 1139">
              <a:extLst>
                <a:ext uri="{FF2B5EF4-FFF2-40B4-BE49-F238E27FC236}">
                  <a16:creationId xmlns:a16="http://schemas.microsoft.com/office/drawing/2014/main" id="{393E50DB-BD4F-4CC2-B6D1-9ACA602E95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2067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8" name="Line 1140">
              <a:extLst>
                <a:ext uri="{FF2B5EF4-FFF2-40B4-BE49-F238E27FC236}">
                  <a16:creationId xmlns:a16="http://schemas.microsoft.com/office/drawing/2014/main" id="{01B6323D-DBBB-49A2-A7F6-D80E96C1C5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8592" y="4093257"/>
              <a:ext cx="2381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9" name="Rectangle 1157">
              <a:extLst>
                <a:ext uri="{FF2B5EF4-FFF2-40B4-BE49-F238E27FC236}">
                  <a16:creationId xmlns:a16="http://schemas.microsoft.com/office/drawing/2014/main" id="{26775B80-5138-428A-9667-D1083B282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4024995"/>
              <a:ext cx="136525" cy="13652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69" name="TextBox 1268">
            <a:extLst>
              <a:ext uri="{FF2B5EF4-FFF2-40B4-BE49-F238E27FC236}">
                <a16:creationId xmlns:a16="http://schemas.microsoft.com/office/drawing/2014/main" id="{3B9C4FC6-7B3A-4A54-B2A4-259CDA218A7B}"/>
              </a:ext>
            </a:extLst>
          </p:cNvPr>
          <p:cNvSpPr txBox="1"/>
          <p:nvPr/>
        </p:nvSpPr>
        <p:spPr>
          <a:xfrm>
            <a:off x="3589794" y="1883246"/>
            <a:ext cx="332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20" name="Straight Arrow Connector 1419">
            <a:extLst>
              <a:ext uri="{FF2B5EF4-FFF2-40B4-BE49-F238E27FC236}">
                <a16:creationId xmlns:a16="http://schemas.microsoft.com/office/drawing/2014/main" id="{D064662B-F841-48B2-9762-A8FFED922E38}"/>
              </a:ext>
            </a:extLst>
          </p:cNvPr>
          <p:cNvCxnSpPr/>
          <p:nvPr/>
        </p:nvCxnSpPr>
        <p:spPr>
          <a:xfrm>
            <a:off x="4354203" y="2988645"/>
            <a:ext cx="180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1" name="TextBox 1420">
            <a:extLst>
              <a:ext uri="{FF2B5EF4-FFF2-40B4-BE49-F238E27FC236}">
                <a16:creationId xmlns:a16="http://schemas.microsoft.com/office/drawing/2014/main" id="{09B97F32-6DEB-4A19-8346-E795F27C4741}"/>
              </a:ext>
            </a:extLst>
          </p:cNvPr>
          <p:cNvSpPr txBox="1"/>
          <p:nvPr/>
        </p:nvSpPr>
        <p:spPr>
          <a:xfrm>
            <a:off x="4939464" y="2945879"/>
            <a:ext cx="741943" cy="25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caspase-3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6" name="TextBox 1425">
            <a:extLst>
              <a:ext uri="{FF2B5EF4-FFF2-40B4-BE49-F238E27FC236}">
                <a16:creationId xmlns:a16="http://schemas.microsoft.com/office/drawing/2014/main" id="{FF83B769-BAD0-4802-9405-9073263D1BE3}"/>
              </a:ext>
            </a:extLst>
          </p:cNvPr>
          <p:cNvSpPr txBox="1"/>
          <p:nvPr/>
        </p:nvSpPr>
        <p:spPr>
          <a:xfrm>
            <a:off x="506078" y="3376971"/>
            <a:ext cx="4549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zh-CN" altLang="en-US" sz="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7" name="TextBox 1426">
            <a:extLst>
              <a:ext uri="{FF2B5EF4-FFF2-40B4-BE49-F238E27FC236}">
                <a16:creationId xmlns:a16="http://schemas.microsoft.com/office/drawing/2014/main" id="{6778D9D0-19D0-4212-8B7B-54C82190760E}"/>
              </a:ext>
            </a:extLst>
          </p:cNvPr>
          <p:cNvSpPr txBox="1"/>
          <p:nvPr/>
        </p:nvSpPr>
        <p:spPr>
          <a:xfrm>
            <a:off x="1112415" y="3368181"/>
            <a:ext cx="720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caspase-3</a:t>
            </a:r>
            <a:endParaRPr lang="zh-CN" altLang="en-US" sz="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8" name="TextBox 1427">
            <a:extLst>
              <a:ext uri="{FF2B5EF4-FFF2-40B4-BE49-F238E27FC236}">
                <a16:creationId xmlns:a16="http://schemas.microsoft.com/office/drawing/2014/main" id="{48C2FD15-922B-4D98-A832-603B294BA30B}"/>
              </a:ext>
            </a:extLst>
          </p:cNvPr>
          <p:cNvSpPr txBox="1"/>
          <p:nvPr/>
        </p:nvSpPr>
        <p:spPr>
          <a:xfrm>
            <a:off x="2064040" y="3376971"/>
            <a:ext cx="720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endParaRPr lang="zh-CN" altLang="en-US" sz="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9" name="TextBox 1428">
            <a:extLst>
              <a:ext uri="{FF2B5EF4-FFF2-40B4-BE49-F238E27FC236}">
                <a16:creationId xmlns:a16="http://schemas.microsoft.com/office/drawing/2014/main" id="{77AC8A84-EC10-4F37-9945-507968BAB067}"/>
              </a:ext>
            </a:extLst>
          </p:cNvPr>
          <p:cNvSpPr txBox="1"/>
          <p:nvPr/>
        </p:nvSpPr>
        <p:spPr>
          <a:xfrm>
            <a:off x="2787601" y="3376098"/>
            <a:ext cx="6175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Merge 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1" name="Rectangle 1134">
            <a:extLst>
              <a:ext uri="{FF2B5EF4-FFF2-40B4-BE49-F238E27FC236}">
                <a16:creationId xmlns:a16="http://schemas.microsoft.com/office/drawing/2014/main" id="{E1704090-6FC1-4C53-8BAF-8257F4F1E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3106" y="2059593"/>
            <a:ext cx="365485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-CD3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32" name="Line 1135">
            <a:extLst>
              <a:ext uri="{FF2B5EF4-FFF2-40B4-BE49-F238E27FC236}">
                <a16:creationId xmlns:a16="http://schemas.microsoft.com/office/drawing/2014/main" id="{0E792E3B-CDDD-4D81-A773-4B0529865A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0585" y="2113928"/>
            <a:ext cx="125441" cy="671"/>
          </a:xfrm>
          <a:prstGeom prst="line">
            <a:avLst/>
          </a:prstGeom>
          <a:noFill/>
          <a:ln w="6350">
            <a:noFill/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" name="Rectangle 1136">
            <a:extLst>
              <a:ext uri="{FF2B5EF4-FFF2-40B4-BE49-F238E27FC236}">
                <a16:creationId xmlns:a16="http://schemas.microsoft.com/office/drawing/2014/main" id="{4C06D994-74CD-45A5-A637-6B529371F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3454" y="2085084"/>
            <a:ext cx="57689" cy="57689"/>
          </a:xfrm>
          <a:prstGeom prst="rect">
            <a:avLst/>
          </a:prstGeom>
          <a:solidFill>
            <a:schemeClr val="bg2"/>
          </a:solidFill>
          <a:ln w="635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" name="Rectangle 1137">
            <a:extLst>
              <a:ext uri="{FF2B5EF4-FFF2-40B4-BE49-F238E27FC236}">
                <a16:creationId xmlns:a16="http://schemas.microsoft.com/office/drawing/2014/main" id="{455068D1-D3AF-4B0C-B3D1-39D580803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3106" y="2192413"/>
            <a:ext cx="66204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zh-CN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r>
              <a:rPr kumimoji="0" lang="en-US" altLang="zh-CN" sz="8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-CD3</a:t>
            </a:r>
            <a:endParaRPr kumimoji="0" lang="zh-CN" altLang="zh-CN" sz="8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35" name="Line 1138">
            <a:extLst>
              <a:ext uri="{FF2B5EF4-FFF2-40B4-BE49-F238E27FC236}">
                <a16:creationId xmlns:a16="http://schemas.microsoft.com/office/drawing/2014/main" id="{93509B34-263B-4A27-9728-6CFA70A90497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0585" y="2246748"/>
            <a:ext cx="3488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6" name="Line 1139">
            <a:extLst>
              <a:ext uri="{FF2B5EF4-FFF2-40B4-BE49-F238E27FC236}">
                <a16:creationId xmlns:a16="http://schemas.microsoft.com/office/drawing/2014/main" id="{DE04503D-37FD-41B6-A6D6-B981F6099087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8274" y="2246748"/>
            <a:ext cx="3488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7" name="Line 1140">
            <a:extLst>
              <a:ext uri="{FF2B5EF4-FFF2-40B4-BE49-F238E27FC236}">
                <a16:creationId xmlns:a16="http://schemas.microsoft.com/office/drawing/2014/main" id="{162F83BF-232C-44D3-967C-18B5E2E8E6C4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5964" y="2246748"/>
            <a:ext cx="10062" cy="671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8" name="Rectangle 1157">
            <a:extLst>
              <a:ext uri="{FF2B5EF4-FFF2-40B4-BE49-F238E27FC236}">
                <a16:creationId xmlns:a16="http://schemas.microsoft.com/office/drawing/2014/main" id="{105521B4-9455-4632-A068-D7888EEC6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3454" y="2217904"/>
            <a:ext cx="57689" cy="57689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9" name="Rectangle 1134">
            <a:extLst>
              <a:ext uri="{FF2B5EF4-FFF2-40B4-BE49-F238E27FC236}">
                <a16:creationId xmlns:a16="http://schemas.microsoft.com/office/drawing/2014/main" id="{F2FB901D-C6FA-44AB-8C1B-5FE1B37E4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3106" y="1934712"/>
            <a:ext cx="49853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Isotype ctrl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40" name="Line 1135">
            <a:extLst>
              <a:ext uri="{FF2B5EF4-FFF2-40B4-BE49-F238E27FC236}">
                <a16:creationId xmlns:a16="http://schemas.microsoft.com/office/drawing/2014/main" id="{E7FEB8F3-4F40-4DDD-A59A-E1C3F0EF39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0585" y="1989047"/>
            <a:ext cx="125441" cy="671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1" name="Rectangle 1136">
            <a:extLst>
              <a:ext uri="{FF2B5EF4-FFF2-40B4-BE49-F238E27FC236}">
                <a16:creationId xmlns:a16="http://schemas.microsoft.com/office/drawing/2014/main" id="{8BC90564-F4E9-4F20-A067-733364362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3454" y="1960203"/>
            <a:ext cx="57689" cy="57689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4" name="Group 1273">
            <a:extLst>
              <a:ext uri="{FF2B5EF4-FFF2-40B4-BE49-F238E27FC236}">
                <a16:creationId xmlns:a16="http://schemas.microsoft.com/office/drawing/2014/main" id="{ADE73BA6-1296-497D-8916-B6EBEA9C527A}"/>
              </a:ext>
            </a:extLst>
          </p:cNvPr>
          <p:cNvGrpSpPr>
            <a:grpSpLocks noChangeAspect="1"/>
          </p:cNvGrpSpPr>
          <p:nvPr/>
        </p:nvGrpSpPr>
        <p:grpSpPr>
          <a:xfrm>
            <a:off x="5590585" y="3454786"/>
            <a:ext cx="615714" cy="255931"/>
            <a:chOff x="5155542" y="3650345"/>
            <a:chExt cx="1457120" cy="605673"/>
          </a:xfrm>
        </p:grpSpPr>
        <p:sp>
          <p:nvSpPr>
            <p:cNvPr id="1275" name="Rectangle 1134">
              <a:extLst>
                <a:ext uri="{FF2B5EF4-FFF2-40B4-BE49-F238E27FC236}">
                  <a16:creationId xmlns:a16="http://schemas.microsoft.com/office/drawing/2014/main" id="{302D1CA0-C51D-4971-8043-07CEF9045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4" y="3650345"/>
              <a:ext cx="12663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76" name="Line 1135">
              <a:extLst>
                <a:ext uri="{FF2B5EF4-FFF2-40B4-BE49-F238E27FC236}">
                  <a16:creationId xmlns:a16="http://schemas.microsoft.com/office/drawing/2014/main" id="{28909D28-1611-4E01-8FC7-BB0F9E2368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3778932"/>
              <a:ext cx="2968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7" name="Rectangle 1136">
              <a:extLst>
                <a:ext uri="{FF2B5EF4-FFF2-40B4-BE49-F238E27FC236}">
                  <a16:creationId xmlns:a16="http://schemas.microsoft.com/office/drawing/2014/main" id="{3DA7C2E7-4B22-4DFB-BB5C-CBC5CED28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3710670"/>
              <a:ext cx="136525" cy="13652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8" name="Rectangle 1137">
              <a:extLst>
                <a:ext uri="{FF2B5EF4-FFF2-40B4-BE49-F238E27FC236}">
                  <a16:creationId xmlns:a16="http://schemas.microsoft.com/office/drawing/2014/main" id="{55D68AB6-7BE1-4F8F-A4CD-08AA5DC92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3" y="3964670"/>
              <a:ext cx="1001509" cy="29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79" name="Line 1138">
              <a:extLst>
                <a:ext uri="{FF2B5EF4-FFF2-40B4-BE49-F238E27FC236}">
                  <a16:creationId xmlns:a16="http://schemas.microsoft.com/office/drawing/2014/main" id="{EBE459EA-34CA-4723-A3B2-2E091134B7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0" name="Line 1139">
              <a:extLst>
                <a:ext uri="{FF2B5EF4-FFF2-40B4-BE49-F238E27FC236}">
                  <a16:creationId xmlns:a16="http://schemas.microsoft.com/office/drawing/2014/main" id="{D96443D1-80BF-4DB8-AE23-4B0112FDDE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2067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1" name="Line 1140">
              <a:extLst>
                <a:ext uri="{FF2B5EF4-FFF2-40B4-BE49-F238E27FC236}">
                  <a16:creationId xmlns:a16="http://schemas.microsoft.com/office/drawing/2014/main" id="{6200D317-3CD3-42A7-B183-161AC32A32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8592" y="4093257"/>
              <a:ext cx="2381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2" name="Rectangle 1157">
              <a:extLst>
                <a:ext uri="{FF2B5EF4-FFF2-40B4-BE49-F238E27FC236}">
                  <a16:creationId xmlns:a16="http://schemas.microsoft.com/office/drawing/2014/main" id="{63CD452E-B652-497B-BE75-B664E66C1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4024995"/>
              <a:ext cx="136525" cy="13652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84" name="Rectangle 1283">
            <a:extLst>
              <a:ext uri="{FF2B5EF4-FFF2-40B4-BE49-F238E27FC236}">
                <a16:creationId xmlns:a16="http://schemas.microsoft.com/office/drawing/2014/main" id="{728FCFD0-0B08-487D-B478-FF3F282812AF}"/>
              </a:ext>
            </a:extLst>
          </p:cNvPr>
          <p:cNvSpPr/>
          <p:nvPr/>
        </p:nvSpPr>
        <p:spPr>
          <a:xfrm>
            <a:off x="220096" y="8216365"/>
            <a:ext cx="6355232" cy="617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 Activation-induced apoptosis of T cells in LN of PTGDR</a:t>
            </a:r>
            <a:r>
              <a:rPr lang="en-US" altLang="zh-CN" sz="1200" b="1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 </a:t>
            </a:r>
            <a:r>
              <a:rPr lang="en-US" altLang="zh-CN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mice at early times after immunization. </a:t>
            </a:r>
            <a:endParaRPr lang="zh-CN" altLang="zh-CN" sz="12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85" name="Rectangle 307">
            <a:extLst>
              <a:ext uri="{FF2B5EF4-FFF2-40B4-BE49-F238E27FC236}">
                <a16:creationId xmlns:a16="http://schemas.microsoft.com/office/drawing/2014/main" id="{CB4721D3-B377-4DB3-ADC4-A37F113B7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0621" y="7524796"/>
            <a:ext cx="121718" cy="24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7" name="Freeform 309">
            <a:extLst>
              <a:ext uri="{FF2B5EF4-FFF2-40B4-BE49-F238E27FC236}">
                <a16:creationId xmlns:a16="http://schemas.microsoft.com/office/drawing/2014/main" id="{65EB601A-70EB-4559-AD5E-904DDE503525}"/>
              </a:ext>
            </a:extLst>
          </p:cNvPr>
          <p:cNvSpPr>
            <a:spLocks/>
          </p:cNvSpPr>
          <p:nvPr/>
        </p:nvSpPr>
        <p:spPr bwMode="auto">
          <a:xfrm>
            <a:off x="6341052" y="7474323"/>
            <a:ext cx="60860" cy="0"/>
          </a:xfrm>
          <a:custGeom>
            <a:avLst/>
            <a:gdLst>
              <a:gd name="T0" fmla="*/ 0 w 88"/>
              <a:gd name="T1" fmla="*/ 88 w 88"/>
              <a:gd name="T2" fmla="*/ 0 w 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8" name="Line 310">
            <a:extLst>
              <a:ext uri="{FF2B5EF4-FFF2-40B4-BE49-F238E27FC236}">
                <a16:creationId xmlns:a16="http://schemas.microsoft.com/office/drawing/2014/main" id="{3C7476D0-BFC6-4416-B3A3-1FF7DE53423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71481" y="7474323"/>
            <a:ext cx="0" cy="5047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137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:a16="http://schemas.microsoft.com/office/drawing/2014/main" id="{7EB10963-5DD9-4AD6-9136-B3BE9D6E8032}"/>
              </a:ext>
            </a:extLst>
          </p:cNvPr>
          <p:cNvSpPr txBox="1"/>
          <p:nvPr/>
        </p:nvSpPr>
        <p:spPr>
          <a:xfrm>
            <a:off x="299862" y="255994"/>
            <a:ext cx="334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A7F85BD-D22C-4304-9C26-5849AD1A1190}"/>
              </a:ext>
            </a:extLst>
          </p:cNvPr>
          <p:cNvSpPr txBox="1"/>
          <p:nvPr/>
        </p:nvSpPr>
        <p:spPr>
          <a:xfrm>
            <a:off x="295697" y="1575222"/>
            <a:ext cx="3382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1F80D50-BF08-4163-B564-C41384A7746B}"/>
              </a:ext>
            </a:extLst>
          </p:cNvPr>
          <p:cNvSpPr txBox="1"/>
          <p:nvPr/>
        </p:nvSpPr>
        <p:spPr>
          <a:xfrm>
            <a:off x="301363" y="3093080"/>
            <a:ext cx="332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C4B4877-B515-4077-98FD-2F0426D80B5B}"/>
              </a:ext>
            </a:extLst>
          </p:cNvPr>
          <p:cNvGrpSpPr/>
          <p:nvPr/>
        </p:nvGrpSpPr>
        <p:grpSpPr>
          <a:xfrm>
            <a:off x="349063" y="332652"/>
            <a:ext cx="5386301" cy="1267283"/>
            <a:chOff x="358096" y="3872487"/>
            <a:chExt cx="5386301" cy="1267283"/>
          </a:xfrm>
        </p:grpSpPr>
        <p:sp>
          <p:nvSpPr>
            <p:cNvPr id="31" name="Text Box 34">
              <a:extLst>
                <a:ext uri="{FF2B5EF4-FFF2-40B4-BE49-F238E27FC236}">
                  <a16:creationId xmlns:a16="http://schemas.microsoft.com/office/drawing/2014/main" id="{2FF217C9-F08D-4CEE-9D06-D8E6EA2A52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67408" y="3872487"/>
              <a:ext cx="8328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Splenocytes </a:t>
              </a:r>
            </a:p>
          </p:txBody>
        </p:sp>
        <p:grpSp>
          <p:nvGrpSpPr>
            <p:cNvPr id="11" name="Group 22">
              <a:extLst>
                <a:ext uri="{FF2B5EF4-FFF2-40B4-BE49-F238E27FC236}">
                  <a16:creationId xmlns:a16="http://schemas.microsoft.com/office/drawing/2014/main" id="{36EE9FF0-E40F-4DF2-A315-07DCFA0AD7C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82600" y="4459505"/>
              <a:ext cx="519852" cy="345958"/>
              <a:chOff x="3832" y="1632"/>
              <a:chExt cx="1180" cy="824"/>
            </a:xfrm>
          </p:grpSpPr>
          <p:sp>
            <p:nvSpPr>
              <p:cNvPr id="12" name="Freeform 23">
                <a:extLst>
                  <a:ext uri="{FF2B5EF4-FFF2-40B4-BE49-F238E27FC236}">
                    <a16:creationId xmlns:a16="http://schemas.microsoft.com/office/drawing/2014/main" id="{5F55EB69-56C9-41C7-889B-8918F3D1EE8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12" y="1872"/>
                <a:ext cx="243" cy="187"/>
              </a:xfrm>
              <a:custGeom>
                <a:avLst/>
                <a:gdLst>
                  <a:gd name="T0" fmla="*/ 141 w 243"/>
                  <a:gd name="T1" fmla="*/ 187 h 187"/>
                  <a:gd name="T2" fmla="*/ 243 w 243"/>
                  <a:gd name="T3" fmla="*/ 126 h 187"/>
                  <a:gd name="T4" fmla="*/ 232 w 243"/>
                  <a:gd name="T5" fmla="*/ 76 h 187"/>
                  <a:gd name="T6" fmla="*/ 202 w 243"/>
                  <a:gd name="T7" fmla="*/ 56 h 187"/>
                  <a:gd name="T8" fmla="*/ 131 w 243"/>
                  <a:gd name="T9" fmla="*/ 5 h 187"/>
                  <a:gd name="T10" fmla="*/ 0 w 243"/>
                  <a:gd name="T11" fmla="*/ 0 h 187"/>
                  <a:gd name="T12" fmla="*/ 48 w 243"/>
                  <a:gd name="T13" fmla="*/ 144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3"/>
                  <a:gd name="T22" fmla="*/ 0 h 187"/>
                  <a:gd name="T23" fmla="*/ 243 w 243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3" h="187">
                    <a:moveTo>
                      <a:pt x="141" y="187"/>
                    </a:moveTo>
                    <a:cubicBezTo>
                      <a:pt x="198" y="178"/>
                      <a:pt x="224" y="181"/>
                      <a:pt x="243" y="126"/>
                    </a:cubicBezTo>
                    <a:cubicBezTo>
                      <a:pt x="239" y="109"/>
                      <a:pt x="241" y="91"/>
                      <a:pt x="232" y="76"/>
                    </a:cubicBezTo>
                    <a:cubicBezTo>
                      <a:pt x="226" y="66"/>
                      <a:pt x="211" y="64"/>
                      <a:pt x="202" y="56"/>
                    </a:cubicBezTo>
                    <a:cubicBezTo>
                      <a:pt x="178" y="36"/>
                      <a:pt x="160" y="19"/>
                      <a:pt x="131" y="5"/>
                    </a:cubicBezTo>
                    <a:lnTo>
                      <a:pt x="0" y="0"/>
                    </a:lnTo>
                    <a:lnTo>
                      <a:pt x="48" y="144"/>
                    </a:lnTo>
                  </a:path>
                </a:pathLst>
              </a:custGeom>
              <a:solidFill>
                <a:srgbClr val="FF99CC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24">
                <a:extLst>
                  <a:ext uri="{FF2B5EF4-FFF2-40B4-BE49-F238E27FC236}">
                    <a16:creationId xmlns:a16="http://schemas.microsoft.com/office/drawing/2014/main" id="{C76FC796-0F8D-4490-A7A8-66B20A0174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48" y="1819"/>
                <a:ext cx="1064" cy="573"/>
              </a:xfrm>
              <a:custGeom>
                <a:avLst/>
                <a:gdLst>
                  <a:gd name="T0" fmla="*/ 1064 w 1064"/>
                  <a:gd name="T1" fmla="*/ 364 h 573"/>
                  <a:gd name="T2" fmla="*/ 983 w 1064"/>
                  <a:gd name="T3" fmla="*/ 263 h 573"/>
                  <a:gd name="T4" fmla="*/ 822 w 1064"/>
                  <a:gd name="T5" fmla="*/ 192 h 573"/>
                  <a:gd name="T6" fmla="*/ 761 w 1064"/>
                  <a:gd name="T7" fmla="*/ 172 h 573"/>
                  <a:gd name="T8" fmla="*/ 700 w 1064"/>
                  <a:gd name="T9" fmla="*/ 202 h 573"/>
                  <a:gd name="T10" fmla="*/ 609 w 1064"/>
                  <a:gd name="T11" fmla="*/ 141 h 573"/>
                  <a:gd name="T12" fmla="*/ 589 w 1064"/>
                  <a:gd name="T13" fmla="*/ 111 h 573"/>
                  <a:gd name="T14" fmla="*/ 549 w 1064"/>
                  <a:gd name="T15" fmla="*/ 91 h 573"/>
                  <a:gd name="T16" fmla="*/ 519 w 1064"/>
                  <a:gd name="T17" fmla="*/ 61 h 573"/>
                  <a:gd name="T18" fmla="*/ 347 w 1064"/>
                  <a:gd name="T19" fmla="*/ 0 h 573"/>
                  <a:gd name="T20" fmla="*/ 215 w 1064"/>
                  <a:gd name="T21" fmla="*/ 10 h 573"/>
                  <a:gd name="T22" fmla="*/ 155 w 1064"/>
                  <a:gd name="T23" fmla="*/ 30 h 573"/>
                  <a:gd name="T24" fmla="*/ 124 w 1064"/>
                  <a:gd name="T25" fmla="*/ 61 h 573"/>
                  <a:gd name="T26" fmla="*/ 94 w 1064"/>
                  <a:gd name="T27" fmla="*/ 71 h 573"/>
                  <a:gd name="T28" fmla="*/ 44 w 1064"/>
                  <a:gd name="T29" fmla="*/ 111 h 573"/>
                  <a:gd name="T30" fmla="*/ 3 w 1064"/>
                  <a:gd name="T31" fmla="*/ 192 h 573"/>
                  <a:gd name="T32" fmla="*/ 13 w 1064"/>
                  <a:gd name="T33" fmla="*/ 384 h 573"/>
                  <a:gd name="T34" fmla="*/ 44 w 1064"/>
                  <a:gd name="T35" fmla="*/ 394 h 573"/>
                  <a:gd name="T36" fmla="*/ 64 w 1064"/>
                  <a:gd name="T37" fmla="*/ 424 h 573"/>
                  <a:gd name="T38" fmla="*/ 377 w 1064"/>
                  <a:gd name="T39" fmla="*/ 515 h 573"/>
                  <a:gd name="T40" fmla="*/ 488 w 1064"/>
                  <a:gd name="T41" fmla="*/ 566 h 573"/>
                  <a:gd name="T42" fmla="*/ 741 w 1064"/>
                  <a:gd name="T43" fmla="*/ 525 h 573"/>
                  <a:gd name="T44" fmla="*/ 822 w 1064"/>
                  <a:gd name="T45" fmla="*/ 465 h 573"/>
                  <a:gd name="T46" fmla="*/ 1024 w 1064"/>
                  <a:gd name="T47" fmla="*/ 434 h 573"/>
                  <a:gd name="T48" fmla="*/ 1064 w 1064"/>
                  <a:gd name="T49" fmla="*/ 364 h 57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64"/>
                  <a:gd name="T76" fmla="*/ 0 h 573"/>
                  <a:gd name="T77" fmla="*/ 1064 w 1064"/>
                  <a:gd name="T78" fmla="*/ 573 h 57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64" h="573">
                    <a:moveTo>
                      <a:pt x="1064" y="364"/>
                    </a:moveTo>
                    <a:cubicBezTo>
                      <a:pt x="1048" y="314"/>
                      <a:pt x="1032" y="279"/>
                      <a:pt x="983" y="263"/>
                    </a:cubicBezTo>
                    <a:cubicBezTo>
                      <a:pt x="941" y="218"/>
                      <a:pt x="880" y="208"/>
                      <a:pt x="822" y="192"/>
                    </a:cubicBezTo>
                    <a:cubicBezTo>
                      <a:pt x="801" y="186"/>
                      <a:pt x="761" y="172"/>
                      <a:pt x="761" y="172"/>
                    </a:cubicBezTo>
                    <a:cubicBezTo>
                      <a:pt x="749" y="180"/>
                      <a:pt x="718" y="205"/>
                      <a:pt x="700" y="202"/>
                    </a:cubicBezTo>
                    <a:cubicBezTo>
                      <a:pt x="671" y="198"/>
                      <a:pt x="627" y="164"/>
                      <a:pt x="609" y="141"/>
                    </a:cubicBezTo>
                    <a:cubicBezTo>
                      <a:pt x="601" y="132"/>
                      <a:pt x="598" y="119"/>
                      <a:pt x="589" y="111"/>
                    </a:cubicBezTo>
                    <a:cubicBezTo>
                      <a:pt x="578" y="101"/>
                      <a:pt x="561" y="100"/>
                      <a:pt x="549" y="91"/>
                    </a:cubicBezTo>
                    <a:cubicBezTo>
                      <a:pt x="537" y="83"/>
                      <a:pt x="531" y="68"/>
                      <a:pt x="519" y="61"/>
                    </a:cubicBezTo>
                    <a:cubicBezTo>
                      <a:pt x="476" y="37"/>
                      <a:pt x="395" y="12"/>
                      <a:pt x="347" y="0"/>
                    </a:cubicBezTo>
                    <a:cubicBezTo>
                      <a:pt x="303" y="3"/>
                      <a:pt x="259" y="3"/>
                      <a:pt x="215" y="10"/>
                    </a:cubicBezTo>
                    <a:cubicBezTo>
                      <a:pt x="194" y="13"/>
                      <a:pt x="155" y="30"/>
                      <a:pt x="155" y="30"/>
                    </a:cubicBezTo>
                    <a:cubicBezTo>
                      <a:pt x="145" y="40"/>
                      <a:pt x="136" y="53"/>
                      <a:pt x="124" y="61"/>
                    </a:cubicBezTo>
                    <a:cubicBezTo>
                      <a:pt x="115" y="67"/>
                      <a:pt x="102" y="64"/>
                      <a:pt x="94" y="71"/>
                    </a:cubicBezTo>
                    <a:cubicBezTo>
                      <a:pt x="29" y="123"/>
                      <a:pt x="119" y="86"/>
                      <a:pt x="44" y="111"/>
                    </a:cubicBezTo>
                    <a:cubicBezTo>
                      <a:pt x="32" y="143"/>
                      <a:pt x="14" y="160"/>
                      <a:pt x="3" y="192"/>
                    </a:cubicBezTo>
                    <a:cubicBezTo>
                      <a:pt x="6" y="256"/>
                      <a:pt x="0" y="321"/>
                      <a:pt x="13" y="384"/>
                    </a:cubicBezTo>
                    <a:cubicBezTo>
                      <a:pt x="15" y="395"/>
                      <a:pt x="35" y="387"/>
                      <a:pt x="44" y="394"/>
                    </a:cubicBezTo>
                    <a:cubicBezTo>
                      <a:pt x="53" y="401"/>
                      <a:pt x="57" y="414"/>
                      <a:pt x="64" y="424"/>
                    </a:cubicBezTo>
                    <a:cubicBezTo>
                      <a:pt x="113" y="573"/>
                      <a:pt x="161" y="507"/>
                      <a:pt x="377" y="515"/>
                    </a:cubicBezTo>
                    <a:cubicBezTo>
                      <a:pt x="467" y="561"/>
                      <a:pt x="429" y="546"/>
                      <a:pt x="488" y="566"/>
                    </a:cubicBezTo>
                    <a:cubicBezTo>
                      <a:pt x="789" y="551"/>
                      <a:pt x="613" y="572"/>
                      <a:pt x="741" y="525"/>
                    </a:cubicBezTo>
                    <a:cubicBezTo>
                      <a:pt x="765" y="490"/>
                      <a:pt x="782" y="478"/>
                      <a:pt x="822" y="465"/>
                    </a:cubicBezTo>
                    <a:cubicBezTo>
                      <a:pt x="913" y="405"/>
                      <a:pt x="779" y="486"/>
                      <a:pt x="1024" y="434"/>
                    </a:cubicBezTo>
                    <a:cubicBezTo>
                      <a:pt x="1044" y="430"/>
                      <a:pt x="1050" y="378"/>
                      <a:pt x="1064" y="3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Oval 25">
                <a:extLst>
                  <a:ext uri="{FF2B5EF4-FFF2-40B4-BE49-F238E27FC236}">
                    <a16:creationId xmlns:a16="http://schemas.microsoft.com/office/drawing/2014/main" id="{287B8781-D269-4E4B-BD0C-02C55048F2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52" y="2064"/>
                <a:ext cx="48" cy="9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TW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26">
                <a:extLst>
                  <a:ext uri="{FF2B5EF4-FFF2-40B4-BE49-F238E27FC236}">
                    <a16:creationId xmlns:a16="http://schemas.microsoft.com/office/drawing/2014/main" id="{95ADEBED-34D1-49A0-A8BD-29C684DCAAD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32" y="1632"/>
                <a:ext cx="176" cy="824"/>
              </a:xfrm>
              <a:custGeom>
                <a:avLst/>
                <a:gdLst>
                  <a:gd name="T0" fmla="*/ 152 w 176"/>
                  <a:gd name="T1" fmla="*/ 576 h 824"/>
                  <a:gd name="T2" fmla="*/ 152 w 176"/>
                  <a:gd name="T3" fmla="*/ 816 h 824"/>
                  <a:gd name="T4" fmla="*/ 8 w 176"/>
                  <a:gd name="T5" fmla="*/ 528 h 824"/>
                  <a:gd name="T6" fmla="*/ 104 w 176"/>
                  <a:gd name="T7" fmla="*/ 288 h 824"/>
                  <a:gd name="T8" fmla="*/ 8 w 176"/>
                  <a:gd name="T9" fmla="*/ 0 h 8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824"/>
                  <a:gd name="T17" fmla="*/ 176 w 176"/>
                  <a:gd name="T18" fmla="*/ 824 h 8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824">
                    <a:moveTo>
                      <a:pt x="152" y="576"/>
                    </a:moveTo>
                    <a:cubicBezTo>
                      <a:pt x="164" y="700"/>
                      <a:pt x="176" y="824"/>
                      <a:pt x="152" y="816"/>
                    </a:cubicBezTo>
                    <a:cubicBezTo>
                      <a:pt x="128" y="808"/>
                      <a:pt x="16" y="616"/>
                      <a:pt x="8" y="528"/>
                    </a:cubicBezTo>
                    <a:cubicBezTo>
                      <a:pt x="0" y="440"/>
                      <a:pt x="104" y="376"/>
                      <a:pt x="104" y="288"/>
                    </a:cubicBezTo>
                    <a:cubicBezTo>
                      <a:pt x="104" y="200"/>
                      <a:pt x="24" y="48"/>
                      <a:pt x="8" y="0"/>
                    </a:cubicBez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" name="Text Box 31">
              <a:extLst>
                <a:ext uri="{FF2B5EF4-FFF2-40B4-BE49-F238E27FC236}">
                  <a16:creationId xmlns:a16="http://schemas.microsoft.com/office/drawing/2014/main" id="{38A7BA8F-D911-4761-B231-DC34F58A61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096" y="4801216"/>
              <a:ext cx="77530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HK" sz="800" b="1" i="0" dirty="0">
                  <a:cs typeface="Arial" panose="020B0604020202020204" pitchFamily="34" charset="0"/>
                </a:rPr>
                <a:t>4-5wk B6/PTGDR</a:t>
              </a:r>
              <a:r>
                <a:rPr lang="en-US" altLang="zh-HK" sz="800" b="1" i="0" baseline="30000" dirty="0">
                  <a:cs typeface="Arial" panose="020B0604020202020204" pitchFamily="34" charset="0"/>
                </a:rPr>
                <a:t>-/-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17" name="Line 76">
              <a:extLst>
                <a:ext uri="{FF2B5EF4-FFF2-40B4-BE49-F238E27FC236}">
                  <a16:creationId xmlns:a16="http://schemas.microsoft.com/office/drawing/2014/main" id="{F46DF98A-357D-42D6-B46E-955BBA0B4F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8046" y="4700289"/>
              <a:ext cx="10800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Line 27">
              <a:extLst>
                <a:ext uri="{FF2B5EF4-FFF2-40B4-BE49-F238E27FC236}">
                  <a16:creationId xmlns:a16="http://schemas.microsoft.com/office/drawing/2014/main" id="{635801ED-9AF3-4AEE-B933-756B05495A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8046" y="4283884"/>
              <a:ext cx="0" cy="21531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 Box 30">
              <a:extLst>
                <a:ext uri="{FF2B5EF4-FFF2-40B4-BE49-F238E27FC236}">
                  <a16:creationId xmlns:a16="http://schemas.microsoft.com/office/drawing/2014/main" id="{35390AA5-5AAB-4400-A7DD-FC06ED2124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1363" y="4695083"/>
              <a:ext cx="148869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D0                       D10                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20" name="Text Box 34">
              <a:extLst>
                <a:ext uri="{FF2B5EF4-FFF2-40B4-BE49-F238E27FC236}">
                  <a16:creationId xmlns:a16="http://schemas.microsoft.com/office/drawing/2014/main" id="{1594DA1D-6112-4D16-BBAE-ECB373EB22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6616" y="4220456"/>
              <a:ext cx="458692" cy="85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s.c.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3AC9A2C-365E-4030-8F9D-94C7348EDA02}"/>
                </a:ext>
              </a:extLst>
            </p:cNvPr>
            <p:cNvCxnSpPr/>
            <p:nvPr/>
          </p:nvCxnSpPr>
          <p:spPr>
            <a:xfrm>
              <a:off x="1088046" y="4554600"/>
              <a:ext cx="2949" cy="14787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C3DBAF6-4B74-4DF4-8A79-B7115FCE1A0A}"/>
                </a:ext>
              </a:extLst>
            </p:cNvPr>
            <p:cNvCxnSpPr/>
            <p:nvPr/>
          </p:nvCxnSpPr>
          <p:spPr>
            <a:xfrm>
              <a:off x="1883842" y="4557244"/>
              <a:ext cx="2949" cy="14787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 Box 34">
              <a:extLst>
                <a:ext uri="{FF2B5EF4-FFF2-40B4-BE49-F238E27FC236}">
                  <a16:creationId xmlns:a16="http://schemas.microsoft.com/office/drawing/2014/main" id="{A95207F0-BEA4-46CF-8F05-A2B5778410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5012" y="3990850"/>
              <a:ext cx="10498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HK" sz="800" b="1" i="0" dirty="0">
                  <a:cs typeface="Arial" panose="020B0604020202020204" pitchFamily="34" charset="0"/>
                </a:rPr>
                <a:t>MOG</a:t>
              </a:r>
              <a:r>
                <a:rPr lang="en-US" altLang="zh-HK" sz="800" b="1" i="0" baseline="-25000" dirty="0">
                  <a:cs typeface="Arial" panose="020B0604020202020204" pitchFamily="34" charset="0"/>
                </a:rPr>
                <a:t>35-55</a:t>
              </a:r>
              <a:r>
                <a:rPr lang="en-US" altLang="zh-HK" sz="800" b="1" i="0" dirty="0">
                  <a:cs typeface="Arial" panose="020B0604020202020204" pitchFamily="34" charset="0"/>
                </a:rPr>
                <a:t> peptide in CFA</a:t>
              </a:r>
              <a:endParaRPr lang="en-US" altLang="zh-CN" sz="800" b="1" i="0" dirty="0">
                <a:cs typeface="Arial" panose="020B0604020202020204" pitchFamily="34" charset="0"/>
              </a:endParaRPr>
            </a:p>
          </p:txBody>
        </p:sp>
        <p:sp>
          <p:nvSpPr>
            <p:cNvPr id="24" name="椭圆 121">
              <a:extLst>
                <a:ext uri="{FF2B5EF4-FFF2-40B4-BE49-F238E27FC236}">
                  <a16:creationId xmlns:a16="http://schemas.microsoft.com/office/drawing/2014/main" id="{27C39CF6-28BF-478F-8419-B9A48957EB3B}"/>
                </a:ext>
              </a:extLst>
            </p:cNvPr>
            <p:cNvSpPr/>
            <p:nvPr/>
          </p:nvSpPr>
          <p:spPr>
            <a:xfrm>
              <a:off x="3334614" y="4053357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椭圆 122">
              <a:extLst>
                <a:ext uri="{FF2B5EF4-FFF2-40B4-BE49-F238E27FC236}">
                  <a16:creationId xmlns:a16="http://schemas.microsoft.com/office/drawing/2014/main" id="{7C54ED85-9BEA-4A09-AC0B-D541EAC661BF}"/>
                </a:ext>
              </a:extLst>
            </p:cNvPr>
            <p:cNvSpPr/>
            <p:nvPr/>
          </p:nvSpPr>
          <p:spPr>
            <a:xfrm>
              <a:off x="3278629" y="4122007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椭圆 123">
              <a:extLst>
                <a:ext uri="{FF2B5EF4-FFF2-40B4-BE49-F238E27FC236}">
                  <a16:creationId xmlns:a16="http://schemas.microsoft.com/office/drawing/2014/main" id="{80437256-0A5C-4456-9584-4B1DA96F2D26}"/>
                </a:ext>
              </a:extLst>
            </p:cNvPr>
            <p:cNvSpPr/>
            <p:nvPr/>
          </p:nvSpPr>
          <p:spPr>
            <a:xfrm>
              <a:off x="3353303" y="4120653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椭圆 124">
              <a:extLst>
                <a:ext uri="{FF2B5EF4-FFF2-40B4-BE49-F238E27FC236}">
                  <a16:creationId xmlns:a16="http://schemas.microsoft.com/office/drawing/2014/main" id="{13315BC4-8AB4-44DE-AA74-9961A07C8FF3}"/>
                </a:ext>
              </a:extLst>
            </p:cNvPr>
            <p:cNvSpPr/>
            <p:nvPr/>
          </p:nvSpPr>
          <p:spPr>
            <a:xfrm>
              <a:off x="3267712" y="4196582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椭圆 125">
              <a:extLst>
                <a:ext uri="{FF2B5EF4-FFF2-40B4-BE49-F238E27FC236}">
                  <a16:creationId xmlns:a16="http://schemas.microsoft.com/office/drawing/2014/main" id="{9739BC28-B537-4095-BC30-E7B0B353C0CE}"/>
                </a:ext>
              </a:extLst>
            </p:cNvPr>
            <p:cNvSpPr/>
            <p:nvPr/>
          </p:nvSpPr>
          <p:spPr>
            <a:xfrm>
              <a:off x="3409117" y="4148683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椭圆 126">
              <a:extLst>
                <a:ext uri="{FF2B5EF4-FFF2-40B4-BE49-F238E27FC236}">
                  <a16:creationId xmlns:a16="http://schemas.microsoft.com/office/drawing/2014/main" id="{C8E3986C-1D36-4DF8-A8AC-28CDE1C1954E}"/>
                </a:ext>
              </a:extLst>
            </p:cNvPr>
            <p:cNvSpPr/>
            <p:nvPr/>
          </p:nvSpPr>
          <p:spPr>
            <a:xfrm>
              <a:off x="3319426" y="4162934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椭圆 127">
              <a:extLst>
                <a:ext uri="{FF2B5EF4-FFF2-40B4-BE49-F238E27FC236}">
                  <a16:creationId xmlns:a16="http://schemas.microsoft.com/office/drawing/2014/main" id="{EE9D83B1-0758-4F1E-A8DB-8C4D76C7BE29}"/>
                </a:ext>
              </a:extLst>
            </p:cNvPr>
            <p:cNvSpPr/>
            <p:nvPr/>
          </p:nvSpPr>
          <p:spPr>
            <a:xfrm>
              <a:off x="3356664" y="4199620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Line 76">
              <a:extLst>
                <a:ext uri="{FF2B5EF4-FFF2-40B4-BE49-F238E27FC236}">
                  <a16:creationId xmlns:a16="http://schemas.microsoft.com/office/drawing/2014/main" id="{45A11E10-EA1B-47A7-8D89-1B3834845C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76711" y="4157339"/>
              <a:ext cx="10800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 Box 34">
              <a:extLst>
                <a:ext uri="{FF2B5EF4-FFF2-40B4-BE49-F238E27FC236}">
                  <a16:creationId xmlns:a16="http://schemas.microsoft.com/office/drawing/2014/main" id="{D21FE7FD-E9B6-4363-A195-540C06119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604" y="3972744"/>
              <a:ext cx="12145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MOG</a:t>
              </a:r>
              <a:r>
                <a:rPr lang="en-US" altLang="zh-CN" sz="800" b="1" i="0" baseline="-25000" dirty="0">
                  <a:cs typeface="Arial" panose="020B0604020202020204" pitchFamily="34" charset="0"/>
                </a:rPr>
                <a:t>35-55 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IL-1</a:t>
              </a:r>
              <a:r>
                <a:rPr lang="en-US" altLang="zh-CN" sz="800" b="1" i="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en-US" altLang="zh-CN" sz="800" b="1" i="0" dirty="0">
                  <a:cs typeface="Arial" panose="020B0604020202020204" pitchFamily="34" charset="0"/>
                </a:rPr>
                <a:t>+IL-23+</a:t>
              </a:r>
              <a:r>
                <a:rPr lang="en-US" altLang="zh-CN" sz="800" b="1" i="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en-US" altLang="zh-CN" sz="800" b="1" i="0" dirty="0">
                  <a:cs typeface="Arial" panose="020B0604020202020204" pitchFamily="34" charset="0"/>
                </a:rPr>
                <a:t>-IFN-</a:t>
              </a:r>
              <a:r>
                <a:rPr lang="en-US" altLang="zh-CN" sz="800" b="1" i="0" dirty="0">
                  <a:latin typeface="Symbol" panose="05050102010706020507" pitchFamily="18" charset="2"/>
                  <a:cs typeface="Arial" panose="020B0604020202020204" pitchFamily="34" charset="0"/>
                </a:rPr>
                <a:t>g</a:t>
              </a:r>
              <a:r>
                <a:rPr lang="en-US" altLang="zh-CN" sz="800" b="1" i="0" dirty="0">
                  <a:cs typeface="Arial" panose="020B0604020202020204" pitchFamily="34" charset="0"/>
                </a:rPr>
                <a:t> 96h</a:t>
              </a:r>
            </a:p>
          </p:txBody>
        </p:sp>
        <p:grpSp>
          <p:nvGrpSpPr>
            <p:cNvPr id="34" name="Group 22">
              <a:extLst>
                <a:ext uri="{FF2B5EF4-FFF2-40B4-BE49-F238E27FC236}">
                  <a16:creationId xmlns:a16="http://schemas.microsoft.com/office/drawing/2014/main" id="{8EFD64E5-17D7-417D-BF4E-8CC25A46D51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080220" y="4459505"/>
              <a:ext cx="519852" cy="345958"/>
              <a:chOff x="3832" y="1632"/>
              <a:chExt cx="1180" cy="824"/>
            </a:xfrm>
          </p:grpSpPr>
          <p:sp>
            <p:nvSpPr>
              <p:cNvPr id="35" name="Freeform 23">
                <a:extLst>
                  <a:ext uri="{FF2B5EF4-FFF2-40B4-BE49-F238E27FC236}">
                    <a16:creationId xmlns:a16="http://schemas.microsoft.com/office/drawing/2014/main" id="{F5CED02D-2FF5-4F47-80D1-C48F8964219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12" y="1872"/>
                <a:ext cx="243" cy="187"/>
              </a:xfrm>
              <a:custGeom>
                <a:avLst/>
                <a:gdLst>
                  <a:gd name="T0" fmla="*/ 141 w 243"/>
                  <a:gd name="T1" fmla="*/ 187 h 187"/>
                  <a:gd name="T2" fmla="*/ 243 w 243"/>
                  <a:gd name="T3" fmla="*/ 126 h 187"/>
                  <a:gd name="T4" fmla="*/ 232 w 243"/>
                  <a:gd name="T5" fmla="*/ 76 h 187"/>
                  <a:gd name="T6" fmla="*/ 202 w 243"/>
                  <a:gd name="T7" fmla="*/ 56 h 187"/>
                  <a:gd name="T8" fmla="*/ 131 w 243"/>
                  <a:gd name="T9" fmla="*/ 5 h 187"/>
                  <a:gd name="T10" fmla="*/ 0 w 243"/>
                  <a:gd name="T11" fmla="*/ 0 h 187"/>
                  <a:gd name="T12" fmla="*/ 48 w 243"/>
                  <a:gd name="T13" fmla="*/ 144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3"/>
                  <a:gd name="T22" fmla="*/ 0 h 187"/>
                  <a:gd name="T23" fmla="*/ 243 w 243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3" h="187">
                    <a:moveTo>
                      <a:pt x="141" y="187"/>
                    </a:moveTo>
                    <a:cubicBezTo>
                      <a:pt x="198" y="178"/>
                      <a:pt x="224" y="181"/>
                      <a:pt x="243" y="126"/>
                    </a:cubicBezTo>
                    <a:cubicBezTo>
                      <a:pt x="239" y="109"/>
                      <a:pt x="241" y="91"/>
                      <a:pt x="232" y="76"/>
                    </a:cubicBezTo>
                    <a:cubicBezTo>
                      <a:pt x="226" y="66"/>
                      <a:pt x="211" y="64"/>
                      <a:pt x="202" y="56"/>
                    </a:cubicBezTo>
                    <a:cubicBezTo>
                      <a:pt x="178" y="36"/>
                      <a:pt x="160" y="19"/>
                      <a:pt x="131" y="5"/>
                    </a:cubicBezTo>
                    <a:lnTo>
                      <a:pt x="0" y="0"/>
                    </a:lnTo>
                    <a:lnTo>
                      <a:pt x="48" y="144"/>
                    </a:lnTo>
                  </a:path>
                </a:pathLst>
              </a:custGeom>
              <a:solidFill>
                <a:srgbClr val="FF99CC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24">
                <a:extLst>
                  <a:ext uri="{FF2B5EF4-FFF2-40B4-BE49-F238E27FC236}">
                    <a16:creationId xmlns:a16="http://schemas.microsoft.com/office/drawing/2014/main" id="{A14B3BAF-6288-459F-8B16-55BB448F0CD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48" y="1819"/>
                <a:ext cx="1064" cy="573"/>
              </a:xfrm>
              <a:custGeom>
                <a:avLst/>
                <a:gdLst>
                  <a:gd name="T0" fmla="*/ 1064 w 1064"/>
                  <a:gd name="T1" fmla="*/ 364 h 573"/>
                  <a:gd name="T2" fmla="*/ 983 w 1064"/>
                  <a:gd name="T3" fmla="*/ 263 h 573"/>
                  <a:gd name="T4" fmla="*/ 822 w 1064"/>
                  <a:gd name="T5" fmla="*/ 192 h 573"/>
                  <a:gd name="T6" fmla="*/ 761 w 1064"/>
                  <a:gd name="T7" fmla="*/ 172 h 573"/>
                  <a:gd name="T8" fmla="*/ 700 w 1064"/>
                  <a:gd name="T9" fmla="*/ 202 h 573"/>
                  <a:gd name="T10" fmla="*/ 609 w 1064"/>
                  <a:gd name="T11" fmla="*/ 141 h 573"/>
                  <a:gd name="T12" fmla="*/ 589 w 1064"/>
                  <a:gd name="T13" fmla="*/ 111 h 573"/>
                  <a:gd name="T14" fmla="*/ 549 w 1064"/>
                  <a:gd name="T15" fmla="*/ 91 h 573"/>
                  <a:gd name="T16" fmla="*/ 519 w 1064"/>
                  <a:gd name="T17" fmla="*/ 61 h 573"/>
                  <a:gd name="T18" fmla="*/ 347 w 1064"/>
                  <a:gd name="T19" fmla="*/ 0 h 573"/>
                  <a:gd name="T20" fmla="*/ 215 w 1064"/>
                  <a:gd name="T21" fmla="*/ 10 h 573"/>
                  <a:gd name="T22" fmla="*/ 155 w 1064"/>
                  <a:gd name="T23" fmla="*/ 30 h 573"/>
                  <a:gd name="T24" fmla="*/ 124 w 1064"/>
                  <a:gd name="T25" fmla="*/ 61 h 573"/>
                  <a:gd name="T26" fmla="*/ 94 w 1064"/>
                  <a:gd name="T27" fmla="*/ 71 h 573"/>
                  <a:gd name="T28" fmla="*/ 44 w 1064"/>
                  <a:gd name="T29" fmla="*/ 111 h 573"/>
                  <a:gd name="T30" fmla="*/ 3 w 1064"/>
                  <a:gd name="T31" fmla="*/ 192 h 573"/>
                  <a:gd name="T32" fmla="*/ 13 w 1064"/>
                  <a:gd name="T33" fmla="*/ 384 h 573"/>
                  <a:gd name="T34" fmla="*/ 44 w 1064"/>
                  <a:gd name="T35" fmla="*/ 394 h 573"/>
                  <a:gd name="T36" fmla="*/ 64 w 1064"/>
                  <a:gd name="T37" fmla="*/ 424 h 573"/>
                  <a:gd name="T38" fmla="*/ 377 w 1064"/>
                  <a:gd name="T39" fmla="*/ 515 h 573"/>
                  <a:gd name="T40" fmla="*/ 488 w 1064"/>
                  <a:gd name="T41" fmla="*/ 566 h 573"/>
                  <a:gd name="T42" fmla="*/ 741 w 1064"/>
                  <a:gd name="T43" fmla="*/ 525 h 573"/>
                  <a:gd name="T44" fmla="*/ 822 w 1064"/>
                  <a:gd name="T45" fmla="*/ 465 h 573"/>
                  <a:gd name="T46" fmla="*/ 1024 w 1064"/>
                  <a:gd name="T47" fmla="*/ 434 h 573"/>
                  <a:gd name="T48" fmla="*/ 1064 w 1064"/>
                  <a:gd name="T49" fmla="*/ 364 h 57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64"/>
                  <a:gd name="T76" fmla="*/ 0 h 573"/>
                  <a:gd name="T77" fmla="*/ 1064 w 1064"/>
                  <a:gd name="T78" fmla="*/ 573 h 57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64" h="573">
                    <a:moveTo>
                      <a:pt x="1064" y="364"/>
                    </a:moveTo>
                    <a:cubicBezTo>
                      <a:pt x="1048" y="314"/>
                      <a:pt x="1032" y="279"/>
                      <a:pt x="983" y="263"/>
                    </a:cubicBezTo>
                    <a:cubicBezTo>
                      <a:pt x="941" y="218"/>
                      <a:pt x="880" y="208"/>
                      <a:pt x="822" y="192"/>
                    </a:cubicBezTo>
                    <a:cubicBezTo>
                      <a:pt x="801" y="186"/>
                      <a:pt x="761" y="172"/>
                      <a:pt x="761" y="172"/>
                    </a:cubicBezTo>
                    <a:cubicBezTo>
                      <a:pt x="749" y="180"/>
                      <a:pt x="718" y="205"/>
                      <a:pt x="700" y="202"/>
                    </a:cubicBezTo>
                    <a:cubicBezTo>
                      <a:pt x="671" y="198"/>
                      <a:pt x="627" y="164"/>
                      <a:pt x="609" y="141"/>
                    </a:cubicBezTo>
                    <a:cubicBezTo>
                      <a:pt x="601" y="132"/>
                      <a:pt x="598" y="119"/>
                      <a:pt x="589" y="111"/>
                    </a:cubicBezTo>
                    <a:cubicBezTo>
                      <a:pt x="578" y="101"/>
                      <a:pt x="561" y="100"/>
                      <a:pt x="549" y="91"/>
                    </a:cubicBezTo>
                    <a:cubicBezTo>
                      <a:pt x="537" y="83"/>
                      <a:pt x="531" y="68"/>
                      <a:pt x="519" y="61"/>
                    </a:cubicBezTo>
                    <a:cubicBezTo>
                      <a:pt x="476" y="37"/>
                      <a:pt x="395" y="12"/>
                      <a:pt x="347" y="0"/>
                    </a:cubicBezTo>
                    <a:cubicBezTo>
                      <a:pt x="303" y="3"/>
                      <a:pt x="259" y="3"/>
                      <a:pt x="215" y="10"/>
                    </a:cubicBezTo>
                    <a:cubicBezTo>
                      <a:pt x="194" y="13"/>
                      <a:pt x="155" y="30"/>
                      <a:pt x="155" y="30"/>
                    </a:cubicBezTo>
                    <a:cubicBezTo>
                      <a:pt x="145" y="40"/>
                      <a:pt x="136" y="53"/>
                      <a:pt x="124" y="61"/>
                    </a:cubicBezTo>
                    <a:cubicBezTo>
                      <a:pt x="115" y="67"/>
                      <a:pt x="102" y="64"/>
                      <a:pt x="94" y="71"/>
                    </a:cubicBezTo>
                    <a:cubicBezTo>
                      <a:pt x="29" y="123"/>
                      <a:pt x="119" y="86"/>
                      <a:pt x="44" y="111"/>
                    </a:cubicBezTo>
                    <a:cubicBezTo>
                      <a:pt x="32" y="143"/>
                      <a:pt x="14" y="160"/>
                      <a:pt x="3" y="192"/>
                    </a:cubicBezTo>
                    <a:cubicBezTo>
                      <a:pt x="6" y="256"/>
                      <a:pt x="0" y="321"/>
                      <a:pt x="13" y="384"/>
                    </a:cubicBezTo>
                    <a:cubicBezTo>
                      <a:pt x="15" y="395"/>
                      <a:pt x="35" y="387"/>
                      <a:pt x="44" y="394"/>
                    </a:cubicBezTo>
                    <a:cubicBezTo>
                      <a:pt x="53" y="401"/>
                      <a:pt x="57" y="414"/>
                      <a:pt x="64" y="424"/>
                    </a:cubicBezTo>
                    <a:cubicBezTo>
                      <a:pt x="113" y="573"/>
                      <a:pt x="161" y="507"/>
                      <a:pt x="377" y="515"/>
                    </a:cubicBezTo>
                    <a:cubicBezTo>
                      <a:pt x="467" y="561"/>
                      <a:pt x="429" y="546"/>
                      <a:pt x="488" y="566"/>
                    </a:cubicBezTo>
                    <a:cubicBezTo>
                      <a:pt x="789" y="551"/>
                      <a:pt x="613" y="572"/>
                      <a:pt x="741" y="525"/>
                    </a:cubicBezTo>
                    <a:cubicBezTo>
                      <a:pt x="765" y="490"/>
                      <a:pt x="782" y="478"/>
                      <a:pt x="822" y="465"/>
                    </a:cubicBezTo>
                    <a:cubicBezTo>
                      <a:pt x="913" y="405"/>
                      <a:pt x="779" y="486"/>
                      <a:pt x="1024" y="434"/>
                    </a:cubicBezTo>
                    <a:cubicBezTo>
                      <a:pt x="1044" y="430"/>
                      <a:pt x="1050" y="378"/>
                      <a:pt x="1064" y="3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Oval 25">
                <a:extLst>
                  <a:ext uri="{FF2B5EF4-FFF2-40B4-BE49-F238E27FC236}">
                    <a16:creationId xmlns:a16="http://schemas.microsoft.com/office/drawing/2014/main" id="{ABEF315A-7F1D-4663-B04D-7BCEE2E90B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52" y="2064"/>
                <a:ext cx="48" cy="9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TW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26">
                <a:extLst>
                  <a:ext uri="{FF2B5EF4-FFF2-40B4-BE49-F238E27FC236}">
                    <a16:creationId xmlns:a16="http://schemas.microsoft.com/office/drawing/2014/main" id="{A79EA592-B701-4C3F-B999-676DFC9D29C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32" y="1632"/>
                <a:ext cx="176" cy="824"/>
              </a:xfrm>
              <a:custGeom>
                <a:avLst/>
                <a:gdLst>
                  <a:gd name="T0" fmla="*/ 152 w 176"/>
                  <a:gd name="T1" fmla="*/ 576 h 824"/>
                  <a:gd name="T2" fmla="*/ 152 w 176"/>
                  <a:gd name="T3" fmla="*/ 816 h 824"/>
                  <a:gd name="T4" fmla="*/ 8 w 176"/>
                  <a:gd name="T5" fmla="*/ 528 h 824"/>
                  <a:gd name="T6" fmla="*/ 104 w 176"/>
                  <a:gd name="T7" fmla="*/ 288 h 824"/>
                  <a:gd name="T8" fmla="*/ 8 w 176"/>
                  <a:gd name="T9" fmla="*/ 0 h 8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824"/>
                  <a:gd name="T17" fmla="*/ 176 w 176"/>
                  <a:gd name="T18" fmla="*/ 824 h 8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824">
                    <a:moveTo>
                      <a:pt x="152" y="576"/>
                    </a:moveTo>
                    <a:cubicBezTo>
                      <a:pt x="164" y="700"/>
                      <a:pt x="176" y="824"/>
                      <a:pt x="152" y="816"/>
                    </a:cubicBezTo>
                    <a:cubicBezTo>
                      <a:pt x="128" y="808"/>
                      <a:pt x="16" y="616"/>
                      <a:pt x="8" y="528"/>
                    </a:cubicBezTo>
                    <a:cubicBezTo>
                      <a:pt x="0" y="440"/>
                      <a:pt x="104" y="376"/>
                      <a:pt x="104" y="288"/>
                    </a:cubicBezTo>
                    <a:cubicBezTo>
                      <a:pt x="104" y="200"/>
                      <a:pt x="24" y="48"/>
                      <a:pt x="8" y="0"/>
                    </a:cubicBez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" name="Text Box 31">
              <a:extLst>
                <a:ext uri="{FF2B5EF4-FFF2-40B4-BE49-F238E27FC236}">
                  <a16:creationId xmlns:a16="http://schemas.microsoft.com/office/drawing/2014/main" id="{4C629001-EE4F-468A-B235-F98E44800C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4812" y="4798129"/>
              <a:ext cx="8377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HK" sz="800" b="1" i="0" dirty="0">
                  <a:cs typeface="Arial" panose="020B0604020202020204" pitchFamily="34" charset="0"/>
                </a:rPr>
                <a:t>4-5wk B6/PTGDR</a:t>
              </a:r>
              <a:r>
                <a:rPr lang="en-US" altLang="zh-HK" sz="800" b="1" i="0" baseline="30000" dirty="0">
                  <a:cs typeface="Arial" panose="020B0604020202020204" pitchFamily="34" charset="0"/>
                </a:rPr>
                <a:t>-/-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06ED3DDC-ABD6-4AD1-80F4-4B564B4D4C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64397" y="4681186"/>
              <a:ext cx="10800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 Box 34">
              <a:extLst>
                <a:ext uri="{FF2B5EF4-FFF2-40B4-BE49-F238E27FC236}">
                  <a16:creationId xmlns:a16="http://schemas.microsoft.com/office/drawing/2014/main" id="{6CF1BC04-174E-40A0-9A36-FE8A73DED2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1498" y="4346438"/>
              <a:ext cx="458692" cy="85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i.p</a:t>
              </a:r>
              <a:r>
                <a:rPr lang="en-US" altLang="zh-HK" sz="800" b="1" dirty="0">
                  <a:cs typeface="Arial" panose="020B0604020202020204" pitchFamily="34" charset="0"/>
                </a:rPr>
                <a:t>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sp>
          <p:nvSpPr>
            <p:cNvPr id="42" name="椭圆 121">
              <a:extLst>
                <a:ext uri="{FF2B5EF4-FFF2-40B4-BE49-F238E27FC236}">
                  <a16:creationId xmlns:a16="http://schemas.microsoft.com/office/drawing/2014/main" id="{1BB9FC0C-89BB-4CA5-A195-D92EB2294E77}"/>
                </a:ext>
              </a:extLst>
            </p:cNvPr>
            <p:cNvSpPr/>
            <p:nvPr/>
          </p:nvSpPr>
          <p:spPr>
            <a:xfrm>
              <a:off x="1852179" y="4054157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8989"/>
                </a:gs>
                <a:gs pos="50000">
                  <a:srgbClr val="FFB9B9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椭圆 122">
              <a:extLst>
                <a:ext uri="{FF2B5EF4-FFF2-40B4-BE49-F238E27FC236}">
                  <a16:creationId xmlns:a16="http://schemas.microsoft.com/office/drawing/2014/main" id="{CB320137-254E-438F-8BDF-BCF790098839}"/>
                </a:ext>
              </a:extLst>
            </p:cNvPr>
            <p:cNvSpPr/>
            <p:nvPr/>
          </p:nvSpPr>
          <p:spPr>
            <a:xfrm>
              <a:off x="1796195" y="4122807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8989"/>
                </a:gs>
                <a:gs pos="50000">
                  <a:srgbClr val="FFB9B9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椭圆 123">
              <a:extLst>
                <a:ext uri="{FF2B5EF4-FFF2-40B4-BE49-F238E27FC236}">
                  <a16:creationId xmlns:a16="http://schemas.microsoft.com/office/drawing/2014/main" id="{B1E86A24-7415-41AF-9750-78CF241E9310}"/>
                </a:ext>
              </a:extLst>
            </p:cNvPr>
            <p:cNvSpPr/>
            <p:nvPr/>
          </p:nvSpPr>
          <p:spPr>
            <a:xfrm>
              <a:off x="1870869" y="4121453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8989"/>
                </a:gs>
                <a:gs pos="50000">
                  <a:srgbClr val="FFB9B9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椭圆 124">
              <a:extLst>
                <a:ext uri="{FF2B5EF4-FFF2-40B4-BE49-F238E27FC236}">
                  <a16:creationId xmlns:a16="http://schemas.microsoft.com/office/drawing/2014/main" id="{A4805791-AD1E-4A47-A0BE-1C3E2204A10C}"/>
                </a:ext>
              </a:extLst>
            </p:cNvPr>
            <p:cNvSpPr/>
            <p:nvPr/>
          </p:nvSpPr>
          <p:spPr>
            <a:xfrm>
              <a:off x="1785277" y="4197382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8989"/>
                </a:gs>
                <a:gs pos="50000">
                  <a:srgbClr val="FFB9B9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椭圆 125">
              <a:extLst>
                <a:ext uri="{FF2B5EF4-FFF2-40B4-BE49-F238E27FC236}">
                  <a16:creationId xmlns:a16="http://schemas.microsoft.com/office/drawing/2014/main" id="{CD4E8043-6830-491B-A09E-0E3F75DF49C6}"/>
                </a:ext>
              </a:extLst>
            </p:cNvPr>
            <p:cNvSpPr/>
            <p:nvPr/>
          </p:nvSpPr>
          <p:spPr>
            <a:xfrm>
              <a:off x="1926682" y="4149483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8989"/>
                </a:gs>
                <a:gs pos="50000">
                  <a:srgbClr val="FFB9B9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椭圆 126">
              <a:extLst>
                <a:ext uri="{FF2B5EF4-FFF2-40B4-BE49-F238E27FC236}">
                  <a16:creationId xmlns:a16="http://schemas.microsoft.com/office/drawing/2014/main" id="{3CE5E187-99D4-46BD-B138-C3A034901A38}"/>
                </a:ext>
              </a:extLst>
            </p:cNvPr>
            <p:cNvSpPr/>
            <p:nvPr/>
          </p:nvSpPr>
          <p:spPr>
            <a:xfrm>
              <a:off x="1836992" y="4163734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8989"/>
                </a:gs>
                <a:gs pos="50000">
                  <a:srgbClr val="FFB9B9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椭圆 127">
              <a:extLst>
                <a:ext uri="{FF2B5EF4-FFF2-40B4-BE49-F238E27FC236}">
                  <a16:creationId xmlns:a16="http://schemas.microsoft.com/office/drawing/2014/main" id="{7240E426-A644-4FAC-A155-20C0953FA60B}"/>
                </a:ext>
              </a:extLst>
            </p:cNvPr>
            <p:cNvSpPr/>
            <p:nvPr/>
          </p:nvSpPr>
          <p:spPr>
            <a:xfrm>
              <a:off x="1874230" y="4200420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8989"/>
                </a:gs>
                <a:gs pos="50000">
                  <a:srgbClr val="FFB9B9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Line 27">
              <a:extLst>
                <a:ext uri="{FF2B5EF4-FFF2-40B4-BE49-F238E27FC236}">
                  <a16:creationId xmlns:a16="http://schemas.microsoft.com/office/drawing/2014/main" id="{722BB63E-BC30-4161-8250-DC2650CDEE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7229" y="4298789"/>
              <a:ext cx="0" cy="21531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Line 27">
              <a:extLst>
                <a:ext uri="{FF2B5EF4-FFF2-40B4-BE49-F238E27FC236}">
                  <a16:creationId xmlns:a16="http://schemas.microsoft.com/office/drawing/2014/main" id="{B39F5CD2-D547-4007-917F-9B93E35EC9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883842" y="4298790"/>
              <a:ext cx="0" cy="21531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 Box 34">
              <a:extLst>
                <a:ext uri="{FF2B5EF4-FFF2-40B4-BE49-F238E27FC236}">
                  <a16:creationId xmlns:a16="http://schemas.microsoft.com/office/drawing/2014/main" id="{35B815AA-F412-4868-8917-C7EE701DBD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8112" y="3876492"/>
              <a:ext cx="111519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Th17 CD4 T cells</a:t>
              </a:r>
            </a:p>
          </p:txBody>
        </p:sp>
        <p:sp>
          <p:nvSpPr>
            <p:cNvPr id="59" name="Line 76">
              <a:extLst>
                <a:ext uri="{FF2B5EF4-FFF2-40B4-BE49-F238E27FC236}">
                  <a16:creationId xmlns:a16="http://schemas.microsoft.com/office/drawing/2014/main" id="{6133C795-3D7C-4AA5-A0A6-D563436BC3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77039" y="4163734"/>
              <a:ext cx="5400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椭圆 124">
              <a:extLst>
                <a:ext uri="{FF2B5EF4-FFF2-40B4-BE49-F238E27FC236}">
                  <a16:creationId xmlns:a16="http://schemas.microsoft.com/office/drawing/2014/main" id="{29B2F19C-0287-425C-8FD9-43E3D6082151}"/>
                </a:ext>
              </a:extLst>
            </p:cNvPr>
            <p:cNvSpPr/>
            <p:nvPr/>
          </p:nvSpPr>
          <p:spPr>
            <a:xfrm>
              <a:off x="4223241" y="4153570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椭圆 127">
              <a:extLst>
                <a:ext uri="{FF2B5EF4-FFF2-40B4-BE49-F238E27FC236}">
                  <a16:creationId xmlns:a16="http://schemas.microsoft.com/office/drawing/2014/main" id="{3036E0AB-E044-42A7-B475-BC0933DE90B4}"/>
                </a:ext>
              </a:extLst>
            </p:cNvPr>
            <p:cNvSpPr/>
            <p:nvPr/>
          </p:nvSpPr>
          <p:spPr>
            <a:xfrm>
              <a:off x="4312193" y="4156608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椭圆 127">
              <a:extLst>
                <a:ext uri="{FF2B5EF4-FFF2-40B4-BE49-F238E27FC236}">
                  <a16:creationId xmlns:a16="http://schemas.microsoft.com/office/drawing/2014/main" id="{0C465297-1560-4CF7-B2B6-23891404C189}"/>
                </a:ext>
              </a:extLst>
            </p:cNvPr>
            <p:cNvSpPr/>
            <p:nvPr/>
          </p:nvSpPr>
          <p:spPr>
            <a:xfrm>
              <a:off x="4267717" y="4097595"/>
              <a:ext cx="71773" cy="7177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9" name="Group 348">
            <a:extLst>
              <a:ext uri="{FF2B5EF4-FFF2-40B4-BE49-F238E27FC236}">
                <a16:creationId xmlns:a16="http://schemas.microsoft.com/office/drawing/2014/main" id="{9FFB0B4C-2EFD-40DB-B8D4-AEBD45B1E958}"/>
              </a:ext>
            </a:extLst>
          </p:cNvPr>
          <p:cNvGrpSpPr/>
          <p:nvPr/>
        </p:nvGrpSpPr>
        <p:grpSpPr>
          <a:xfrm>
            <a:off x="2026634" y="1727010"/>
            <a:ext cx="845194" cy="279346"/>
            <a:chOff x="7778165" y="1577821"/>
            <a:chExt cx="845194" cy="279346"/>
          </a:xfrm>
        </p:grpSpPr>
        <p:sp>
          <p:nvSpPr>
            <p:cNvPr id="140" name="Rectangle 246">
              <a:extLst>
                <a:ext uri="{FF2B5EF4-FFF2-40B4-BE49-F238E27FC236}">
                  <a16:creationId xmlns:a16="http://schemas.microsoft.com/office/drawing/2014/main" id="{44E20BBC-9443-4555-B0AE-AC111E151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0936" y="1577821"/>
              <a:ext cx="35586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→B6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1" name="Line 247">
              <a:extLst>
                <a:ext uri="{FF2B5EF4-FFF2-40B4-BE49-F238E27FC236}">
                  <a16:creationId xmlns:a16="http://schemas.microsoft.com/office/drawing/2014/main" id="{FABD003E-9C24-409A-9281-A4664541FF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8165" y="1631460"/>
              <a:ext cx="124988" cy="7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Rectangle 248">
              <a:extLst>
                <a:ext uri="{FF2B5EF4-FFF2-40B4-BE49-F238E27FC236}">
                  <a16:creationId xmlns:a16="http://schemas.microsoft.com/office/drawing/2014/main" id="{120EAF8C-407E-4669-8E3F-9F17FFC47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1725" y="1604604"/>
              <a:ext cx="57286" cy="57286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Rectangle 249">
              <a:extLst>
                <a:ext uri="{FF2B5EF4-FFF2-40B4-BE49-F238E27FC236}">
                  <a16:creationId xmlns:a16="http://schemas.microsoft.com/office/drawing/2014/main" id="{692B4CC4-5A17-4142-ABD3-9400B34B3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0936" y="1734056"/>
              <a:ext cx="65242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r>
                <a:rPr lang="en-US" altLang="zh-CN" sz="800" dirty="0">
                  <a:solidFill>
                    <a:srgbClr val="000000"/>
                  </a:solidFill>
                  <a:cs typeface="Arial" panose="020B0604020202020204" pitchFamily="34" charset="0"/>
                </a:rPr>
                <a:t>→B6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4" name="Line 250">
              <a:extLst>
                <a:ext uri="{FF2B5EF4-FFF2-40B4-BE49-F238E27FC236}">
                  <a16:creationId xmlns:a16="http://schemas.microsoft.com/office/drawing/2014/main" id="{61827AF0-C259-4619-BDC7-E1F26FC38E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8165" y="1787650"/>
              <a:ext cx="124988" cy="7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Rectangle 251">
              <a:extLst>
                <a:ext uri="{FF2B5EF4-FFF2-40B4-BE49-F238E27FC236}">
                  <a16:creationId xmlns:a16="http://schemas.microsoft.com/office/drawing/2014/main" id="{53FACCFC-004A-4D22-B0CE-FEFA31A2B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1725" y="1760839"/>
              <a:ext cx="57286" cy="57286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DD40C255-2140-4037-89D5-71F6F8D1EED6}"/>
              </a:ext>
            </a:extLst>
          </p:cNvPr>
          <p:cNvGrpSpPr/>
          <p:nvPr/>
        </p:nvGrpSpPr>
        <p:grpSpPr>
          <a:xfrm>
            <a:off x="403250" y="1722112"/>
            <a:ext cx="2168973" cy="1499416"/>
            <a:chOff x="6751395" y="2125663"/>
            <a:chExt cx="2042441" cy="1499416"/>
          </a:xfrm>
        </p:grpSpPr>
        <p:sp>
          <p:nvSpPr>
            <p:cNvPr id="150" name="Line 7">
              <a:extLst>
                <a:ext uri="{FF2B5EF4-FFF2-40B4-BE49-F238E27FC236}">
                  <a16:creationId xmlns:a16="http://schemas.microsoft.com/office/drawing/2014/main" id="{0EC939DA-6019-46D7-AE1A-13D1504E8F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1776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Line 8">
              <a:extLst>
                <a:ext uri="{FF2B5EF4-FFF2-40B4-BE49-F238E27FC236}">
                  <a16:creationId xmlns:a16="http://schemas.microsoft.com/office/drawing/2014/main" id="{21257893-9D5E-4992-82BC-F66515C0B8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8887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Line 9">
              <a:extLst>
                <a:ext uri="{FF2B5EF4-FFF2-40B4-BE49-F238E27FC236}">
                  <a16:creationId xmlns:a16="http://schemas.microsoft.com/office/drawing/2014/main" id="{ABC1906A-806A-4964-A437-68DF3C8296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75999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Line 10">
              <a:extLst>
                <a:ext uri="{FF2B5EF4-FFF2-40B4-BE49-F238E27FC236}">
                  <a16:creationId xmlns:a16="http://schemas.microsoft.com/office/drawing/2014/main" id="{B51A3F89-3FA1-4F22-B3A8-429F7A180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3110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Line 11">
              <a:extLst>
                <a:ext uri="{FF2B5EF4-FFF2-40B4-BE49-F238E27FC236}">
                  <a16:creationId xmlns:a16="http://schemas.microsoft.com/office/drawing/2014/main" id="{E00A19DA-C2B6-4EEC-9E9C-9B94DA7DC8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0965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Line 12">
              <a:extLst>
                <a:ext uri="{FF2B5EF4-FFF2-40B4-BE49-F238E27FC236}">
                  <a16:creationId xmlns:a16="http://schemas.microsoft.com/office/drawing/2014/main" id="{98B3328F-DC0A-407C-B394-FC256B9DA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28077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Line 13">
              <a:extLst>
                <a:ext uri="{FF2B5EF4-FFF2-40B4-BE49-F238E27FC236}">
                  <a16:creationId xmlns:a16="http://schemas.microsoft.com/office/drawing/2014/main" id="{F2A62B84-730A-48AC-850C-303A2CB7B2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5188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Line 14">
              <a:extLst>
                <a:ext uri="{FF2B5EF4-FFF2-40B4-BE49-F238E27FC236}">
                  <a16:creationId xmlns:a16="http://schemas.microsoft.com/office/drawing/2014/main" id="{A1D44819-CF5E-462C-AC64-D41FA75610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2300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Line 15">
              <a:extLst>
                <a:ext uri="{FF2B5EF4-FFF2-40B4-BE49-F238E27FC236}">
                  <a16:creationId xmlns:a16="http://schemas.microsoft.com/office/drawing/2014/main" id="{28663DBB-4E56-45D9-9FCF-0173E29748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9411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Line 16">
              <a:extLst>
                <a:ext uri="{FF2B5EF4-FFF2-40B4-BE49-F238E27FC236}">
                  <a16:creationId xmlns:a16="http://schemas.microsoft.com/office/drawing/2014/main" id="{9E29E48D-00FA-445B-AB7A-5798DF9701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96522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Line 17">
              <a:extLst>
                <a:ext uri="{FF2B5EF4-FFF2-40B4-BE49-F238E27FC236}">
                  <a16:creationId xmlns:a16="http://schemas.microsoft.com/office/drawing/2014/main" id="{EFFA0D1C-6292-48BC-8AF0-438EEEA125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4378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Line 18">
              <a:extLst>
                <a:ext uri="{FF2B5EF4-FFF2-40B4-BE49-F238E27FC236}">
                  <a16:creationId xmlns:a16="http://schemas.microsoft.com/office/drawing/2014/main" id="{18C0AD89-B590-4448-81BC-BE7DAC918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1489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Line 19">
              <a:extLst>
                <a:ext uri="{FF2B5EF4-FFF2-40B4-BE49-F238E27FC236}">
                  <a16:creationId xmlns:a16="http://schemas.microsoft.com/office/drawing/2014/main" id="{6210701D-7FEB-4AEE-A015-F9CC07803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8601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Line 20">
              <a:extLst>
                <a:ext uri="{FF2B5EF4-FFF2-40B4-BE49-F238E27FC236}">
                  <a16:creationId xmlns:a16="http://schemas.microsoft.com/office/drawing/2014/main" id="{DB3CE95F-32B8-4BC4-B016-C8112065A5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65712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Line 21">
              <a:extLst>
                <a:ext uri="{FF2B5EF4-FFF2-40B4-BE49-F238E27FC236}">
                  <a16:creationId xmlns:a16="http://schemas.microsoft.com/office/drawing/2014/main" id="{2E81A300-B56F-4AFD-8990-BACF6D0734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2824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Line 22">
              <a:extLst>
                <a:ext uri="{FF2B5EF4-FFF2-40B4-BE49-F238E27FC236}">
                  <a16:creationId xmlns:a16="http://schemas.microsoft.com/office/drawing/2014/main" id="{9455B706-7687-4254-B545-7A8BAEF663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9935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Line 23">
              <a:extLst>
                <a:ext uri="{FF2B5EF4-FFF2-40B4-BE49-F238E27FC236}">
                  <a16:creationId xmlns:a16="http://schemas.microsoft.com/office/drawing/2014/main" id="{0824CEAE-9E25-4CF9-84EA-396C140863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7790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Line 24">
              <a:extLst>
                <a:ext uri="{FF2B5EF4-FFF2-40B4-BE49-F238E27FC236}">
                  <a16:creationId xmlns:a16="http://schemas.microsoft.com/office/drawing/2014/main" id="{6A3AD212-F682-48E5-8E69-A25FFBA06E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4902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Line 25">
              <a:extLst>
                <a:ext uri="{FF2B5EF4-FFF2-40B4-BE49-F238E27FC236}">
                  <a16:creationId xmlns:a16="http://schemas.microsoft.com/office/drawing/2014/main" id="{741BAB25-0988-4147-A1A5-283B1D67D1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52013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Line 26">
              <a:extLst>
                <a:ext uri="{FF2B5EF4-FFF2-40B4-BE49-F238E27FC236}">
                  <a16:creationId xmlns:a16="http://schemas.microsoft.com/office/drawing/2014/main" id="{C62851A7-8473-4862-9420-CBDB3AF46D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9125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Line 27">
              <a:extLst>
                <a:ext uri="{FF2B5EF4-FFF2-40B4-BE49-F238E27FC236}">
                  <a16:creationId xmlns:a16="http://schemas.microsoft.com/office/drawing/2014/main" id="{A35EADA5-1315-4308-8136-503F609EA9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6236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Line 28">
              <a:extLst>
                <a:ext uri="{FF2B5EF4-FFF2-40B4-BE49-F238E27FC236}">
                  <a16:creationId xmlns:a16="http://schemas.microsoft.com/office/drawing/2014/main" id="{D40FE460-0BF1-490F-97DB-D07B4B585B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3347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Line 29">
              <a:extLst>
                <a:ext uri="{FF2B5EF4-FFF2-40B4-BE49-F238E27FC236}">
                  <a16:creationId xmlns:a16="http://schemas.microsoft.com/office/drawing/2014/main" id="{274F89AB-2F1D-4D4F-95A3-A2066898D0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1203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Line 30">
              <a:extLst>
                <a:ext uri="{FF2B5EF4-FFF2-40B4-BE49-F238E27FC236}">
                  <a16:creationId xmlns:a16="http://schemas.microsoft.com/office/drawing/2014/main" id="{D65F0E4E-6879-4C18-97F6-143852A62D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38314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Line 31">
              <a:extLst>
                <a:ext uri="{FF2B5EF4-FFF2-40B4-BE49-F238E27FC236}">
                  <a16:creationId xmlns:a16="http://schemas.microsoft.com/office/drawing/2014/main" id="{FDE4E665-4B77-4DD9-AEDB-C86E3DC1C4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5426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Line 32">
              <a:extLst>
                <a:ext uri="{FF2B5EF4-FFF2-40B4-BE49-F238E27FC236}">
                  <a16:creationId xmlns:a16="http://schemas.microsoft.com/office/drawing/2014/main" id="{9D5EC726-2736-45A3-8D07-8B00125896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72537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Line 33">
              <a:extLst>
                <a:ext uri="{FF2B5EF4-FFF2-40B4-BE49-F238E27FC236}">
                  <a16:creationId xmlns:a16="http://schemas.microsoft.com/office/drawing/2014/main" id="{979B3615-69B3-4D73-A7A9-6F5FF60800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89648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Line 34">
              <a:extLst>
                <a:ext uri="{FF2B5EF4-FFF2-40B4-BE49-F238E27FC236}">
                  <a16:creationId xmlns:a16="http://schemas.microsoft.com/office/drawing/2014/main" id="{A89EA892-C279-47F5-B61C-4B3A6528B8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6760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Line 35">
              <a:extLst>
                <a:ext uri="{FF2B5EF4-FFF2-40B4-BE49-F238E27FC236}">
                  <a16:creationId xmlns:a16="http://schemas.microsoft.com/office/drawing/2014/main" id="{B8EBCF17-5E0D-426F-BB03-2690B1F530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24615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Line 36">
              <a:extLst>
                <a:ext uri="{FF2B5EF4-FFF2-40B4-BE49-F238E27FC236}">
                  <a16:creationId xmlns:a16="http://schemas.microsoft.com/office/drawing/2014/main" id="{B5F776A6-88F0-4F9E-8CDB-85422D55B5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1727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Line 37">
              <a:extLst>
                <a:ext uri="{FF2B5EF4-FFF2-40B4-BE49-F238E27FC236}">
                  <a16:creationId xmlns:a16="http://schemas.microsoft.com/office/drawing/2014/main" id="{77357A0D-B78C-406F-983B-789D426FB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8838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Line 38">
              <a:extLst>
                <a:ext uri="{FF2B5EF4-FFF2-40B4-BE49-F238E27FC236}">
                  <a16:creationId xmlns:a16="http://schemas.microsoft.com/office/drawing/2014/main" id="{19BB781A-C0BE-4765-A513-AB632BB6D2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75950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Line 39">
              <a:extLst>
                <a:ext uri="{FF2B5EF4-FFF2-40B4-BE49-F238E27FC236}">
                  <a16:creationId xmlns:a16="http://schemas.microsoft.com/office/drawing/2014/main" id="{1960C36A-F4C4-45AE-8464-D888DB5567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3061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Line 40">
              <a:extLst>
                <a:ext uri="{FF2B5EF4-FFF2-40B4-BE49-F238E27FC236}">
                  <a16:creationId xmlns:a16="http://schemas.microsoft.com/office/drawing/2014/main" id="{E1325D60-5447-4439-BF18-1C3BEE8AD9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0172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Line 41">
              <a:extLst>
                <a:ext uri="{FF2B5EF4-FFF2-40B4-BE49-F238E27FC236}">
                  <a16:creationId xmlns:a16="http://schemas.microsoft.com/office/drawing/2014/main" id="{1F106E8E-69B3-483F-AB29-FE8D806095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8028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Line 42">
              <a:extLst>
                <a:ext uri="{FF2B5EF4-FFF2-40B4-BE49-F238E27FC236}">
                  <a16:creationId xmlns:a16="http://schemas.microsoft.com/office/drawing/2014/main" id="{586BC490-5782-4A37-A51D-ACD98AA409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45139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Line 43">
              <a:extLst>
                <a:ext uri="{FF2B5EF4-FFF2-40B4-BE49-F238E27FC236}">
                  <a16:creationId xmlns:a16="http://schemas.microsoft.com/office/drawing/2014/main" id="{CACD70BF-D703-4924-B738-083D1631EC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2251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Line 44">
              <a:extLst>
                <a:ext uri="{FF2B5EF4-FFF2-40B4-BE49-F238E27FC236}">
                  <a16:creationId xmlns:a16="http://schemas.microsoft.com/office/drawing/2014/main" id="{D5F4FE00-9A89-4993-B281-511D600BE5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79362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Line 45">
              <a:extLst>
                <a:ext uri="{FF2B5EF4-FFF2-40B4-BE49-F238E27FC236}">
                  <a16:creationId xmlns:a16="http://schemas.microsoft.com/office/drawing/2014/main" id="{45A82E39-6DC3-44BB-8595-1E3D6701A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6473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Line 46">
              <a:extLst>
                <a:ext uri="{FF2B5EF4-FFF2-40B4-BE49-F238E27FC236}">
                  <a16:creationId xmlns:a16="http://schemas.microsoft.com/office/drawing/2014/main" id="{70DC864B-EF00-497C-AE2A-FAEC0E99C1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13585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Line 47">
              <a:extLst>
                <a:ext uri="{FF2B5EF4-FFF2-40B4-BE49-F238E27FC236}">
                  <a16:creationId xmlns:a16="http://schemas.microsoft.com/office/drawing/2014/main" id="{D5F10DF9-4B93-4E86-92BB-F9EAFE17F1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31440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Line 48">
              <a:extLst>
                <a:ext uri="{FF2B5EF4-FFF2-40B4-BE49-F238E27FC236}">
                  <a16:creationId xmlns:a16="http://schemas.microsoft.com/office/drawing/2014/main" id="{93EB0792-3171-4CC3-8FCC-1DF2EFFB21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48552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Line 49">
              <a:extLst>
                <a:ext uri="{FF2B5EF4-FFF2-40B4-BE49-F238E27FC236}">
                  <a16:creationId xmlns:a16="http://schemas.microsoft.com/office/drawing/2014/main" id="{67F5BDA3-92AB-4601-97A4-659D36F285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5663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Line 50">
              <a:extLst>
                <a:ext uri="{FF2B5EF4-FFF2-40B4-BE49-F238E27FC236}">
                  <a16:creationId xmlns:a16="http://schemas.microsoft.com/office/drawing/2014/main" id="{6020B8E4-A4A7-4AD7-9318-8573064902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82774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Line 51">
              <a:extLst>
                <a:ext uri="{FF2B5EF4-FFF2-40B4-BE49-F238E27FC236}">
                  <a16:creationId xmlns:a16="http://schemas.microsoft.com/office/drawing/2014/main" id="{8479D098-4DB0-4442-87A9-4CD5921CD1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99886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Line 52">
              <a:extLst>
                <a:ext uri="{FF2B5EF4-FFF2-40B4-BE49-F238E27FC236}">
                  <a16:creationId xmlns:a16="http://schemas.microsoft.com/office/drawing/2014/main" id="{CA049EFC-C9A9-4228-BF51-47B03B2853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16997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Line 53">
              <a:extLst>
                <a:ext uri="{FF2B5EF4-FFF2-40B4-BE49-F238E27FC236}">
                  <a16:creationId xmlns:a16="http://schemas.microsoft.com/office/drawing/2014/main" id="{E0404E4E-68DF-4B72-985C-7F97AAFE3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34853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Line 54">
              <a:extLst>
                <a:ext uri="{FF2B5EF4-FFF2-40B4-BE49-F238E27FC236}">
                  <a16:creationId xmlns:a16="http://schemas.microsoft.com/office/drawing/2014/main" id="{386BF346-03E9-45C8-B379-624E88936A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51964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Line 55">
              <a:extLst>
                <a:ext uri="{FF2B5EF4-FFF2-40B4-BE49-F238E27FC236}">
                  <a16:creationId xmlns:a16="http://schemas.microsoft.com/office/drawing/2014/main" id="{8BB59B39-E749-4B1A-9C20-CC87619063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9076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Line 56">
              <a:extLst>
                <a:ext uri="{FF2B5EF4-FFF2-40B4-BE49-F238E27FC236}">
                  <a16:creationId xmlns:a16="http://schemas.microsoft.com/office/drawing/2014/main" id="{652909AC-DA5E-49FB-BA85-339756F033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187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Line 57">
              <a:extLst>
                <a:ext uri="{FF2B5EF4-FFF2-40B4-BE49-F238E27FC236}">
                  <a16:creationId xmlns:a16="http://schemas.microsoft.com/office/drawing/2014/main" id="{C1F590E6-4B4A-4939-967D-7C96E8AEC4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03298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Line 58">
              <a:extLst>
                <a:ext uri="{FF2B5EF4-FFF2-40B4-BE49-F238E27FC236}">
                  <a16:creationId xmlns:a16="http://schemas.microsoft.com/office/drawing/2014/main" id="{1B9D3776-AE35-4650-BFAB-6BB9ED02AF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1154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Line 59">
              <a:extLst>
                <a:ext uri="{FF2B5EF4-FFF2-40B4-BE49-F238E27FC236}">
                  <a16:creationId xmlns:a16="http://schemas.microsoft.com/office/drawing/2014/main" id="{B62814B2-C001-43D0-9F33-CFD49339DF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8265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Line 60">
              <a:extLst>
                <a:ext uri="{FF2B5EF4-FFF2-40B4-BE49-F238E27FC236}">
                  <a16:creationId xmlns:a16="http://schemas.microsoft.com/office/drawing/2014/main" id="{75771E4B-99FD-471E-9A79-86C6D6CBA5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5377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Line 61">
              <a:extLst>
                <a:ext uri="{FF2B5EF4-FFF2-40B4-BE49-F238E27FC236}">
                  <a16:creationId xmlns:a16="http://schemas.microsoft.com/office/drawing/2014/main" id="{8FC44751-43A0-435E-A06C-BCABF1F721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2488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Line 62">
              <a:extLst>
                <a:ext uri="{FF2B5EF4-FFF2-40B4-BE49-F238E27FC236}">
                  <a16:creationId xmlns:a16="http://schemas.microsoft.com/office/drawing/2014/main" id="{81C558B1-73AE-4952-B105-6625B499FF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9599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Line 63">
              <a:extLst>
                <a:ext uri="{FF2B5EF4-FFF2-40B4-BE49-F238E27FC236}">
                  <a16:creationId xmlns:a16="http://schemas.microsoft.com/office/drawing/2014/main" id="{A96E7DF0-C191-495E-8379-9B82436123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06711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Line 64">
              <a:extLst>
                <a:ext uri="{FF2B5EF4-FFF2-40B4-BE49-F238E27FC236}">
                  <a16:creationId xmlns:a16="http://schemas.microsoft.com/office/drawing/2014/main" id="{96ACB6DE-AF2E-4245-BD71-F8D1BB26EE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24566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Line 65">
              <a:extLst>
                <a:ext uri="{FF2B5EF4-FFF2-40B4-BE49-F238E27FC236}">
                  <a16:creationId xmlns:a16="http://schemas.microsoft.com/office/drawing/2014/main" id="{11C6002E-2677-4336-A3D8-1D71615B53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41678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Line 66">
              <a:extLst>
                <a:ext uri="{FF2B5EF4-FFF2-40B4-BE49-F238E27FC236}">
                  <a16:creationId xmlns:a16="http://schemas.microsoft.com/office/drawing/2014/main" id="{37809C4F-5263-4A04-AC91-6CD8C89C4E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58789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Line 67">
              <a:extLst>
                <a:ext uri="{FF2B5EF4-FFF2-40B4-BE49-F238E27FC236}">
                  <a16:creationId xmlns:a16="http://schemas.microsoft.com/office/drawing/2014/main" id="{8F6BBA7F-6C8D-4DF5-B77E-D66EDFD45E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5900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Line 68">
              <a:extLst>
                <a:ext uri="{FF2B5EF4-FFF2-40B4-BE49-F238E27FC236}">
                  <a16:creationId xmlns:a16="http://schemas.microsoft.com/office/drawing/2014/main" id="{46671414-3398-418E-B69F-1C5377265E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93012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Line 69">
              <a:extLst>
                <a:ext uri="{FF2B5EF4-FFF2-40B4-BE49-F238E27FC236}">
                  <a16:creationId xmlns:a16="http://schemas.microsoft.com/office/drawing/2014/main" id="{42118A6B-3B65-4A79-89B7-279714A0A5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0123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Line 70">
              <a:extLst>
                <a:ext uri="{FF2B5EF4-FFF2-40B4-BE49-F238E27FC236}">
                  <a16:creationId xmlns:a16="http://schemas.microsoft.com/office/drawing/2014/main" id="{9EC83374-D89C-40B2-8525-926932D0A3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27979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Line 71">
              <a:extLst>
                <a:ext uri="{FF2B5EF4-FFF2-40B4-BE49-F238E27FC236}">
                  <a16:creationId xmlns:a16="http://schemas.microsoft.com/office/drawing/2014/main" id="{592AFA25-BEC9-40CA-8B7A-734446DA1E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45090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Line 72">
              <a:extLst>
                <a:ext uri="{FF2B5EF4-FFF2-40B4-BE49-F238E27FC236}">
                  <a16:creationId xmlns:a16="http://schemas.microsoft.com/office/drawing/2014/main" id="{B843DD50-859E-4AE2-8256-9C7625CF63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62202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Line 73">
              <a:extLst>
                <a:ext uri="{FF2B5EF4-FFF2-40B4-BE49-F238E27FC236}">
                  <a16:creationId xmlns:a16="http://schemas.microsoft.com/office/drawing/2014/main" id="{33F8F844-B5D9-48C0-B6AF-214D465E1F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9313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Line 74">
              <a:extLst>
                <a:ext uri="{FF2B5EF4-FFF2-40B4-BE49-F238E27FC236}">
                  <a16:creationId xmlns:a16="http://schemas.microsoft.com/office/drawing/2014/main" id="{9523632C-B956-4434-A8C1-BA7C643F21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6424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Line 75">
              <a:extLst>
                <a:ext uri="{FF2B5EF4-FFF2-40B4-BE49-F238E27FC236}">
                  <a16:creationId xmlns:a16="http://schemas.microsoft.com/office/drawing/2014/main" id="{4BF735D3-2B78-4FB8-BBB3-0C85219507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13536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Line 76">
              <a:extLst>
                <a:ext uri="{FF2B5EF4-FFF2-40B4-BE49-F238E27FC236}">
                  <a16:creationId xmlns:a16="http://schemas.microsoft.com/office/drawing/2014/main" id="{EF88EEB6-336D-42BA-AA49-1910699BE0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31391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Line 77">
              <a:extLst>
                <a:ext uri="{FF2B5EF4-FFF2-40B4-BE49-F238E27FC236}">
                  <a16:creationId xmlns:a16="http://schemas.microsoft.com/office/drawing/2014/main" id="{19401C7A-D6B7-4FCC-A1A9-7B7A2AF9B1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48503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Line 78">
              <a:extLst>
                <a:ext uri="{FF2B5EF4-FFF2-40B4-BE49-F238E27FC236}">
                  <a16:creationId xmlns:a16="http://schemas.microsoft.com/office/drawing/2014/main" id="{8AD92BC0-E1B3-40C3-95AB-8B39116A62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65614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Line 79">
              <a:extLst>
                <a:ext uri="{FF2B5EF4-FFF2-40B4-BE49-F238E27FC236}">
                  <a16:creationId xmlns:a16="http://schemas.microsoft.com/office/drawing/2014/main" id="{BE25A01E-22F5-44A3-A486-75190C9599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82725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Line 80">
              <a:extLst>
                <a:ext uri="{FF2B5EF4-FFF2-40B4-BE49-F238E27FC236}">
                  <a16:creationId xmlns:a16="http://schemas.microsoft.com/office/drawing/2014/main" id="{267AFC9F-446E-469D-A5C2-5AD9A7A498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99837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Line 81">
              <a:extLst>
                <a:ext uri="{FF2B5EF4-FFF2-40B4-BE49-F238E27FC236}">
                  <a16:creationId xmlns:a16="http://schemas.microsoft.com/office/drawing/2014/main" id="{99FA5478-35D3-4B09-A1C1-188EE371A3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16948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Line 82">
              <a:extLst>
                <a:ext uri="{FF2B5EF4-FFF2-40B4-BE49-F238E27FC236}">
                  <a16:creationId xmlns:a16="http://schemas.microsoft.com/office/drawing/2014/main" id="{C0D61806-7150-4532-9F2D-8D6905EA84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34804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Line 83">
              <a:extLst>
                <a:ext uri="{FF2B5EF4-FFF2-40B4-BE49-F238E27FC236}">
                  <a16:creationId xmlns:a16="http://schemas.microsoft.com/office/drawing/2014/main" id="{2CAD5283-8176-44EE-9E8C-F71E609D08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51915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Line 84">
              <a:extLst>
                <a:ext uri="{FF2B5EF4-FFF2-40B4-BE49-F238E27FC236}">
                  <a16:creationId xmlns:a16="http://schemas.microsoft.com/office/drawing/2014/main" id="{1E408BB3-74C7-4D2C-A8F5-E7505E443E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9026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Line 85">
              <a:extLst>
                <a:ext uri="{FF2B5EF4-FFF2-40B4-BE49-F238E27FC236}">
                  <a16:creationId xmlns:a16="http://schemas.microsoft.com/office/drawing/2014/main" id="{85285DE5-68EB-4E53-9E79-D7A26A768B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86138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Line 86">
              <a:extLst>
                <a:ext uri="{FF2B5EF4-FFF2-40B4-BE49-F238E27FC236}">
                  <a16:creationId xmlns:a16="http://schemas.microsoft.com/office/drawing/2014/main" id="{7EC6DBF5-C7C8-4F77-8D77-3FFDA39EA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3249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Line 87">
              <a:extLst>
                <a:ext uri="{FF2B5EF4-FFF2-40B4-BE49-F238E27FC236}">
                  <a16:creationId xmlns:a16="http://schemas.microsoft.com/office/drawing/2014/main" id="{EDB1756C-6CD0-4213-90E5-755554C22E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0361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Line 88">
              <a:extLst>
                <a:ext uri="{FF2B5EF4-FFF2-40B4-BE49-F238E27FC236}">
                  <a16:creationId xmlns:a16="http://schemas.microsoft.com/office/drawing/2014/main" id="{BCF9094A-D315-486F-BF67-3BC05565E9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38216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Line 89">
              <a:extLst>
                <a:ext uri="{FF2B5EF4-FFF2-40B4-BE49-F238E27FC236}">
                  <a16:creationId xmlns:a16="http://schemas.microsoft.com/office/drawing/2014/main" id="{0974C4CE-BADA-474F-A331-957AAB0843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5328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Line 90">
              <a:extLst>
                <a:ext uri="{FF2B5EF4-FFF2-40B4-BE49-F238E27FC236}">
                  <a16:creationId xmlns:a16="http://schemas.microsoft.com/office/drawing/2014/main" id="{764417A6-45DD-47A5-9326-E559DE683F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2439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Line 91">
              <a:extLst>
                <a:ext uri="{FF2B5EF4-FFF2-40B4-BE49-F238E27FC236}">
                  <a16:creationId xmlns:a16="http://schemas.microsoft.com/office/drawing/2014/main" id="{4648FB6C-6AF1-4F60-BFF8-92EFD8152A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89550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Line 92">
              <a:extLst>
                <a:ext uri="{FF2B5EF4-FFF2-40B4-BE49-F238E27FC236}">
                  <a16:creationId xmlns:a16="http://schemas.microsoft.com/office/drawing/2014/main" id="{074AE36F-1ECE-42C7-8D7B-47D3678EFC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06662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Line 93">
              <a:extLst>
                <a:ext uri="{FF2B5EF4-FFF2-40B4-BE49-F238E27FC236}">
                  <a16:creationId xmlns:a16="http://schemas.microsoft.com/office/drawing/2014/main" id="{A5C0BAEA-847E-4682-B709-2A11F21201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23773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Line 94">
              <a:extLst>
                <a:ext uri="{FF2B5EF4-FFF2-40B4-BE49-F238E27FC236}">
                  <a16:creationId xmlns:a16="http://schemas.microsoft.com/office/drawing/2014/main" id="{1823617E-AE74-4DEE-92FF-F850C8C422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1629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Line 95">
              <a:extLst>
                <a:ext uri="{FF2B5EF4-FFF2-40B4-BE49-F238E27FC236}">
                  <a16:creationId xmlns:a16="http://schemas.microsoft.com/office/drawing/2014/main" id="{E55E25AC-1FF5-4B9F-81A6-A052BD0D39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8740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Line 96">
              <a:extLst>
                <a:ext uri="{FF2B5EF4-FFF2-40B4-BE49-F238E27FC236}">
                  <a16:creationId xmlns:a16="http://schemas.microsoft.com/office/drawing/2014/main" id="{353A2400-13CC-4DC2-B735-80DD1E4A1C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75851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Line 97">
              <a:extLst>
                <a:ext uri="{FF2B5EF4-FFF2-40B4-BE49-F238E27FC236}">
                  <a16:creationId xmlns:a16="http://schemas.microsoft.com/office/drawing/2014/main" id="{8E478DF5-043C-4EB1-A54C-69A8681E20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2963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Line 98">
              <a:extLst>
                <a:ext uri="{FF2B5EF4-FFF2-40B4-BE49-F238E27FC236}">
                  <a16:creationId xmlns:a16="http://schemas.microsoft.com/office/drawing/2014/main" id="{AE01FE34-0D4D-4A6B-A97C-BC9FCD444D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10074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Line 99">
              <a:extLst>
                <a:ext uri="{FF2B5EF4-FFF2-40B4-BE49-F238E27FC236}">
                  <a16:creationId xmlns:a16="http://schemas.microsoft.com/office/drawing/2014/main" id="{7418D962-8EBC-4B8B-9AE1-52CA598CE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27185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Line 100">
              <a:extLst>
                <a:ext uri="{FF2B5EF4-FFF2-40B4-BE49-F238E27FC236}">
                  <a16:creationId xmlns:a16="http://schemas.microsoft.com/office/drawing/2014/main" id="{B35EA8F6-EADC-4E49-9875-F15B1A739F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5041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Line 101">
              <a:extLst>
                <a:ext uri="{FF2B5EF4-FFF2-40B4-BE49-F238E27FC236}">
                  <a16:creationId xmlns:a16="http://schemas.microsoft.com/office/drawing/2014/main" id="{18B15EB3-C844-4833-A106-622E28D2F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62153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Line 102">
              <a:extLst>
                <a:ext uri="{FF2B5EF4-FFF2-40B4-BE49-F238E27FC236}">
                  <a16:creationId xmlns:a16="http://schemas.microsoft.com/office/drawing/2014/main" id="{65D0F394-19B3-4D22-B214-C07FB7810B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79264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Line 103">
              <a:extLst>
                <a:ext uri="{FF2B5EF4-FFF2-40B4-BE49-F238E27FC236}">
                  <a16:creationId xmlns:a16="http://schemas.microsoft.com/office/drawing/2014/main" id="{24AE074D-7B48-4AB2-A1A7-3C59A9032F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96375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Line 104">
              <a:extLst>
                <a:ext uri="{FF2B5EF4-FFF2-40B4-BE49-F238E27FC236}">
                  <a16:creationId xmlns:a16="http://schemas.microsoft.com/office/drawing/2014/main" id="{4E088637-A80D-4220-BCC4-70A0D68238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13487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Line 105">
              <a:extLst>
                <a:ext uri="{FF2B5EF4-FFF2-40B4-BE49-F238E27FC236}">
                  <a16:creationId xmlns:a16="http://schemas.microsoft.com/office/drawing/2014/main" id="{06DC380E-2B9B-4F30-BECE-5B7ECC6230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30598" y="3334621"/>
              <a:ext cx="595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Line 106">
              <a:extLst>
                <a:ext uri="{FF2B5EF4-FFF2-40B4-BE49-F238E27FC236}">
                  <a16:creationId xmlns:a16="http://schemas.microsoft.com/office/drawing/2014/main" id="{FA4081C7-54D9-4C88-B8C3-896DF5D271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48454" y="3334621"/>
              <a:ext cx="520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Line 107">
              <a:extLst>
                <a:ext uri="{FF2B5EF4-FFF2-40B4-BE49-F238E27FC236}">
                  <a16:creationId xmlns:a16="http://schemas.microsoft.com/office/drawing/2014/main" id="{B7ECFB57-DEDC-45D7-8316-271187E398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65565" y="3334621"/>
              <a:ext cx="74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Line 108">
              <a:extLst>
                <a:ext uri="{FF2B5EF4-FFF2-40B4-BE49-F238E27FC236}">
                  <a16:creationId xmlns:a16="http://schemas.microsoft.com/office/drawing/2014/main" id="{D68FBEBA-FE55-40A9-AC81-30D7D7768C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1776" y="3334621"/>
              <a:ext cx="17237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Line 109">
              <a:extLst>
                <a:ext uri="{FF2B5EF4-FFF2-40B4-BE49-F238E27FC236}">
                  <a16:creationId xmlns:a16="http://schemas.microsoft.com/office/drawing/2014/main" id="{022022BC-95C5-405C-B2E0-15A2C7FD6B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1776" y="3334621"/>
              <a:ext cx="0" cy="327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Rectangle 110">
              <a:extLst>
                <a:ext uri="{FF2B5EF4-FFF2-40B4-BE49-F238E27FC236}">
                  <a16:creationId xmlns:a16="http://schemas.microsoft.com/office/drawing/2014/main" id="{1D012B08-ED06-45D8-91DE-7F7EE0AAF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5649" y="3402323"/>
              <a:ext cx="27045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4" name="Line 111">
              <a:extLst>
                <a:ext uri="{FF2B5EF4-FFF2-40B4-BE49-F238E27FC236}">
                  <a16:creationId xmlns:a16="http://schemas.microsoft.com/office/drawing/2014/main" id="{3CB23450-376D-4D54-A9C8-485C3C1BB9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6124" y="3334621"/>
              <a:ext cx="0" cy="327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Rectangle 112">
              <a:extLst>
                <a:ext uri="{FF2B5EF4-FFF2-40B4-BE49-F238E27FC236}">
                  <a16:creationId xmlns:a16="http://schemas.microsoft.com/office/drawing/2014/main" id="{B1458D6A-13B9-401C-8E1A-23308C46A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9998" y="3402323"/>
              <a:ext cx="27045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6" name="Line 113">
              <a:extLst>
                <a:ext uri="{FF2B5EF4-FFF2-40B4-BE49-F238E27FC236}">
                  <a16:creationId xmlns:a16="http://schemas.microsoft.com/office/drawing/2014/main" id="{E2A2028E-E886-4F47-AD33-E99F1FC5E6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0473" y="3334621"/>
              <a:ext cx="0" cy="327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Rectangle 114">
              <a:extLst>
                <a:ext uri="{FF2B5EF4-FFF2-40B4-BE49-F238E27FC236}">
                  <a16:creationId xmlns:a16="http://schemas.microsoft.com/office/drawing/2014/main" id="{AA5A3148-68E4-41CC-A52E-E8614C32F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9051" y="3402323"/>
              <a:ext cx="54089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8" name="Line 115">
              <a:extLst>
                <a:ext uri="{FF2B5EF4-FFF2-40B4-BE49-F238E27FC236}">
                  <a16:creationId xmlns:a16="http://schemas.microsoft.com/office/drawing/2014/main" id="{8C3C2CE3-8306-4547-85BD-78E4F7935F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65565" y="3334621"/>
              <a:ext cx="0" cy="327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Rectangle 116">
              <a:extLst>
                <a:ext uri="{FF2B5EF4-FFF2-40B4-BE49-F238E27FC236}">
                  <a16:creationId xmlns:a16="http://schemas.microsoft.com/office/drawing/2014/main" id="{FAABFC14-BBEF-4E4F-B3B6-6D9A847A6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4143" y="3402323"/>
              <a:ext cx="54089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0" name="Line 117">
              <a:extLst>
                <a:ext uri="{FF2B5EF4-FFF2-40B4-BE49-F238E27FC236}">
                  <a16:creationId xmlns:a16="http://schemas.microsoft.com/office/drawing/2014/main" id="{FB11CC80-5C0B-4DF2-90F7-676E613C8B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41776" y="2177741"/>
              <a:ext cx="0" cy="11568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Line 118">
              <a:extLst>
                <a:ext uri="{FF2B5EF4-FFF2-40B4-BE49-F238E27FC236}">
                  <a16:creationId xmlns:a16="http://schemas.microsoft.com/office/drawing/2014/main" id="{4CEC7AA1-6948-42BB-A0E5-A0B1C9676D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9041" y="3334621"/>
              <a:ext cx="3273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Rectangle 119">
              <a:extLst>
                <a:ext uri="{FF2B5EF4-FFF2-40B4-BE49-F238E27FC236}">
                  <a16:creationId xmlns:a16="http://schemas.microsoft.com/office/drawing/2014/main" id="{0B7F5114-DA41-4914-A182-88C6FC96E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884" y="3282543"/>
              <a:ext cx="27045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3" name="Line 120">
              <a:extLst>
                <a:ext uri="{FF2B5EF4-FFF2-40B4-BE49-F238E27FC236}">
                  <a16:creationId xmlns:a16="http://schemas.microsoft.com/office/drawing/2014/main" id="{69C9E1BB-083A-41D8-8CCE-EB5386405A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9041" y="3103245"/>
              <a:ext cx="3273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Rectangle 121">
              <a:extLst>
                <a:ext uri="{FF2B5EF4-FFF2-40B4-BE49-F238E27FC236}">
                  <a16:creationId xmlns:a16="http://schemas.microsoft.com/office/drawing/2014/main" id="{10F3494C-273F-4BDD-92D2-FD7BDC831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884" y="3051167"/>
              <a:ext cx="27045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5" name="Line 122">
              <a:extLst>
                <a:ext uri="{FF2B5EF4-FFF2-40B4-BE49-F238E27FC236}">
                  <a16:creationId xmlns:a16="http://schemas.microsoft.com/office/drawing/2014/main" id="{19EA9B8C-4DB4-4BDD-87A4-58D9ADC8A9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9041" y="2871869"/>
              <a:ext cx="3273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Rectangle 123">
              <a:extLst>
                <a:ext uri="{FF2B5EF4-FFF2-40B4-BE49-F238E27FC236}">
                  <a16:creationId xmlns:a16="http://schemas.microsoft.com/office/drawing/2014/main" id="{6281D119-BAB1-4D98-9E42-32FBB0746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884" y="2819791"/>
              <a:ext cx="27045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7" name="Line 124">
              <a:extLst>
                <a:ext uri="{FF2B5EF4-FFF2-40B4-BE49-F238E27FC236}">
                  <a16:creationId xmlns:a16="http://schemas.microsoft.com/office/drawing/2014/main" id="{37F3B9BB-501A-405F-B9DD-40B9B8C4DD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9041" y="2640493"/>
              <a:ext cx="3273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Rectangle 125">
              <a:extLst>
                <a:ext uri="{FF2B5EF4-FFF2-40B4-BE49-F238E27FC236}">
                  <a16:creationId xmlns:a16="http://schemas.microsoft.com/office/drawing/2014/main" id="{95BA23CE-F8B0-44C4-A587-A72757D0D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884" y="2588415"/>
              <a:ext cx="27045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9" name="Line 126">
              <a:extLst>
                <a:ext uri="{FF2B5EF4-FFF2-40B4-BE49-F238E27FC236}">
                  <a16:creationId xmlns:a16="http://schemas.microsoft.com/office/drawing/2014/main" id="{CD4E3D3A-C1D7-4A8E-9CA7-15B5D3A7A8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9041" y="2409117"/>
              <a:ext cx="3273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Rectangle 127">
              <a:extLst>
                <a:ext uri="{FF2B5EF4-FFF2-40B4-BE49-F238E27FC236}">
                  <a16:creationId xmlns:a16="http://schemas.microsoft.com/office/drawing/2014/main" id="{6D570BDE-C5D4-44CA-A551-7063C8E1E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884" y="2357039"/>
              <a:ext cx="27045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71" name="Line 128">
              <a:extLst>
                <a:ext uri="{FF2B5EF4-FFF2-40B4-BE49-F238E27FC236}">
                  <a16:creationId xmlns:a16="http://schemas.microsoft.com/office/drawing/2014/main" id="{4F7FC073-D259-4CCD-BC93-336FE6D688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9041" y="2177741"/>
              <a:ext cx="3273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2" name="Rectangle 129">
              <a:extLst>
                <a:ext uri="{FF2B5EF4-FFF2-40B4-BE49-F238E27FC236}">
                  <a16:creationId xmlns:a16="http://schemas.microsoft.com/office/drawing/2014/main" id="{16A4B1C2-D6DA-41D8-9E32-5337C1D89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884" y="2125663"/>
              <a:ext cx="27045" cy="5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73" name="Line 130">
              <a:extLst>
                <a:ext uri="{FF2B5EF4-FFF2-40B4-BE49-F238E27FC236}">
                  <a16:creationId xmlns:a16="http://schemas.microsoft.com/office/drawing/2014/main" id="{F7A97821-1608-4434-861F-1B026485F9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9041" y="3334621"/>
              <a:ext cx="3273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Line 131">
              <a:extLst>
                <a:ext uri="{FF2B5EF4-FFF2-40B4-BE49-F238E27FC236}">
                  <a16:creationId xmlns:a16="http://schemas.microsoft.com/office/drawing/2014/main" id="{9E592FE7-AF99-4268-9DB5-6847522AC8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1776" y="3334621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Line 132">
              <a:extLst>
                <a:ext uri="{FF2B5EF4-FFF2-40B4-BE49-F238E27FC236}">
                  <a16:creationId xmlns:a16="http://schemas.microsoft.com/office/drawing/2014/main" id="{9B186658-E14A-40DC-80FC-BFBC62A92A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1776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Line 133">
              <a:extLst>
                <a:ext uri="{FF2B5EF4-FFF2-40B4-BE49-F238E27FC236}">
                  <a16:creationId xmlns:a16="http://schemas.microsoft.com/office/drawing/2014/main" id="{961319BE-CDA7-4FE7-8A54-E25C225DA0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6348" y="3334621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Line 134">
              <a:extLst>
                <a:ext uri="{FF2B5EF4-FFF2-40B4-BE49-F238E27FC236}">
                  <a16:creationId xmlns:a16="http://schemas.microsoft.com/office/drawing/2014/main" id="{107C6BCF-212A-400C-9822-5AC9E51EFD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6348" y="3334621"/>
              <a:ext cx="115316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Line 135">
              <a:extLst>
                <a:ext uri="{FF2B5EF4-FFF2-40B4-BE49-F238E27FC236}">
                  <a16:creationId xmlns:a16="http://schemas.microsoft.com/office/drawing/2014/main" id="{06BBD8EA-F4F8-46F7-B11C-E4362A56A9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1664" y="3334621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Line 136">
              <a:extLst>
                <a:ext uri="{FF2B5EF4-FFF2-40B4-BE49-F238E27FC236}">
                  <a16:creationId xmlns:a16="http://schemas.microsoft.com/office/drawing/2014/main" id="{8D876B07-D26E-420E-831D-C447F87705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1664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Line 137">
              <a:extLst>
                <a:ext uri="{FF2B5EF4-FFF2-40B4-BE49-F238E27FC236}">
                  <a16:creationId xmlns:a16="http://schemas.microsoft.com/office/drawing/2014/main" id="{459551A8-1CF8-4686-8005-F623A59D9C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6236" y="3334621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Line 138">
              <a:extLst>
                <a:ext uri="{FF2B5EF4-FFF2-40B4-BE49-F238E27FC236}">
                  <a16:creationId xmlns:a16="http://schemas.microsoft.com/office/drawing/2014/main" id="{8812FEE3-54D6-4504-BAA6-E10E646784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6236" y="3334621"/>
              <a:ext cx="115316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Line 139">
              <a:extLst>
                <a:ext uri="{FF2B5EF4-FFF2-40B4-BE49-F238E27FC236}">
                  <a16:creationId xmlns:a16="http://schemas.microsoft.com/office/drawing/2014/main" id="{0CBE9C2D-2BDF-49DA-BF22-22E1A92066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1552" y="3334621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Line 140">
              <a:extLst>
                <a:ext uri="{FF2B5EF4-FFF2-40B4-BE49-F238E27FC236}">
                  <a16:creationId xmlns:a16="http://schemas.microsoft.com/office/drawing/2014/main" id="{D54CC52D-1059-4BE4-8535-42A2ACA393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1552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Line 141">
              <a:extLst>
                <a:ext uri="{FF2B5EF4-FFF2-40B4-BE49-F238E27FC236}">
                  <a16:creationId xmlns:a16="http://schemas.microsoft.com/office/drawing/2014/main" id="{54EDD4CB-62EC-40AA-B9AF-CF60703F3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6124" y="3334621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Line 142">
              <a:extLst>
                <a:ext uri="{FF2B5EF4-FFF2-40B4-BE49-F238E27FC236}">
                  <a16:creationId xmlns:a16="http://schemas.microsoft.com/office/drawing/2014/main" id="{FDD84C1C-7614-4578-812D-1FD2FE9298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16124" y="3295935"/>
              <a:ext cx="115316" cy="3868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Line 143">
              <a:extLst>
                <a:ext uri="{FF2B5EF4-FFF2-40B4-BE49-F238E27FC236}">
                  <a16:creationId xmlns:a16="http://schemas.microsoft.com/office/drawing/2014/main" id="{A0E9ED8C-EFB1-423A-9CDB-C26F40BA65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31440" y="3258736"/>
              <a:ext cx="0" cy="7588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7" name="Freeform 144">
              <a:extLst>
                <a:ext uri="{FF2B5EF4-FFF2-40B4-BE49-F238E27FC236}">
                  <a16:creationId xmlns:a16="http://schemas.microsoft.com/office/drawing/2014/main" id="{3CDB8B66-0D45-4301-B3C5-679F922AD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2425" y="3258736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8" name="Freeform 145">
              <a:extLst>
                <a:ext uri="{FF2B5EF4-FFF2-40B4-BE49-F238E27FC236}">
                  <a16:creationId xmlns:a16="http://schemas.microsoft.com/office/drawing/2014/main" id="{38A245B7-620F-4910-A5A7-5E1233C00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2425" y="3334621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Line 146">
              <a:extLst>
                <a:ext uri="{FF2B5EF4-FFF2-40B4-BE49-F238E27FC236}">
                  <a16:creationId xmlns:a16="http://schemas.microsoft.com/office/drawing/2014/main" id="{5392785E-C1AB-4A16-86C1-EACB8BD418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31440" y="3257248"/>
              <a:ext cx="114572" cy="3868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0" name="Line 147">
              <a:extLst>
                <a:ext uri="{FF2B5EF4-FFF2-40B4-BE49-F238E27FC236}">
                  <a16:creationId xmlns:a16="http://schemas.microsoft.com/office/drawing/2014/main" id="{70ED2F8F-47BF-4766-8955-D2F6A6AA3F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6012" y="3181363"/>
              <a:ext cx="0" cy="15325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Freeform 148">
              <a:extLst>
                <a:ext uri="{FF2B5EF4-FFF2-40B4-BE49-F238E27FC236}">
                  <a16:creationId xmlns:a16="http://schemas.microsoft.com/office/drawing/2014/main" id="{C42557D1-C30F-470C-922E-917A6A18C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6997" y="3181363"/>
              <a:ext cx="5803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Freeform 149">
              <a:extLst>
                <a:ext uri="{FF2B5EF4-FFF2-40B4-BE49-F238E27FC236}">
                  <a16:creationId xmlns:a16="http://schemas.microsoft.com/office/drawing/2014/main" id="{67089186-1606-4358-9F6C-A38941297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6997" y="3334621"/>
              <a:ext cx="5803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Line 150">
              <a:extLst>
                <a:ext uri="{FF2B5EF4-FFF2-40B4-BE49-F238E27FC236}">
                  <a16:creationId xmlns:a16="http://schemas.microsoft.com/office/drawing/2014/main" id="{CF03AF36-D353-48D7-9B39-F226AD6D69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46012" y="3180619"/>
              <a:ext cx="115316" cy="7662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Line 151">
              <a:extLst>
                <a:ext uri="{FF2B5EF4-FFF2-40B4-BE49-F238E27FC236}">
                  <a16:creationId xmlns:a16="http://schemas.microsoft.com/office/drawing/2014/main" id="{2BE9F608-7EED-44CD-8DE5-E5CAF7DF43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1328" y="3027360"/>
              <a:ext cx="0" cy="30726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Freeform 152">
              <a:extLst>
                <a:ext uri="{FF2B5EF4-FFF2-40B4-BE49-F238E27FC236}">
                  <a16:creationId xmlns:a16="http://schemas.microsoft.com/office/drawing/2014/main" id="{082D7C75-5B9B-4A61-A6CC-2C8F386E7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313" y="3027360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Freeform 153">
              <a:extLst>
                <a:ext uri="{FF2B5EF4-FFF2-40B4-BE49-F238E27FC236}">
                  <a16:creationId xmlns:a16="http://schemas.microsoft.com/office/drawing/2014/main" id="{1740D318-2A5E-4316-997A-CFC667E3B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313" y="3334621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Line 154">
              <a:extLst>
                <a:ext uri="{FF2B5EF4-FFF2-40B4-BE49-F238E27FC236}">
                  <a16:creationId xmlns:a16="http://schemas.microsoft.com/office/drawing/2014/main" id="{0C36ABC9-0005-4444-8569-08D0AC8A9F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61328" y="3025872"/>
              <a:ext cx="114572" cy="15474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Line 155">
              <a:extLst>
                <a:ext uri="{FF2B5EF4-FFF2-40B4-BE49-F238E27FC236}">
                  <a16:creationId xmlns:a16="http://schemas.microsoft.com/office/drawing/2014/main" id="{25985EC5-ACEB-4904-9CDA-8D6C1BAA60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5900" y="2858478"/>
              <a:ext cx="0" cy="33627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Freeform 156">
              <a:extLst>
                <a:ext uri="{FF2B5EF4-FFF2-40B4-BE49-F238E27FC236}">
                  <a16:creationId xmlns:a16="http://schemas.microsoft.com/office/drawing/2014/main" id="{484FC9AB-4DA0-46BF-8D15-7F5A2DB9B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6885" y="2858478"/>
              <a:ext cx="5803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Freeform 157">
              <a:extLst>
                <a:ext uri="{FF2B5EF4-FFF2-40B4-BE49-F238E27FC236}">
                  <a16:creationId xmlns:a16="http://schemas.microsoft.com/office/drawing/2014/main" id="{3CB2441C-B367-41BF-9D23-98265449A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6885" y="3194754"/>
              <a:ext cx="5803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Line 158">
              <a:extLst>
                <a:ext uri="{FF2B5EF4-FFF2-40B4-BE49-F238E27FC236}">
                  <a16:creationId xmlns:a16="http://schemas.microsoft.com/office/drawing/2014/main" id="{B8AD10EC-5263-4B39-A737-AB49B82A07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75900" y="2910556"/>
              <a:ext cx="114572" cy="11531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Line 159">
              <a:extLst>
                <a:ext uri="{FF2B5EF4-FFF2-40B4-BE49-F238E27FC236}">
                  <a16:creationId xmlns:a16="http://schemas.microsoft.com/office/drawing/2014/main" id="{453508E8-8F50-4C17-A5CC-AD625C4B02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0473" y="2696291"/>
              <a:ext cx="0" cy="42927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Freeform 160">
              <a:extLst>
                <a:ext uri="{FF2B5EF4-FFF2-40B4-BE49-F238E27FC236}">
                  <a16:creationId xmlns:a16="http://schemas.microsoft.com/office/drawing/2014/main" id="{E3BF3824-2FCE-40ED-BA0E-ECE0B6DDD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202" y="2696291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Freeform 161">
              <a:extLst>
                <a:ext uri="{FF2B5EF4-FFF2-40B4-BE49-F238E27FC236}">
                  <a16:creationId xmlns:a16="http://schemas.microsoft.com/office/drawing/2014/main" id="{534785B7-9911-4447-A61C-E1B6DFC4C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202" y="3125565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Line 162">
              <a:extLst>
                <a:ext uri="{FF2B5EF4-FFF2-40B4-BE49-F238E27FC236}">
                  <a16:creationId xmlns:a16="http://schemas.microsoft.com/office/drawing/2014/main" id="{76995211-77A2-4B49-B56D-73567BB873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90473" y="2795984"/>
              <a:ext cx="115316" cy="11457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Line 163">
              <a:extLst>
                <a:ext uri="{FF2B5EF4-FFF2-40B4-BE49-F238E27FC236}">
                  <a16:creationId xmlns:a16="http://schemas.microsoft.com/office/drawing/2014/main" id="{7625D4B6-9D01-4DBD-ABCB-50A9A9F16E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05788" y="2627102"/>
              <a:ext cx="0" cy="33627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Freeform 164">
              <a:extLst>
                <a:ext uri="{FF2B5EF4-FFF2-40B4-BE49-F238E27FC236}">
                  <a16:creationId xmlns:a16="http://schemas.microsoft.com/office/drawing/2014/main" id="{9266AFE5-5F21-4592-BFDF-8533FD2F0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6774" y="2627102"/>
              <a:ext cx="5803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Freeform 165">
              <a:extLst>
                <a:ext uri="{FF2B5EF4-FFF2-40B4-BE49-F238E27FC236}">
                  <a16:creationId xmlns:a16="http://schemas.microsoft.com/office/drawing/2014/main" id="{430D903B-B6CF-4494-AFE7-7ED456974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6774" y="2963378"/>
              <a:ext cx="5803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Line 166">
              <a:extLst>
                <a:ext uri="{FF2B5EF4-FFF2-40B4-BE49-F238E27FC236}">
                  <a16:creationId xmlns:a16="http://schemas.microsoft.com/office/drawing/2014/main" id="{A86C1C54-E3D6-4C89-AF3F-E79CFC6445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05788" y="2679924"/>
              <a:ext cx="114572" cy="11606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Line 167">
              <a:extLst>
                <a:ext uri="{FF2B5EF4-FFF2-40B4-BE49-F238E27FC236}">
                  <a16:creationId xmlns:a16="http://schemas.microsoft.com/office/drawing/2014/main" id="{46D97349-A163-4B86-9EC1-665CE03370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0361" y="2577999"/>
              <a:ext cx="0" cy="20310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Freeform 168">
              <a:extLst>
                <a:ext uri="{FF2B5EF4-FFF2-40B4-BE49-F238E27FC236}">
                  <a16:creationId xmlns:a16="http://schemas.microsoft.com/office/drawing/2014/main" id="{185615B8-AACF-47E5-80C0-9F9CF51C9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2089" y="2577999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169">
              <a:extLst>
                <a:ext uri="{FF2B5EF4-FFF2-40B4-BE49-F238E27FC236}">
                  <a16:creationId xmlns:a16="http://schemas.microsoft.com/office/drawing/2014/main" id="{1177390A-D319-47CD-B895-715E54734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2089" y="2781104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Line 170">
              <a:extLst>
                <a:ext uri="{FF2B5EF4-FFF2-40B4-BE49-F238E27FC236}">
                  <a16:creationId xmlns:a16="http://schemas.microsoft.com/office/drawing/2014/main" id="{FFF56D66-3A5E-4C6B-BB76-2C7BEAD255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20361" y="2640493"/>
              <a:ext cx="115316" cy="3943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Line 171">
              <a:extLst>
                <a:ext uri="{FF2B5EF4-FFF2-40B4-BE49-F238E27FC236}">
                  <a16:creationId xmlns:a16="http://schemas.microsoft.com/office/drawing/2014/main" id="{71435E2A-1A41-40D0-A6B1-7CDA906DED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35677" y="2524433"/>
              <a:ext cx="0" cy="23137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Freeform 172">
              <a:extLst>
                <a:ext uri="{FF2B5EF4-FFF2-40B4-BE49-F238E27FC236}">
                  <a16:creationId xmlns:a16="http://schemas.microsoft.com/office/drawing/2014/main" id="{3F220015-B9E9-4A7E-BC73-426AAC13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6662" y="2524433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173">
              <a:extLst>
                <a:ext uri="{FF2B5EF4-FFF2-40B4-BE49-F238E27FC236}">
                  <a16:creationId xmlns:a16="http://schemas.microsoft.com/office/drawing/2014/main" id="{E9B085F6-66AE-44D7-A9F6-A6C782AF5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6662" y="2755809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Line 174">
              <a:extLst>
                <a:ext uri="{FF2B5EF4-FFF2-40B4-BE49-F238E27FC236}">
                  <a16:creationId xmlns:a16="http://schemas.microsoft.com/office/drawing/2014/main" id="{A10EF830-D61B-45D4-BF35-DA4347F101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35677" y="2640493"/>
              <a:ext cx="114572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Line 175">
              <a:extLst>
                <a:ext uri="{FF2B5EF4-FFF2-40B4-BE49-F238E27FC236}">
                  <a16:creationId xmlns:a16="http://schemas.microsoft.com/office/drawing/2014/main" id="{E3F70D8C-FF98-45F2-9B83-8B9D6D1A8D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50249" y="2573536"/>
              <a:ext cx="0" cy="13465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Freeform 176">
              <a:extLst>
                <a:ext uri="{FF2B5EF4-FFF2-40B4-BE49-F238E27FC236}">
                  <a16:creationId xmlns:a16="http://schemas.microsoft.com/office/drawing/2014/main" id="{CE88DA4F-A1A6-4739-BC93-CE19E501C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1978" y="2573536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Freeform 177">
              <a:extLst>
                <a:ext uri="{FF2B5EF4-FFF2-40B4-BE49-F238E27FC236}">
                  <a16:creationId xmlns:a16="http://schemas.microsoft.com/office/drawing/2014/main" id="{6B897C0B-CD85-47B7-9F41-87CA027D5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1978" y="2708195"/>
              <a:ext cx="5728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Line 178">
              <a:extLst>
                <a:ext uri="{FF2B5EF4-FFF2-40B4-BE49-F238E27FC236}">
                  <a16:creationId xmlns:a16="http://schemas.microsoft.com/office/drawing/2014/main" id="{7001CEC6-4D83-4A03-9CF3-B4E01F8471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50249" y="2640493"/>
              <a:ext cx="115316" cy="7737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Line 179">
              <a:extLst>
                <a:ext uri="{FF2B5EF4-FFF2-40B4-BE49-F238E27FC236}">
                  <a16:creationId xmlns:a16="http://schemas.microsoft.com/office/drawing/2014/main" id="{8A55BD44-2215-4A6D-9E9E-AAFEAF1E85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65565" y="2679180"/>
              <a:ext cx="0" cy="7662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Line 180">
              <a:extLst>
                <a:ext uri="{FF2B5EF4-FFF2-40B4-BE49-F238E27FC236}">
                  <a16:creationId xmlns:a16="http://schemas.microsoft.com/office/drawing/2014/main" id="{22E8CCD8-D7A9-42CB-9DD5-F20D2CC5B6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36550" y="2679180"/>
              <a:ext cx="42407" cy="7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Line 181">
              <a:extLst>
                <a:ext uri="{FF2B5EF4-FFF2-40B4-BE49-F238E27FC236}">
                  <a16:creationId xmlns:a16="http://schemas.microsoft.com/office/drawing/2014/main" id="{10B48F4A-DBCB-44E3-9C98-82C593D093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36550" y="2755809"/>
              <a:ext cx="42407" cy="7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Rectangle 182">
              <a:extLst>
                <a:ext uri="{FF2B5EF4-FFF2-40B4-BE49-F238E27FC236}">
                  <a16:creationId xmlns:a16="http://schemas.microsoft.com/office/drawing/2014/main" id="{BB830CF8-62CE-4F0C-90A0-486481A09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2760" y="3305607"/>
              <a:ext cx="58030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Rectangle 183">
              <a:extLst>
                <a:ext uri="{FF2B5EF4-FFF2-40B4-BE49-F238E27FC236}">
                  <a16:creationId xmlns:a16="http://schemas.microsoft.com/office/drawing/2014/main" id="{72E5507C-15A7-4816-B81A-F7AD2829F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8077" y="3305607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Rectangle 184">
              <a:extLst>
                <a:ext uri="{FF2B5EF4-FFF2-40B4-BE49-F238E27FC236}">
                  <a16:creationId xmlns:a16="http://schemas.microsoft.com/office/drawing/2014/main" id="{A76C8000-293D-4163-889D-79BEA8F23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649" y="3305607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Rectangle 185">
              <a:extLst>
                <a:ext uri="{FF2B5EF4-FFF2-40B4-BE49-F238E27FC236}">
                  <a16:creationId xmlns:a16="http://schemas.microsoft.com/office/drawing/2014/main" id="{C69F13AD-8BFD-4944-B9D2-2AAF03B97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7965" y="3305607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Rectangle 186">
              <a:extLst>
                <a:ext uri="{FF2B5EF4-FFF2-40B4-BE49-F238E27FC236}">
                  <a16:creationId xmlns:a16="http://schemas.microsoft.com/office/drawing/2014/main" id="{378E791A-0A76-43DB-9276-04283902D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2537" y="3305607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Rectangle 187">
              <a:extLst>
                <a:ext uri="{FF2B5EF4-FFF2-40B4-BE49-F238E27FC236}">
                  <a16:creationId xmlns:a16="http://schemas.microsoft.com/office/drawing/2014/main" id="{237A0587-A477-474C-B522-2195F0B1F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7853" y="3305607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Rectangle 188">
              <a:extLst>
                <a:ext uri="{FF2B5EF4-FFF2-40B4-BE49-F238E27FC236}">
                  <a16:creationId xmlns:a16="http://schemas.microsoft.com/office/drawing/2014/main" id="{022B7AF4-D096-4121-989C-BD2E68105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2425" y="3266920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Rectangle 189">
              <a:extLst>
                <a:ext uri="{FF2B5EF4-FFF2-40B4-BE49-F238E27FC236}">
                  <a16:creationId xmlns:a16="http://schemas.microsoft.com/office/drawing/2014/main" id="{98397609-37B6-49CA-97EB-DAF4EBF4E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6997" y="3228977"/>
              <a:ext cx="58030" cy="57286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Rectangle 190">
              <a:extLst>
                <a:ext uri="{FF2B5EF4-FFF2-40B4-BE49-F238E27FC236}">
                  <a16:creationId xmlns:a16="http://schemas.microsoft.com/office/drawing/2014/main" id="{DBA8DEE8-2D0F-4E41-A432-7E7916EC3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2313" y="3151604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Rectangle 191">
              <a:extLst>
                <a:ext uri="{FF2B5EF4-FFF2-40B4-BE49-F238E27FC236}">
                  <a16:creationId xmlns:a16="http://schemas.microsoft.com/office/drawing/2014/main" id="{DC78BA5E-FFC7-4322-9775-88B9BEFFD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6885" y="2996857"/>
              <a:ext cx="58030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Rectangle 192">
              <a:extLst>
                <a:ext uri="{FF2B5EF4-FFF2-40B4-BE49-F238E27FC236}">
                  <a16:creationId xmlns:a16="http://schemas.microsoft.com/office/drawing/2014/main" id="{0860F148-D2DB-42A7-8905-6420B1CB3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2202" y="2881541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Rectangle 193">
              <a:extLst>
                <a:ext uri="{FF2B5EF4-FFF2-40B4-BE49-F238E27FC236}">
                  <a16:creationId xmlns:a16="http://schemas.microsoft.com/office/drawing/2014/main" id="{068DCC79-F0B1-4832-9880-81C7AF499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6774" y="2766969"/>
              <a:ext cx="58030" cy="57286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Rectangle 194">
              <a:extLst>
                <a:ext uri="{FF2B5EF4-FFF2-40B4-BE49-F238E27FC236}">
                  <a16:creationId xmlns:a16="http://schemas.microsoft.com/office/drawing/2014/main" id="{E83C05AE-AD5D-450F-90FF-71E4797E9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2089" y="2650909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Rectangle 195">
              <a:extLst>
                <a:ext uri="{FF2B5EF4-FFF2-40B4-BE49-F238E27FC236}">
                  <a16:creationId xmlns:a16="http://schemas.microsoft.com/office/drawing/2014/main" id="{EA044D5E-0C5F-4D86-BCC2-DE770B18F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6662" y="2611478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Rectangle 196">
              <a:extLst>
                <a:ext uri="{FF2B5EF4-FFF2-40B4-BE49-F238E27FC236}">
                  <a16:creationId xmlns:a16="http://schemas.microsoft.com/office/drawing/2014/main" id="{D2E87451-9C7B-4279-A413-62E5F84FA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1978" y="2611478"/>
              <a:ext cx="57286" cy="5803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" name="Rectangle 197">
              <a:extLst>
                <a:ext uri="{FF2B5EF4-FFF2-40B4-BE49-F238E27FC236}">
                  <a16:creationId xmlns:a16="http://schemas.microsoft.com/office/drawing/2014/main" id="{868D1CEA-1848-477C-90A6-77DBE9F89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6550" y="2688851"/>
              <a:ext cx="57286" cy="57286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Line 198">
              <a:extLst>
                <a:ext uri="{FF2B5EF4-FFF2-40B4-BE49-F238E27FC236}">
                  <a16:creationId xmlns:a16="http://schemas.microsoft.com/office/drawing/2014/main" id="{300E3E04-823B-466B-B979-74D7E0940D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1776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Line 199">
              <a:extLst>
                <a:ext uri="{FF2B5EF4-FFF2-40B4-BE49-F238E27FC236}">
                  <a16:creationId xmlns:a16="http://schemas.microsoft.com/office/drawing/2014/main" id="{6EA3A8EE-A442-459A-BAA7-554C0F0E27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1776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" name="Line 200">
              <a:extLst>
                <a:ext uri="{FF2B5EF4-FFF2-40B4-BE49-F238E27FC236}">
                  <a16:creationId xmlns:a16="http://schemas.microsoft.com/office/drawing/2014/main" id="{998D75EC-A412-46BD-A74F-DC97F6C86E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6348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Line 201">
              <a:extLst>
                <a:ext uri="{FF2B5EF4-FFF2-40B4-BE49-F238E27FC236}">
                  <a16:creationId xmlns:a16="http://schemas.microsoft.com/office/drawing/2014/main" id="{10E5D662-9517-44DD-9726-B5724615B0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6348" y="3334621"/>
              <a:ext cx="11531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" name="Line 202">
              <a:extLst>
                <a:ext uri="{FF2B5EF4-FFF2-40B4-BE49-F238E27FC236}">
                  <a16:creationId xmlns:a16="http://schemas.microsoft.com/office/drawing/2014/main" id="{3C61F981-8DBB-4620-8E1D-29CD57928D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1664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Line 203">
              <a:extLst>
                <a:ext uri="{FF2B5EF4-FFF2-40B4-BE49-F238E27FC236}">
                  <a16:creationId xmlns:a16="http://schemas.microsoft.com/office/drawing/2014/main" id="{DF6D5586-925B-4CD7-80BD-AA4ACB0781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1664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Line 204">
              <a:extLst>
                <a:ext uri="{FF2B5EF4-FFF2-40B4-BE49-F238E27FC236}">
                  <a16:creationId xmlns:a16="http://schemas.microsoft.com/office/drawing/2014/main" id="{FC12E325-5E86-49B4-BFF7-14639FCF67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6236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Line 206">
              <a:extLst>
                <a:ext uri="{FF2B5EF4-FFF2-40B4-BE49-F238E27FC236}">
                  <a16:creationId xmlns:a16="http://schemas.microsoft.com/office/drawing/2014/main" id="{021BCCA4-F27F-443D-877A-32499EE618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6236" y="3334621"/>
              <a:ext cx="11531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Line 207">
              <a:extLst>
                <a:ext uri="{FF2B5EF4-FFF2-40B4-BE49-F238E27FC236}">
                  <a16:creationId xmlns:a16="http://schemas.microsoft.com/office/drawing/2014/main" id="{BF0C2D55-E997-416E-8F7B-5032A77E7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1552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Line 208">
              <a:extLst>
                <a:ext uri="{FF2B5EF4-FFF2-40B4-BE49-F238E27FC236}">
                  <a16:creationId xmlns:a16="http://schemas.microsoft.com/office/drawing/2014/main" id="{7DBF93C5-26FB-41A4-92B9-BBB487DA89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1552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Line 209">
              <a:extLst>
                <a:ext uri="{FF2B5EF4-FFF2-40B4-BE49-F238E27FC236}">
                  <a16:creationId xmlns:a16="http://schemas.microsoft.com/office/drawing/2014/main" id="{826809AD-A586-46AF-930C-4DC7B66E0B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6124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Line 210">
              <a:extLst>
                <a:ext uri="{FF2B5EF4-FFF2-40B4-BE49-F238E27FC236}">
                  <a16:creationId xmlns:a16="http://schemas.microsoft.com/office/drawing/2014/main" id="{ED2188BB-B714-4E3C-B0BE-A279C0E00C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6124" y="3334621"/>
              <a:ext cx="11531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Line 211">
              <a:extLst>
                <a:ext uri="{FF2B5EF4-FFF2-40B4-BE49-F238E27FC236}">
                  <a16:creationId xmlns:a16="http://schemas.microsoft.com/office/drawing/2014/main" id="{5288FD8A-3F03-4386-99D9-DF2F30F21E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31440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Line 212">
              <a:extLst>
                <a:ext uri="{FF2B5EF4-FFF2-40B4-BE49-F238E27FC236}">
                  <a16:creationId xmlns:a16="http://schemas.microsoft.com/office/drawing/2014/main" id="{82625D2C-92C2-47E5-93E9-C2138970BA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31440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Line 213">
              <a:extLst>
                <a:ext uri="{FF2B5EF4-FFF2-40B4-BE49-F238E27FC236}">
                  <a16:creationId xmlns:a16="http://schemas.microsoft.com/office/drawing/2014/main" id="{96D2BC6C-624E-47D0-9C37-AB24D95628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6012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Line 214">
              <a:extLst>
                <a:ext uri="{FF2B5EF4-FFF2-40B4-BE49-F238E27FC236}">
                  <a16:creationId xmlns:a16="http://schemas.microsoft.com/office/drawing/2014/main" id="{1D66A632-C24D-4D31-BC44-DED3996AC0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6012" y="3334621"/>
              <a:ext cx="11531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Line 215">
              <a:extLst>
                <a:ext uri="{FF2B5EF4-FFF2-40B4-BE49-F238E27FC236}">
                  <a16:creationId xmlns:a16="http://schemas.microsoft.com/office/drawing/2014/main" id="{C7F07308-3F76-48A8-82D7-3033289BFC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1328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Line 216">
              <a:extLst>
                <a:ext uri="{FF2B5EF4-FFF2-40B4-BE49-F238E27FC236}">
                  <a16:creationId xmlns:a16="http://schemas.microsoft.com/office/drawing/2014/main" id="{77598B22-99EF-4187-9451-8FE15B3D73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1328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Line 217">
              <a:extLst>
                <a:ext uri="{FF2B5EF4-FFF2-40B4-BE49-F238E27FC236}">
                  <a16:creationId xmlns:a16="http://schemas.microsoft.com/office/drawing/2014/main" id="{CA3C5FE5-92E0-4C3B-A964-56855C543D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5900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Line 218">
              <a:extLst>
                <a:ext uri="{FF2B5EF4-FFF2-40B4-BE49-F238E27FC236}">
                  <a16:creationId xmlns:a16="http://schemas.microsoft.com/office/drawing/2014/main" id="{DD2A01A7-B2B2-4F50-8A7C-BBA0691B91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5900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Line 219">
              <a:extLst>
                <a:ext uri="{FF2B5EF4-FFF2-40B4-BE49-F238E27FC236}">
                  <a16:creationId xmlns:a16="http://schemas.microsoft.com/office/drawing/2014/main" id="{46B95EC4-9852-47E8-B251-8DCA3EB0FF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0473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Line 220">
              <a:extLst>
                <a:ext uri="{FF2B5EF4-FFF2-40B4-BE49-F238E27FC236}">
                  <a16:creationId xmlns:a16="http://schemas.microsoft.com/office/drawing/2014/main" id="{BA6F0667-3D57-4FB6-AEB7-1D1489C138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0473" y="3334621"/>
              <a:ext cx="11531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Line 221">
              <a:extLst>
                <a:ext uri="{FF2B5EF4-FFF2-40B4-BE49-F238E27FC236}">
                  <a16:creationId xmlns:a16="http://schemas.microsoft.com/office/drawing/2014/main" id="{9CAEAD62-B336-4661-BBE6-0ECA91C42A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05788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Line 222">
              <a:extLst>
                <a:ext uri="{FF2B5EF4-FFF2-40B4-BE49-F238E27FC236}">
                  <a16:creationId xmlns:a16="http://schemas.microsoft.com/office/drawing/2014/main" id="{CA1F6A55-BBAD-480C-9058-3EB50E88CC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05788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Line 223">
              <a:extLst>
                <a:ext uri="{FF2B5EF4-FFF2-40B4-BE49-F238E27FC236}">
                  <a16:creationId xmlns:a16="http://schemas.microsoft.com/office/drawing/2014/main" id="{691FE895-8297-46B1-95A5-2EF58438A5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0361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Line 224">
              <a:extLst>
                <a:ext uri="{FF2B5EF4-FFF2-40B4-BE49-F238E27FC236}">
                  <a16:creationId xmlns:a16="http://schemas.microsoft.com/office/drawing/2014/main" id="{E4CA12F5-4258-4617-AF84-E0CFD561BB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0361" y="3334621"/>
              <a:ext cx="11531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Line 225">
              <a:extLst>
                <a:ext uri="{FF2B5EF4-FFF2-40B4-BE49-F238E27FC236}">
                  <a16:creationId xmlns:a16="http://schemas.microsoft.com/office/drawing/2014/main" id="{1816C8E5-53D3-4A54-B341-F951FBC196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35677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Line 226">
              <a:extLst>
                <a:ext uri="{FF2B5EF4-FFF2-40B4-BE49-F238E27FC236}">
                  <a16:creationId xmlns:a16="http://schemas.microsoft.com/office/drawing/2014/main" id="{1A54AEE8-4245-4D1B-B482-279602A28E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35677" y="3334621"/>
              <a:ext cx="11457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Line 227">
              <a:extLst>
                <a:ext uri="{FF2B5EF4-FFF2-40B4-BE49-F238E27FC236}">
                  <a16:creationId xmlns:a16="http://schemas.microsoft.com/office/drawing/2014/main" id="{68F44DCC-B2E3-49AD-81F3-A36D180F76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50249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Line 228">
              <a:extLst>
                <a:ext uri="{FF2B5EF4-FFF2-40B4-BE49-F238E27FC236}">
                  <a16:creationId xmlns:a16="http://schemas.microsoft.com/office/drawing/2014/main" id="{89816D7A-8D20-4BF0-931A-E1BB17C48B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50249" y="3334621"/>
              <a:ext cx="11531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Line 229">
              <a:extLst>
                <a:ext uri="{FF2B5EF4-FFF2-40B4-BE49-F238E27FC236}">
                  <a16:creationId xmlns:a16="http://schemas.microsoft.com/office/drawing/2014/main" id="{02A88E48-D744-4B03-912C-F2E3A26F95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65565" y="333462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Rectangle 230">
              <a:extLst>
                <a:ext uri="{FF2B5EF4-FFF2-40B4-BE49-F238E27FC236}">
                  <a16:creationId xmlns:a16="http://schemas.microsoft.com/office/drawing/2014/main" id="{DF977C2C-DE47-4F10-BC8B-7D3691C7B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2760" y="3305607"/>
              <a:ext cx="58030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Rectangle 231">
              <a:extLst>
                <a:ext uri="{FF2B5EF4-FFF2-40B4-BE49-F238E27FC236}">
                  <a16:creationId xmlns:a16="http://schemas.microsoft.com/office/drawing/2014/main" id="{44D3ECBC-45A4-40CA-933E-49DC43AF0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8077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Rectangle 232">
              <a:extLst>
                <a:ext uri="{FF2B5EF4-FFF2-40B4-BE49-F238E27FC236}">
                  <a16:creationId xmlns:a16="http://schemas.microsoft.com/office/drawing/2014/main" id="{75056CDA-D054-421B-B085-380F19367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649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Rectangle 233">
              <a:extLst>
                <a:ext uri="{FF2B5EF4-FFF2-40B4-BE49-F238E27FC236}">
                  <a16:creationId xmlns:a16="http://schemas.microsoft.com/office/drawing/2014/main" id="{B4116A52-FC2C-45C6-8C01-95231F22B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7965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Rectangle 234">
              <a:extLst>
                <a:ext uri="{FF2B5EF4-FFF2-40B4-BE49-F238E27FC236}">
                  <a16:creationId xmlns:a16="http://schemas.microsoft.com/office/drawing/2014/main" id="{1E5BBF8E-7FA4-486E-BDB0-6D8E3B490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2537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235">
              <a:extLst>
                <a:ext uri="{FF2B5EF4-FFF2-40B4-BE49-F238E27FC236}">
                  <a16:creationId xmlns:a16="http://schemas.microsoft.com/office/drawing/2014/main" id="{3E49D1F3-D34D-4920-8055-A4FF62727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7853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Rectangle 236">
              <a:extLst>
                <a:ext uri="{FF2B5EF4-FFF2-40B4-BE49-F238E27FC236}">
                  <a16:creationId xmlns:a16="http://schemas.microsoft.com/office/drawing/2014/main" id="{A7A33271-B227-48E0-8905-039647A55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2425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Rectangle 237">
              <a:extLst>
                <a:ext uri="{FF2B5EF4-FFF2-40B4-BE49-F238E27FC236}">
                  <a16:creationId xmlns:a16="http://schemas.microsoft.com/office/drawing/2014/main" id="{E269E095-39FE-474A-B8F3-4EF9308B6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6997" y="3305607"/>
              <a:ext cx="58030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Rectangle 238">
              <a:extLst>
                <a:ext uri="{FF2B5EF4-FFF2-40B4-BE49-F238E27FC236}">
                  <a16:creationId xmlns:a16="http://schemas.microsoft.com/office/drawing/2014/main" id="{31DAB836-1ECC-4EA5-91EB-81561BA96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2313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Rectangle 239">
              <a:extLst>
                <a:ext uri="{FF2B5EF4-FFF2-40B4-BE49-F238E27FC236}">
                  <a16:creationId xmlns:a16="http://schemas.microsoft.com/office/drawing/2014/main" id="{936625E7-E93C-4BE2-9547-E2E2A12E2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6885" y="3305607"/>
              <a:ext cx="58030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Rectangle 240">
              <a:extLst>
                <a:ext uri="{FF2B5EF4-FFF2-40B4-BE49-F238E27FC236}">
                  <a16:creationId xmlns:a16="http://schemas.microsoft.com/office/drawing/2014/main" id="{4BC49DFE-D672-4190-8017-6A027F862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2202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Rectangle 241">
              <a:extLst>
                <a:ext uri="{FF2B5EF4-FFF2-40B4-BE49-F238E27FC236}">
                  <a16:creationId xmlns:a16="http://schemas.microsoft.com/office/drawing/2014/main" id="{1368EEDA-EA7F-4FF4-8646-34CBBB9D6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6774" y="3305607"/>
              <a:ext cx="58030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Rectangle 242">
              <a:extLst>
                <a:ext uri="{FF2B5EF4-FFF2-40B4-BE49-F238E27FC236}">
                  <a16:creationId xmlns:a16="http://schemas.microsoft.com/office/drawing/2014/main" id="{F34A3074-3A7A-42DA-9D2B-95CF84DEF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2089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Rectangle 243">
              <a:extLst>
                <a:ext uri="{FF2B5EF4-FFF2-40B4-BE49-F238E27FC236}">
                  <a16:creationId xmlns:a16="http://schemas.microsoft.com/office/drawing/2014/main" id="{BC4A7452-BEC3-4878-B841-340804724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6662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Rectangle 244">
              <a:extLst>
                <a:ext uri="{FF2B5EF4-FFF2-40B4-BE49-F238E27FC236}">
                  <a16:creationId xmlns:a16="http://schemas.microsoft.com/office/drawing/2014/main" id="{4203C242-A8C5-441C-91A5-26A15EF4D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1978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Rectangle 245">
              <a:extLst>
                <a:ext uri="{FF2B5EF4-FFF2-40B4-BE49-F238E27FC236}">
                  <a16:creationId xmlns:a16="http://schemas.microsoft.com/office/drawing/2014/main" id="{8B9F1B0D-7748-461A-B004-AEC64BF93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6550" y="3305607"/>
              <a:ext cx="57286" cy="5803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Rectangle 252">
              <a:extLst>
                <a:ext uri="{FF2B5EF4-FFF2-40B4-BE49-F238E27FC236}">
                  <a16:creationId xmlns:a16="http://schemas.microsoft.com/office/drawing/2014/main" id="{0579EBFC-0D70-41A2-ACE4-755FB3AC8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8531" y="3501968"/>
              <a:ext cx="85135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ays post 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transfer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7" name="Rectangle 253">
              <a:extLst>
                <a:ext uri="{FF2B5EF4-FFF2-40B4-BE49-F238E27FC236}">
                  <a16:creationId xmlns:a16="http://schemas.microsoft.com/office/drawing/2014/main" id="{5856A5BF-A48B-406B-B4C4-2D34E44ACE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461508" y="2647112"/>
              <a:ext cx="695703" cy="115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isease score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351" name="TextBox 350">
            <a:extLst>
              <a:ext uri="{FF2B5EF4-FFF2-40B4-BE49-F238E27FC236}">
                <a16:creationId xmlns:a16="http://schemas.microsoft.com/office/drawing/2014/main" id="{5A20F83E-09E2-4569-88D9-D328BDF99FAA}"/>
              </a:ext>
            </a:extLst>
          </p:cNvPr>
          <p:cNvSpPr txBox="1"/>
          <p:nvPr/>
        </p:nvSpPr>
        <p:spPr>
          <a:xfrm>
            <a:off x="1169673" y="1542283"/>
            <a:ext cx="816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Recipient-B6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74C68901-ECD2-42D4-82B9-9B4CA8283C44}"/>
              </a:ext>
            </a:extLst>
          </p:cNvPr>
          <p:cNvSpPr txBox="1"/>
          <p:nvPr/>
        </p:nvSpPr>
        <p:spPr>
          <a:xfrm>
            <a:off x="3747418" y="1541375"/>
            <a:ext cx="11644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Recipient-PTGDR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zh-CN" alt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Line 259">
            <a:extLst>
              <a:ext uri="{FF2B5EF4-FFF2-40B4-BE49-F238E27FC236}">
                <a16:creationId xmlns:a16="http://schemas.microsoft.com/office/drawing/2014/main" id="{77EE9F79-DDD6-4D4F-A3B2-E962B430B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5463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Line 260">
            <a:extLst>
              <a:ext uri="{FF2B5EF4-FFF2-40B4-BE49-F238E27FC236}">
                <a16:creationId xmlns:a16="http://schemas.microsoft.com/office/drawing/2014/main" id="{26BFC63F-A419-403C-9D7E-12FE11A48A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30338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Line 261">
            <a:extLst>
              <a:ext uri="{FF2B5EF4-FFF2-40B4-BE49-F238E27FC236}">
                <a16:creationId xmlns:a16="http://schemas.microsoft.com/office/drawing/2014/main" id="{26BB9F56-54D7-4324-99A3-F607DE8A5F8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22091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Line 262">
            <a:extLst>
              <a:ext uri="{FF2B5EF4-FFF2-40B4-BE49-F238E27FC236}">
                <a16:creationId xmlns:a16="http://schemas.microsoft.com/office/drawing/2014/main" id="{C0AD4238-0141-4474-97CC-E82C50341C17}"/>
              </a:ext>
            </a:extLst>
          </p:cNvPr>
          <p:cNvSpPr>
            <a:spLocks noChangeShapeType="1"/>
          </p:cNvSpPr>
          <p:nvPr/>
        </p:nvSpPr>
        <p:spPr bwMode="auto">
          <a:xfrm>
            <a:off x="3340014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" name="Line 263">
            <a:extLst>
              <a:ext uri="{FF2B5EF4-FFF2-40B4-BE49-F238E27FC236}">
                <a16:creationId xmlns:a16="http://schemas.microsoft.com/office/drawing/2014/main" id="{BE5DA119-452F-4445-BD6F-F92697ED6970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793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Line 264">
            <a:extLst>
              <a:ext uri="{FF2B5EF4-FFF2-40B4-BE49-F238E27FC236}">
                <a16:creationId xmlns:a16="http://schemas.microsoft.com/office/drawing/2014/main" id="{52A89854-E2CE-4BE0-810E-276D1CD0BCDF}"/>
              </a:ext>
            </a:extLst>
          </p:cNvPr>
          <p:cNvSpPr>
            <a:spLocks noChangeShapeType="1"/>
          </p:cNvSpPr>
          <p:nvPr/>
        </p:nvSpPr>
        <p:spPr bwMode="auto">
          <a:xfrm>
            <a:off x="3375863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8" name="Line 265">
            <a:extLst>
              <a:ext uri="{FF2B5EF4-FFF2-40B4-BE49-F238E27FC236}">
                <a16:creationId xmlns:a16="http://schemas.microsoft.com/office/drawing/2014/main" id="{7800BB1D-8B1D-49D5-8D55-4BE6403E6F74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3787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" name="Line 266">
            <a:extLst>
              <a:ext uri="{FF2B5EF4-FFF2-40B4-BE49-F238E27FC236}">
                <a16:creationId xmlns:a16="http://schemas.microsoft.com/office/drawing/2014/main" id="{DA385FE5-18E5-4104-A3C5-75FBE002D234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1710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Line 267">
            <a:extLst>
              <a:ext uri="{FF2B5EF4-FFF2-40B4-BE49-F238E27FC236}">
                <a16:creationId xmlns:a16="http://schemas.microsoft.com/office/drawing/2014/main" id="{4761482D-4300-4DB3-91A1-E492E9978B4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30414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Line 268">
            <a:extLst>
              <a:ext uri="{FF2B5EF4-FFF2-40B4-BE49-F238E27FC236}">
                <a16:creationId xmlns:a16="http://schemas.microsoft.com/office/drawing/2014/main" id="{5BC2FD60-C93B-46F2-BB32-06279A7B6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4833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Line 269">
            <a:extLst>
              <a:ext uri="{FF2B5EF4-FFF2-40B4-BE49-F238E27FC236}">
                <a16:creationId xmlns:a16="http://schemas.microsoft.com/office/drawing/2014/main" id="{C91BE6AE-9216-46B9-87DD-D74BBF15F1B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66262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Line 270">
            <a:extLst>
              <a:ext uri="{FF2B5EF4-FFF2-40B4-BE49-F238E27FC236}">
                <a16:creationId xmlns:a16="http://schemas.microsoft.com/office/drawing/2014/main" id="{BC736304-A789-469A-9414-A60F8D05E4DA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4186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4" name="Line 271">
            <a:extLst>
              <a:ext uri="{FF2B5EF4-FFF2-40B4-BE49-F238E27FC236}">
                <a16:creationId xmlns:a16="http://schemas.microsoft.com/office/drawing/2014/main" id="{395D02A7-5778-4DEA-A011-1861B76B70D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2110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5" name="Line 272">
            <a:extLst>
              <a:ext uri="{FF2B5EF4-FFF2-40B4-BE49-F238E27FC236}">
                <a16:creationId xmlns:a16="http://schemas.microsoft.com/office/drawing/2014/main" id="{2FE8BDEF-1113-4AAA-83AD-75545346DD1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0813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6" name="Line 273">
            <a:extLst>
              <a:ext uri="{FF2B5EF4-FFF2-40B4-BE49-F238E27FC236}">
                <a16:creationId xmlns:a16="http://schemas.microsoft.com/office/drawing/2014/main" id="{5D2C07EC-2582-4CEB-8F3D-19190EF1BEB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38737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7" name="Line 274">
            <a:extLst>
              <a:ext uri="{FF2B5EF4-FFF2-40B4-BE49-F238E27FC236}">
                <a16:creationId xmlns:a16="http://schemas.microsoft.com/office/drawing/2014/main" id="{2759FA9C-277E-4CDC-936C-B926D3E28B2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56661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8" name="Line 275">
            <a:extLst>
              <a:ext uri="{FF2B5EF4-FFF2-40B4-BE49-F238E27FC236}">
                <a16:creationId xmlns:a16="http://schemas.microsoft.com/office/drawing/2014/main" id="{726EEC93-68B4-4937-84D2-B03C1EE5C37C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4586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Line 276">
            <a:extLst>
              <a:ext uri="{FF2B5EF4-FFF2-40B4-BE49-F238E27FC236}">
                <a16:creationId xmlns:a16="http://schemas.microsoft.com/office/drawing/2014/main" id="{EEFD3704-6AC1-4D61-B271-71B46D0EB7CF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2509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Line 277">
            <a:extLst>
              <a:ext uri="{FF2B5EF4-FFF2-40B4-BE49-F238E27FC236}">
                <a16:creationId xmlns:a16="http://schemas.microsoft.com/office/drawing/2014/main" id="{59B9D660-4656-4C44-9548-2BAF44F3DA95}"/>
              </a:ext>
            </a:extLst>
          </p:cNvPr>
          <p:cNvSpPr>
            <a:spLocks noChangeShapeType="1"/>
          </p:cNvSpPr>
          <p:nvPr/>
        </p:nvSpPr>
        <p:spPr bwMode="auto">
          <a:xfrm>
            <a:off x="3610433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Line 278">
            <a:extLst>
              <a:ext uri="{FF2B5EF4-FFF2-40B4-BE49-F238E27FC236}">
                <a16:creationId xmlns:a16="http://schemas.microsoft.com/office/drawing/2014/main" id="{5BFE8D43-5828-4E81-959D-6A2955BDB324}"/>
              </a:ext>
            </a:extLst>
          </p:cNvPr>
          <p:cNvSpPr>
            <a:spLocks noChangeShapeType="1"/>
          </p:cNvSpPr>
          <p:nvPr/>
        </p:nvSpPr>
        <p:spPr bwMode="auto">
          <a:xfrm>
            <a:off x="3629136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Line 279">
            <a:extLst>
              <a:ext uri="{FF2B5EF4-FFF2-40B4-BE49-F238E27FC236}">
                <a16:creationId xmlns:a16="http://schemas.microsoft.com/office/drawing/2014/main" id="{A95F72E0-8D23-4550-9096-69534C78EF11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7061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Line 280">
            <a:extLst>
              <a:ext uri="{FF2B5EF4-FFF2-40B4-BE49-F238E27FC236}">
                <a16:creationId xmlns:a16="http://schemas.microsoft.com/office/drawing/2014/main" id="{DCFEE672-3D7B-4971-90DF-09EAB5C36F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64985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Line 281">
            <a:extLst>
              <a:ext uri="{FF2B5EF4-FFF2-40B4-BE49-F238E27FC236}">
                <a16:creationId xmlns:a16="http://schemas.microsoft.com/office/drawing/2014/main" id="{045D684C-A7CA-4AC4-8C65-B0B595436686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290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Line 282">
            <a:extLst>
              <a:ext uri="{FF2B5EF4-FFF2-40B4-BE49-F238E27FC236}">
                <a16:creationId xmlns:a16="http://schemas.microsoft.com/office/drawing/2014/main" id="{55568423-514C-4D97-8021-582A3900A0C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0832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Line 283">
            <a:extLst>
              <a:ext uri="{FF2B5EF4-FFF2-40B4-BE49-F238E27FC236}">
                <a16:creationId xmlns:a16="http://schemas.microsoft.com/office/drawing/2014/main" id="{A29437B5-070D-4B58-8FCE-CAEC87F0930B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9536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7" name="Line 284">
            <a:extLst>
              <a:ext uri="{FF2B5EF4-FFF2-40B4-BE49-F238E27FC236}">
                <a16:creationId xmlns:a16="http://schemas.microsoft.com/office/drawing/2014/main" id="{690ABDB6-E107-405E-AB60-1BBEA65C6313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7460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Line 285">
            <a:extLst>
              <a:ext uri="{FF2B5EF4-FFF2-40B4-BE49-F238E27FC236}">
                <a16:creationId xmlns:a16="http://schemas.microsoft.com/office/drawing/2014/main" id="{1FC154CE-5980-469F-9741-84D69D7EB20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55384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Line 286">
            <a:extLst>
              <a:ext uri="{FF2B5EF4-FFF2-40B4-BE49-F238E27FC236}">
                <a16:creationId xmlns:a16="http://schemas.microsoft.com/office/drawing/2014/main" id="{8EFFEE91-A477-4306-9AAC-D0639C2BB031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330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0" name="Line 287">
            <a:extLst>
              <a:ext uri="{FF2B5EF4-FFF2-40B4-BE49-F238E27FC236}">
                <a16:creationId xmlns:a16="http://schemas.microsoft.com/office/drawing/2014/main" id="{DF832722-C1EE-475A-BB10-FB49667B33C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91232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1" name="Line 288">
            <a:extLst>
              <a:ext uri="{FF2B5EF4-FFF2-40B4-BE49-F238E27FC236}">
                <a16:creationId xmlns:a16="http://schemas.microsoft.com/office/drawing/2014/main" id="{76FC4C92-606D-4D02-9A08-98EB3260C3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9156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2" name="Line 289">
            <a:extLst>
              <a:ext uri="{FF2B5EF4-FFF2-40B4-BE49-F238E27FC236}">
                <a16:creationId xmlns:a16="http://schemas.microsoft.com/office/drawing/2014/main" id="{0B4A27E6-BA5D-4218-83F8-9162E684CA7A}"/>
              </a:ext>
            </a:extLst>
          </p:cNvPr>
          <p:cNvSpPr>
            <a:spLocks noChangeShapeType="1"/>
          </p:cNvSpPr>
          <p:nvPr/>
        </p:nvSpPr>
        <p:spPr bwMode="auto">
          <a:xfrm>
            <a:off x="3827858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3" name="Line 290">
            <a:extLst>
              <a:ext uri="{FF2B5EF4-FFF2-40B4-BE49-F238E27FC236}">
                <a16:creationId xmlns:a16="http://schemas.microsoft.com/office/drawing/2014/main" id="{8CD5A68C-0E50-4948-AC9A-096DEEBDAAF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5783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Line 291">
            <a:extLst>
              <a:ext uri="{FF2B5EF4-FFF2-40B4-BE49-F238E27FC236}">
                <a16:creationId xmlns:a16="http://schemas.microsoft.com/office/drawing/2014/main" id="{AC495C7F-B6BB-4AB7-8615-742F17D2C9D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3707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Line 292">
            <a:extLst>
              <a:ext uri="{FF2B5EF4-FFF2-40B4-BE49-F238E27FC236}">
                <a16:creationId xmlns:a16="http://schemas.microsoft.com/office/drawing/2014/main" id="{34551358-1E2D-40A5-BD4E-02C71C4DE5D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1631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6" name="Line 293">
            <a:extLst>
              <a:ext uri="{FF2B5EF4-FFF2-40B4-BE49-F238E27FC236}">
                <a16:creationId xmlns:a16="http://schemas.microsoft.com/office/drawing/2014/main" id="{C645D71F-5D16-4B1B-AF6F-755B26DFF91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9554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7" name="Line 294">
            <a:extLst>
              <a:ext uri="{FF2B5EF4-FFF2-40B4-BE49-F238E27FC236}">
                <a16:creationId xmlns:a16="http://schemas.microsoft.com/office/drawing/2014/main" id="{7B12BFB8-DD27-47F8-B27A-82B1E58C599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8258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8" name="Line 295">
            <a:extLst>
              <a:ext uri="{FF2B5EF4-FFF2-40B4-BE49-F238E27FC236}">
                <a16:creationId xmlns:a16="http://schemas.microsoft.com/office/drawing/2014/main" id="{5CC96179-EBBD-4E77-844F-B2AE93FFBF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6182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9" name="Line 296">
            <a:extLst>
              <a:ext uri="{FF2B5EF4-FFF2-40B4-BE49-F238E27FC236}">
                <a16:creationId xmlns:a16="http://schemas.microsoft.com/office/drawing/2014/main" id="{96965DB0-BBF6-4665-93DA-7C1B9BA654C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4106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Line 297">
            <a:extLst>
              <a:ext uri="{FF2B5EF4-FFF2-40B4-BE49-F238E27FC236}">
                <a16:creationId xmlns:a16="http://schemas.microsoft.com/office/drawing/2014/main" id="{F6FCBB7A-90D8-4D75-8007-43E87D29A381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2031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Line 298">
            <a:extLst>
              <a:ext uri="{FF2B5EF4-FFF2-40B4-BE49-F238E27FC236}">
                <a16:creationId xmlns:a16="http://schemas.microsoft.com/office/drawing/2014/main" id="{099777B7-5433-4C91-B8A0-B97DC79870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989954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Line 299">
            <a:extLst>
              <a:ext uri="{FF2B5EF4-FFF2-40B4-BE49-F238E27FC236}">
                <a16:creationId xmlns:a16="http://schemas.microsoft.com/office/drawing/2014/main" id="{1889E1C2-D448-49E1-A949-E9D2E0BF5288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8657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Line 300">
            <a:extLst>
              <a:ext uri="{FF2B5EF4-FFF2-40B4-BE49-F238E27FC236}">
                <a16:creationId xmlns:a16="http://schemas.microsoft.com/office/drawing/2014/main" id="{3B5D2BA5-81BA-4FB1-BFBA-008E355B5B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6581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4" name="Line 301">
            <a:extLst>
              <a:ext uri="{FF2B5EF4-FFF2-40B4-BE49-F238E27FC236}">
                <a16:creationId xmlns:a16="http://schemas.microsoft.com/office/drawing/2014/main" id="{B674CB19-13B2-4160-816F-B36A38260A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44506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5" name="Line 302">
            <a:extLst>
              <a:ext uri="{FF2B5EF4-FFF2-40B4-BE49-F238E27FC236}">
                <a16:creationId xmlns:a16="http://schemas.microsoft.com/office/drawing/2014/main" id="{2E365F7E-224A-4B1E-BE23-E6226CEA24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2430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6" name="Line 303">
            <a:extLst>
              <a:ext uri="{FF2B5EF4-FFF2-40B4-BE49-F238E27FC236}">
                <a16:creationId xmlns:a16="http://schemas.microsoft.com/office/drawing/2014/main" id="{BBE0BD90-5FBD-42B1-8349-236C19C73798}"/>
              </a:ext>
            </a:extLst>
          </p:cNvPr>
          <p:cNvSpPr>
            <a:spLocks noChangeShapeType="1"/>
          </p:cNvSpPr>
          <p:nvPr/>
        </p:nvSpPr>
        <p:spPr bwMode="auto">
          <a:xfrm>
            <a:off x="4080353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Line 304">
            <a:extLst>
              <a:ext uri="{FF2B5EF4-FFF2-40B4-BE49-F238E27FC236}">
                <a16:creationId xmlns:a16="http://schemas.microsoft.com/office/drawing/2014/main" id="{700EA2FA-0CAE-4254-AB6F-F5EA90ED21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277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8" name="Line 305">
            <a:extLst>
              <a:ext uri="{FF2B5EF4-FFF2-40B4-BE49-F238E27FC236}">
                <a16:creationId xmlns:a16="http://schemas.microsoft.com/office/drawing/2014/main" id="{C3007991-8470-44CF-BC68-2589C52497F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6981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" name="Line 306">
            <a:extLst>
              <a:ext uri="{FF2B5EF4-FFF2-40B4-BE49-F238E27FC236}">
                <a16:creationId xmlns:a16="http://schemas.microsoft.com/office/drawing/2014/main" id="{F1252DA4-CAD9-452B-BD90-6664880256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34905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Line 307">
            <a:extLst>
              <a:ext uri="{FF2B5EF4-FFF2-40B4-BE49-F238E27FC236}">
                <a16:creationId xmlns:a16="http://schemas.microsoft.com/office/drawing/2014/main" id="{16E4763F-A23E-4445-9C1F-5FE3B4C176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2829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1" name="Line 308">
            <a:extLst>
              <a:ext uri="{FF2B5EF4-FFF2-40B4-BE49-F238E27FC236}">
                <a16:creationId xmlns:a16="http://schemas.microsoft.com/office/drawing/2014/main" id="{7E19F282-6CF7-4A76-ACEE-4762328AAB17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0752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2" name="Line 309">
            <a:extLst>
              <a:ext uri="{FF2B5EF4-FFF2-40B4-BE49-F238E27FC236}">
                <a16:creationId xmlns:a16="http://schemas.microsoft.com/office/drawing/2014/main" id="{DEB05CDA-9401-4650-B4B3-CA7F4BC150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8677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3" name="Line 310">
            <a:extLst>
              <a:ext uri="{FF2B5EF4-FFF2-40B4-BE49-F238E27FC236}">
                <a16:creationId xmlns:a16="http://schemas.microsoft.com/office/drawing/2014/main" id="{39AB3AC3-C01E-47E7-8B55-081C859889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07380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4" name="Line 311">
            <a:extLst>
              <a:ext uri="{FF2B5EF4-FFF2-40B4-BE49-F238E27FC236}">
                <a16:creationId xmlns:a16="http://schemas.microsoft.com/office/drawing/2014/main" id="{C0D74864-7290-46B5-956D-608D06F64BA3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5304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5" name="Line 312">
            <a:extLst>
              <a:ext uri="{FF2B5EF4-FFF2-40B4-BE49-F238E27FC236}">
                <a16:creationId xmlns:a16="http://schemas.microsoft.com/office/drawing/2014/main" id="{1E550FE6-E4DC-4778-A109-E37063EB45E9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3229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6" name="Line 313">
            <a:extLst>
              <a:ext uri="{FF2B5EF4-FFF2-40B4-BE49-F238E27FC236}">
                <a16:creationId xmlns:a16="http://schemas.microsoft.com/office/drawing/2014/main" id="{146E20F0-C583-43F0-8521-A6FE155E1A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1152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7" name="Line 314">
            <a:extLst>
              <a:ext uri="{FF2B5EF4-FFF2-40B4-BE49-F238E27FC236}">
                <a16:creationId xmlns:a16="http://schemas.microsoft.com/office/drawing/2014/main" id="{BCA9E189-F8A3-46D2-A445-B58D01B709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9076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8" name="Line 315">
            <a:extLst>
              <a:ext uri="{FF2B5EF4-FFF2-40B4-BE49-F238E27FC236}">
                <a16:creationId xmlns:a16="http://schemas.microsoft.com/office/drawing/2014/main" id="{7EB8107B-580E-479E-AFE2-2B952FF70F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297000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9" name="Line 316">
            <a:extLst>
              <a:ext uri="{FF2B5EF4-FFF2-40B4-BE49-F238E27FC236}">
                <a16:creationId xmlns:a16="http://schemas.microsoft.com/office/drawing/2014/main" id="{7D2A2533-D28D-4A4A-BA9C-C15F7073EB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5704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0" name="Line 317">
            <a:extLst>
              <a:ext uri="{FF2B5EF4-FFF2-40B4-BE49-F238E27FC236}">
                <a16:creationId xmlns:a16="http://schemas.microsoft.com/office/drawing/2014/main" id="{3BC36DDC-3D9A-4C3C-85F2-BAEE1F7FF6A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3362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" name="Line 318">
            <a:extLst>
              <a:ext uri="{FF2B5EF4-FFF2-40B4-BE49-F238E27FC236}">
                <a16:creationId xmlns:a16="http://schemas.microsoft.com/office/drawing/2014/main" id="{F0BBF4FE-EB42-44D9-97F6-B4795923FE98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1551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2" name="Line 319">
            <a:extLst>
              <a:ext uri="{FF2B5EF4-FFF2-40B4-BE49-F238E27FC236}">
                <a16:creationId xmlns:a16="http://schemas.microsoft.com/office/drawing/2014/main" id="{74573754-324B-41ED-8E85-08B62C54223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9475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3" name="Line 320">
            <a:extLst>
              <a:ext uri="{FF2B5EF4-FFF2-40B4-BE49-F238E27FC236}">
                <a16:creationId xmlns:a16="http://schemas.microsoft.com/office/drawing/2014/main" id="{2E683B15-A827-446F-8826-B5C14DB0AD4A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7400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4" name="Line 321">
            <a:extLst>
              <a:ext uri="{FF2B5EF4-FFF2-40B4-BE49-F238E27FC236}">
                <a16:creationId xmlns:a16="http://schemas.microsoft.com/office/drawing/2014/main" id="{ABB4DD86-09ED-4049-BDD6-EB6BC33A918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6103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Line 322">
            <a:extLst>
              <a:ext uri="{FF2B5EF4-FFF2-40B4-BE49-F238E27FC236}">
                <a16:creationId xmlns:a16="http://schemas.microsoft.com/office/drawing/2014/main" id="{06CF49F2-0A61-410D-A151-973CCF9CEF1C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4027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6" name="Line 323">
            <a:extLst>
              <a:ext uri="{FF2B5EF4-FFF2-40B4-BE49-F238E27FC236}">
                <a16:creationId xmlns:a16="http://schemas.microsoft.com/office/drawing/2014/main" id="{712E8F66-9D1C-4487-AB27-4F347A5B2CA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1951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7" name="Line 324">
            <a:extLst>
              <a:ext uri="{FF2B5EF4-FFF2-40B4-BE49-F238E27FC236}">
                <a16:creationId xmlns:a16="http://schemas.microsoft.com/office/drawing/2014/main" id="{555540A4-3329-42EF-9F2B-6BC1A5AB054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59875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8" name="Line 325">
            <a:extLst>
              <a:ext uri="{FF2B5EF4-FFF2-40B4-BE49-F238E27FC236}">
                <a16:creationId xmlns:a16="http://schemas.microsoft.com/office/drawing/2014/main" id="{2EBFC81E-345B-4A33-89AA-53F82A42F6B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77799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9" name="Line 326">
            <a:extLst>
              <a:ext uri="{FF2B5EF4-FFF2-40B4-BE49-F238E27FC236}">
                <a16:creationId xmlns:a16="http://schemas.microsoft.com/office/drawing/2014/main" id="{47632CCC-8A33-41DF-9722-ED2BFFE3A26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723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0" name="Line 327">
            <a:extLst>
              <a:ext uri="{FF2B5EF4-FFF2-40B4-BE49-F238E27FC236}">
                <a16:creationId xmlns:a16="http://schemas.microsoft.com/office/drawing/2014/main" id="{340947FA-20A9-481A-B9D5-B7E15777A8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4427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" name="Line 328">
            <a:extLst>
              <a:ext uri="{FF2B5EF4-FFF2-40B4-BE49-F238E27FC236}">
                <a16:creationId xmlns:a16="http://schemas.microsoft.com/office/drawing/2014/main" id="{62960867-2C48-46EF-B554-8789F85DC1F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2350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2" name="Line 329">
            <a:extLst>
              <a:ext uri="{FF2B5EF4-FFF2-40B4-BE49-F238E27FC236}">
                <a16:creationId xmlns:a16="http://schemas.microsoft.com/office/drawing/2014/main" id="{7A98F0AC-20AE-467E-AC95-68BDF068509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0274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3" name="Line 330">
            <a:extLst>
              <a:ext uri="{FF2B5EF4-FFF2-40B4-BE49-F238E27FC236}">
                <a16:creationId xmlns:a16="http://schemas.microsoft.com/office/drawing/2014/main" id="{8184EFEA-D37B-4467-BD6F-6394676FB6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19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4" name="Line 331">
            <a:extLst>
              <a:ext uri="{FF2B5EF4-FFF2-40B4-BE49-F238E27FC236}">
                <a16:creationId xmlns:a16="http://schemas.microsoft.com/office/drawing/2014/main" id="{9B591BD4-154E-418D-8293-75030677507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6122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5" name="Line 332">
            <a:extLst>
              <a:ext uri="{FF2B5EF4-FFF2-40B4-BE49-F238E27FC236}">
                <a16:creationId xmlns:a16="http://schemas.microsoft.com/office/drawing/2014/main" id="{5BC5E9E0-CE29-454F-A56E-F3191BCC31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4825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6" name="Line 333">
            <a:extLst>
              <a:ext uri="{FF2B5EF4-FFF2-40B4-BE49-F238E27FC236}">
                <a16:creationId xmlns:a16="http://schemas.microsoft.com/office/drawing/2014/main" id="{A4372A66-9AF5-400E-A701-468F932CD8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622749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7" name="Line 334">
            <a:extLst>
              <a:ext uri="{FF2B5EF4-FFF2-40B4-BE49-F238E27FC236}">
                <a16:creationId xmlns:a16="http://schemas.microsoft.com/office/drawing/2014/main" id="{02EA60F0-CAD4-40F9-BEC0-7B12A847129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0674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8" name="Line 335">
            <a:extLst>
              <a:ext uri="{FF2B5EF4-FFF2-40B4-BE49-F238E27FC236}">
                <a16:creationId xmlns:a16="http://schemas.microsoft.com/office/drawing/2014/main" id="{E0745023-94C0-40DB-B3C0-604493961B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658597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Line 336">
            <a:extLst>
              <a:ext uri="{FF2B5EF4-FFF2-40B4-BE49-F238E27FC236}">
                <a16:creationId xmlns:a16="http://schemas.microsoft.com/office/drawing/2014/main" id="{C75D6384-7241-4F26-9EA5-120F5FA4DF44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6521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0" name="Line 337">
            <a:extLst>
              <a:ext uri="{FF2B5EF4-FFF2-40B4-BE49-F238E27FC236}">
                <a16:creationId xmlns:a16="http://schemas.microsoft.com/office/drawing/2014/main" id="{0BE3B8D6-0FA3-431E-AF79-9D52BE97419D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4445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" name="Line 338">
            <a:extLst>
              <a:ext uri="{FF2B5EF4-FFF2-40B4-BE49-F238E27FC236}">
                <a16:creationId xmlns:a16="http://schemas.microsoft.com/office/drawing/2014/main" id="{A1DEC12C-A233-4593-A11E-E83BD616EAD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3149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2" name="Line 339">
            <a:extLst>
              <a:ext uri="{FF2B5EF4-FFF2-40B4-BE49-F238E27FC236}">
                <a16:creationId xmlns:a16="http://schemas.microsoft.com/office/drawing/2014/main" id="{F9598C06-AD91-4281-BCF7-8290DC6AED1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1073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3" name="Line 340">
            <a:extLst>
              <a:ext uri="{FF2B5EF4-FFF2-40B4-BE49-F238E27FC236}">
                <a16:creationId xmlns:a16="http://schemas.microsoft.com/office/drawing/2014/main" id="{F005A927-6D66-4CE7-9F00-BE320DE446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996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4" name="Line 341">
            <a:extLst>
              <a:ext uri="{FF2B5EF4-FFF2-40B4-BE49-F238E27FC236}">
                <a16:creationId xmlns:a16="http://schemas.microsoft.com/office/drawing/2014/main" id="{37AFE724-3AA2-46DF-91CC-8705E9E9E0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6920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Line 342">
            <a:extLst>
              <a:ext uri="{FF2B5EF4-FFF2-40B4-BE49-F238E27FC236}">
                <a16:creationId xmlns:a16="http://schemas.microsoft.com/office/drawing/2014/main" id="{9685200E-29CF-4FA0-B7EA-092B674A12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4845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6" name="Line 343">
            <a:extLst>
              <a:ext uri="{FF2B5EF4-FFF2-40B4-BE49-F238E27FC236}">
                <a16:creationId xmlns:a16="http://schemas.microsoft.com/office/drawing/2014/main" id="{5BF6EA05-4C97-428C-A72D-02D6F2998D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3548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7" name="Line 344">
            <a:extLst>
              <a:ext uri="{FF2B5EF4-FFF2-40B4-BE49-F238E27FC236}">
                <a16:creationId xmlns:a16="http://schemas.microsoft.com/office/drawing/2014/main" id="{0AF195D0-09BF-4ED5-8D8C-289E745071F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472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8" name="Line 345">
            <a:extLst>
              <a:ext uri="{FF2B5EF4-FFF2-40B4-BE49-F238E27FC236}">
                <a16:creationId xmlns:a16="http://schemas.microsoft.com/office/drawing/2014/main" id="{F8D76E17-BBDA-4E3C-9167-6C8A475224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9395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Line 346">
            <a:extLst>
              <a:ext uri="{FF2B5EF4-FFF2-40B4-BE49-F238E27FC236}">
                <a16:creationId xmlns:a16="http://schemas.microsoft.com/office/drawing/2014/main" id="{4F653298-A59E-48E7-8A1A-E4E17EC3992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7320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0" name="Line 347">
            <a:extLst>
              <a:ext uri="{FF2B5EF4-FFF2-40B4-BE49-F238E27FC236}">
                <a16:creationId xmlns:a16="http://schemas.microsoft.com/office/drawing/2014/main" id="{4C19FA08-81F9-4B12-8D27-855EBB4628C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5244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" name="Line 348">
            <a:extLst>
              <a:ext uri="{FF2B5EF4-FFF2-40B4-BE49-F238E27FC236}">
                <a16:creationId xmlns:a16="http://schemas.microsoft.com/office/drawing/2014/main" id="{D369A21E-7D01-40C1-ABA0-99D9BC3F67D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9316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2" name="Line 349">
            <a:extLst>
              <a:ext uri="{FF2B5EF4-FFF2-40B4-BE49-F238E27FC236}">
                <a16:creationId xmlns:a16="http://schemas.microsoft.com/office/drawing/2014/main" id="{062EEF9D-B5DD-47C9-A138-AE115758D3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1872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3" name="Line 350">
            <a:extLst>
              <a:ext uri="{FF2B5EF4-FFF2-40B4-BE49-F238E27FC236}">
                <a16:creationId xmlns:a16="http://schemas.microsoft.com/office/drawing/2014/main" id="{A001331A-C3A4-44C5-B703-6A60B69B93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9795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4" name="Line 351">
            <a:extLst>
              <a:ext uri="{FF2B5EF4-FFF2-40B4-BE49-F238E27FC236}">
                <a16:creationId xmlns:a16="http://schemas.microsoft.com/office/drawing/2014/main" id="{997E1876-2F67-4469-B8B0-74FF32A2136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7719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5" name="Line 352">
            <a:extLst>
              <a:ext uri="{FF2B5EF4-FFF2-40B4-BE49-F238E27FC236}">
                <a16:creationId xmlns:a16="http://schemas.microsoft.com/office/drawing/2014/main" id="{9E35A00B-8B0C-4907-B2A3-5547773BBE4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5643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6" name="Line 353">
            <a:extLst>
              <a:ext uri="{FF2B5EF4-FFF2-40B4-BE49-F238E27FC236}">
                <a16:creationId xmlns:a16="http://schemas.microsoft.com/office/drawing/2014/main" id="{03203F27-F60B-49D7-9F9B-6C7EA3F8D5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356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7" name="Line 354">
            <a:extLst>
              <a:ext uri="{FF2B5EF4-FFF2-40B4-BE49-F238E27FC236}">
                <a16:creationId xmlns:a16="http://schemas.microsoft.com/office/drawing/2014/main" id="{2DD6290E-6372-4D3E-96D5-2EF5685C084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2271" y="2912016"/>
            <a:ext cx="545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8" name="Line 355">
            <a:extLst>
              <a:ext uri="{FF2B5EF4-FFF2-40B4-BE49-F238E27FC236}">
                <a16:creationId xmlns:a16="http://schemas.microsoft.com/office/drawing/2014/main" id="{4FB096D2-4C0C-47B8-9BCD-3707C030B2A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0194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9" name="Line 356">
            <a:extLst>
              <a:ext uri="{FF2B5EF4-FFF2-40B4-BE49-F238E27FC236}">
                <a16:creationId xmlns:a16="http://schemas.microsoft.com/office/drawing/2014/main" id="{82084D79-CCA1-4BAC-BF8B-35A175FF1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8118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Line 357">
            <a:extLst>
              <a:ext uri="{FF2B5EF4-FFF2-40B4-BE49-F238E27FC236}">
                <a16:creationId xmlns:a16="http://schemas.microsoft.com/office/drawing/2014/main" id="{B2B90A3F-7A6B-443E-8E01-45A4A360A5F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043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1" name="Line 358">
            <a:extLst>
              <a:ext uri="{FF2B5EF4-FFF2-40B4-BE49-F238E27FC236}">
                <a16:creationId xmlns:a16="http://schemas.microsoft.com/office/drawing/2014/main" id="{F04F9F70-AB08-4E26-B0FE-778FDCE57E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3967" y="2912016"/>
            <a:ext cx="6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" name="Line 359">
            <a:extLst>
              <a:ext uri="{FF2B5EF4-FFF2-40B4-BE49-F238E27FC236}">
                <a16:creationId xmlns:a16="http://schemas.microsoft.com/office/drawing/2014/main" id="{7072C71A-967B-458A-96B6-D44F740DD52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2670" y="2912016"/>
            <a:ext cx="77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" name="Line 360">
            <a:extLst>
              <a:ext uri="{FF2B5EF4-FFF2-40B4-BE49-F238E27FC236}">
                <a16:creationId xmlns:a16="http://schemas.microsoft.com/office/drawing/2014/main" id="{3ABE9DB1-0E82-40BE-AF4A-05DA62592BA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5463" y="2912016"/>
            <a:ext cx="180720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" name="Line 361">
            <a:extLst>
              <a:ext uri="{FF2B5EF4-FFF2-40B4-BE49-F238E27FC236}">
                <a16:creationId xmlns:a16="http://schemas.microsoft.com/office/drawing/2014/main" id="{643638B0-04DB-490A-ADAD-ABF643B617DA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5463" y="2912016"/>
            <a:ext cx="0" cy="3270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5" name="Rectangle 362">
            <a:extLst>
              <a:ext uri="{FF2B5EF4-FFF2-40B4-BE49-F238E27FC236}">
                <a16:creationId xmlns:a16="http://schemas.microsoft.com/office/drawing/2014/main" id="{2D7F11B1-438C-4550-BCAC-5E3382180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7146" y="2979648"/>
            <a:ext cx="28329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6" name="Line 363">
            <a:extLst>
              <a:ext uri="{FF2B5EF4-FFF2-40B4-BE49-F238E27FC236}">
                <a16:creationId xmlns:a16="http://schemas.microsoft.com/office/drawing/2014/main" id="{D1594F39-A7BC-4D84-958E-5220E4012A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7866" y="2912016"/>
            <a:ext cx="0" cy="3270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7" name="Rectangle 364">
            <a:extLst>
              <a:ext uri="{FF2B5EF4-FFF2-40B4-BE49-F238E27FC236}">
                <a16:creationId xmlns:a16="http://schemas.microsoft.com/office/drawing/2014/main" id="{CB40E783-78AA-43B6-BEC8-1E0C880C90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9549" y="2979648"/>
            <a:ext cx="28329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8" name="Line 365">
            <a:extLst>
              <a:ext uri="{FF2B5EF4-FFF2-40B4-BE49-F238E27FC236}">
                <a16:creationId xmlns:a16="http://schemas.microsoft.com/office/drawing/2014/main" id="{7370783E-E7F3-4BAD-A00A-3C5E9A75FF9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0268" y="2912016"/>
            <a:ext cx="0" cy="3270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9" name="Rectangle 366">
            <a:extLst>
              <a:ext uri="{FF2B5EF4-FFF2-40B4-BE49-F238E27FC236}">
                <a16:creationId xmlns:a16="http://schemas.microsoft.com/office/drawing/2014/main" id="{945125A2-2090-493D-BA4B-A922349F1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5454" y="2979648"/>
            <a:ext cx="56657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0" name="Line 367">
            <a:extLst>
              <a:ext uri="{FF2B5EF4-FFF2-40B4-BE49-F238E27FC236}">
                <a16:creationId xmlns:a16="http://schemas.microsoft.com/office/drawing/2014/main" id="{2D25B107-46F5-4D92-8104-9D7E160B81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2670" y="2912016"/>
            <a:ext cx="0" cy="3270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1" name="Rectangle 368">
            <a:extLst>
              <a:ext uri="{FF2B5EF4-FFF2-40B4-BE49-F238E27FC236}">
                <a16:creationId xmlns:a16="http://schemas.microsoft.com/office/drawing/2014/main" id="{50FC7F4C-DD51-4691-8AAC-2B83EE984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7857" y="2979648"/>
            <a:ext cx="56657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2" name="Line 369">
            <a:extLst>
              <a:ext uri="{FF2B5EF4-FFF2-40B4-BE49-F238E27FC236}">
                <a16:creationId xmlns:a16="http://schemas.microsoft.com/office/drawing/2014/main" id="{F139BC4B-5D77-47CD-84F7-1813CCCE8B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85463" y="1755586"/>
            <a:ext cx="0" cy="115642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3" name="Line 370">
            <a:extLst>
              <a:ext uri="{FF2B5EF4-FFF2-40B4-BE49-F238E27FC236}">
                <a16:creationId xmlns:a16="http://schemas.microsoft.com/office/drawing/2014/main" id="{08DBE2F7-605A-4B7E-8144-0BF7380FC3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51174" y="2912016"/>
            <a:ext cx="3428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4" name="Rectangle 371">
            <a:extLst>
              <a:ext uri="{FF2B5EF4-FFF2-40B4-BE49-F238E27FC236}">
                <a16:creationId xmlns:a16="http://schemas.microsoft.com/office/drawing/2014/main" id="{10074061-577F-4ACD-A11F-F6F90B595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071" y="2859991"/>
            <a:ext cx="28329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5" name="Line 372">
            <a:extLst>
              <a:ext uri="{FF2B5EF4-FFF2-40B4-BE49-F238E27FC236}">
                <a16:creationId xmlns:a16="http://schemas.microsoft.com/office/drawing/2014/main" id="{C86A6DFE-B79C-4090-9208-DE1696B9D6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51174" y="2680879"/>
            <a:ext cx="3428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6" name="Rectangle 373">
            <a:extLst>
              <a:ext uri="{FF2B5EF4-FFF2-40B4-BE49-F238E27FC236}">
                <a16:creationId xmlns:a16="http://schemas.microsoft.com/office/drawing/2014/main" id="{9E13AB3D-6D97-47EA-8469-24BC0B2BD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071" y="2628854"/>
            <a:ext cx="28329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7" name="Line 374">
            <a:extLst>
              <a:ext uri="{FF2B5EF4-FFF2-40B4-BE49-F238E27FC236}">
                <a16:creationId xmlns:a16="http://schemas.microsoft.com/office/drawing/2014/main" id="{2CACEDBD-926E-4DF7-AAF2-852E465E8A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51174" y="2449741"/>
            <a:ext cx="3428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8" name="Rectangle 375">
            <a:extLst>
              <a:ext uri="{FF2B5EF4-FFF2-40B4-BE49-F238E27FC236}">
                <a16:creationId xmlns:a16="http://schemas.microsoft.com/office/drawing/2014/main" id="{4B72B288-6CEC-435B-B7D7-4C903F8FA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071" y="2396974"/>
            <a:ext cx="28329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9" name="Line 376">
            <a:extLst>
              <a:ext uri="{FF2B5EF4-FFF2-40B4-BE49-F238E27FC236}">
                <a16:creationId xmlns:a16="http://schemas.microsoft.com/office/drawing/2014/main" id="{C1FEF28A-A80A-41B0-9F2C-F90D6CE9F6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51174" y="2217861"/>
            <a:ext cx="3428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0" name="Rectangle 377">
            <a:extLst>
              <a:ext uri="{FF2B5EF4-FFF2-40B4-BE49-F238E27FC236}">
                <a16:creationId xmlns:a16="http://schemas.microsoft.com/office/drawing/2014/main" id="{4334C174-414B-4E1E-A812-EB76FE6C5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071" y="2165836"/>
            <a:ext cx="28329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31" name="Line 378">
            <a:extLst>
              <a:ext uri="{FF2B5EF4-FFF2-40B4-BE49-F238E27FC236}">
                <a16:creationId xmlns:a16="http://schemas.microsoft.com/office/drawing/2014/main" id="{CC3BFCA6-FA6E-4A50-8898-A6FFF457C88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51174" y="1986724"/>
            <a:ext cx="3428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" name="Rectangle 379">
            <a:extLst>
              <a:ext uri="{FF2B5EF4-FFF2-40B4-BE49-F238E27FC236}">
                <a16:creationId xmlns:a16="http://schemas.microsoft.com/office/drawing/2014/main" id="{A648CC80-3386-4B98-A903-78175698F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071" y="1934699"/>
            <a:ext cx="28329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33" name="Line 380">
            <a:extLst>
              <a:ext uri="{FF2B5EF4-FFF2-40B4-BE49-F238E27FC236}">
                <a16:creationId xmlns:a16="http://schemas.microsoft.com/office/drawing/2014/main" id="{BE63F738-223A-45D3-A7F3-B088989442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51174" y="1755586"/>
            <a:ext cx="3428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4" name="Rectangle 381">
            <a:extLst>
              <a:ext uri="{FF2B5EF4-FFF2-40B4-BE49-F238E27FC236}">
                <a16:creationId xmlns:a16="http://schemas.microsoft.com/office/drawing/2014/main" id="{D1995D54-1A13-4C07-B329-5F970A4C86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071" y="1703562"/>
            <a:ext cx="28329" cy="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35" name="Line 382">
            <a:extLst>
              <a:ext uri="{FF2B5EF4-FFF2-40B4-BE49-F238E27FC236}">
                <a16:creationId xmlns:a16="http://schemas.microsoft.com/office/drawing/2014/main" id="{052512CA-08AF-4778-AAE3-E65B518061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51174" y="2912016"/>
            <a:ext cx="3428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6" name="Line 383">
            <a:extLst>
              <a:ext uri="{FF2B5EF4-FFF2-40B4-BE49-F238E27FC236}">
                <a16:creationId xmlns:a16="http://schemas.microsoft.com/office/drawing/2014/main" id="{399646C1-9C82-476E-8534-130E71B9B90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5463" y="291201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7" name="Line 384">
            <a:extLst>
              <a:ext uri="{FF2B5EF4-FFF2-40B4-BE49-F238E27FC236}">
                <a16:creationId xmlns:a16="http://schemas.microsoft.com/office/drawing/2014/main" id="{CCFA14F7-F9A3-46A6-A21B-6B0D37CBDAF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5463" y="2912016"/>
            <a:ext cx="120792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Line 385">
            <a:extLst>
              <a:ext uri="{FF2B5EF4-FFF2-40B4-BE49-F238E27FC236}">
                <a16:creationId xmlns:a16="http://schemas.microsoft.com/office/drawing/2014/main" id="{326129DF-F46F-43C2-9BD5-21BF3AF2633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6255" y="291201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9" name="Line 386">
            <a:extLst>
              <a:ext uri="{FF2B5EF4-FFF2-40B4-BE49-F238E27FC236}">
                <a16:creationId xmlns:a16="http://schemas.microsoft.com/office/drawing/2014/main" id="{DC954229-8C5F-4A05-B9A1-5D0257A613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06255" y="2796076"/>
            <a:ext cx="120013" cy="11594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0" name="Line 387">
            <a:extLst>
              <a:ext uri="{FF2B5EF4-FFF2-40B4-BE49-F238E27FC236}">
                <a16:creationId xmlns:a16="http://schemas.microsoft.com/office/drawing/2014/main" id="{A03A398C-EB6F-4246-AE77-BC57E849D713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6269" y="279607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1" name="Line 388">
            <a:extLst>
              <a:ext uri="{FF2B5EF4-FFF2-40B4-BE49-F238E27FC236}">
                <a16:creationId xmlns:a16="http://schemas.microsoft.com/office/drawing/2014/main" id="{F8A5A6BC-3275-460F-A131-025BA6A1E8C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6269" y="2796076"/>
            <a:ext cx="120792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" name="Line 389">
            <a:extLst>
              <a:ext uri="{FF2B5EF4-FFF2-40B4-BE49-F238E27FC236}">
                <a16:creationId xmlns:a16="http://schemas.microsoft.com/office/drawing/2014/main" id="{2E06A802-E3C4-4CB5-8201-BD1F16B35D44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7061" y="279607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3" name="Line 390">
            <a:extLst>
              <a:ext uri="{FF2B5EF4-FFF2-40B4-BE49-F238E27FC236}">
                <a16:creationId xmlns:a16="http://schemas.microsoft.com/office/drawing/2014/main" id="{49FDB30F-6258-48B0-A810-F63490412A5B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7061" y="2796076"/>
            <a:ext cx="120013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4" name="Line 391">
            <a:extLst>
              <a:ext uri="{FF2B5EF4-FFF2-40B4-BE49-F238E27FC236}">
                <a16:creationId xmlns:a16="http://schemas.microsoft.com/office/drawing/2014/main" id="{074E7CE2-CF00-4298-A035-8D479D89235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67073" y="279607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5" name="Line 392">
            <a:extLst>
              <a:ext uri="{FF2B5EF4-FFF2-40B4-BE49-F238E27FC236}">
                <a16:creationId xmlns:a16="http://schemas.microsoft.com/office/drawing/2014/main" id="{F9CFDD72-A048-4DA3-BE1C-B92FA889422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67073" y="2796076"/>
            <a:ext cx="120792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" name="Line 393">
            <a:extLst>
              <a:ext uri="{FF2B5EF4-FFF2-40B4-BE49-F238E27FC236}">
                <a16:creationId xmlns:a16="http://schemas.microsoft.com/office/drawing/2014/main" id="{9B69FD6C-D281-4721-B939-78604CFF2D9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7866" y="279607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7" name="Line 394">
            <a:extLst>
              <a:ext uri="{FF2B5EF4-FFF2-40B4-BE49-F238E27FC236}">
                <a16:creationId xmlns:a16="http://schemas.microsoft.com/office/drawing/2014/main" id="{11C9BB0B-A8BC-4E50-B045-AED30EEDD44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7866" y="2680879"/>
            <a:ext cx="120792" cy="115197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8" name="Line 395">
            <a:extLst>
              <a:ext uri="{FF2B5EF4-FFF2-40B4-BE49-F238E27FC236}">
                <a16:creationId xmlns:a16="http://schemas.microsoft.com/office/drawing/2014/main" id="{E96D728D-C256-47B1-81B4-8461C82B1E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8657" y="2680879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9" name="Line 396">
            <a:extLst>
              <a:ext uri="{FF2B5EF4-FFF2-40B4-BE49-F238E27FC236}">
                <a16:creationId xmlns:a16="http://schemas.microsoft.com/office/drawing/2014/main" id="{959676E9-EBD5-43D0-A9C9-B0C9839DDA8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8657" y="2680879"/>
            <a:ext cx="120013" cy="115197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0" name="Line 397">
            <a:extLst>
              <a:ext uri="{FF2B5EF4-FFF2-40B4-BE49-F238E27FC236}">
                <a16:creationId xmlns:a16="http://schemas.microsoft.com/office/drawing/2014/main" id="{72E30A46-E8FF-40C7-8B52-191A69D4F289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8670" y="279607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Line 398">
            <a:extLst>
              <a:ext uri="{FF2B5EF4-FFF2-40B4-BE49-F238E27FC236}">
                <a16:creationId xmlns:a16="http://schemas.microsoft.com/office/drawing/2014/main" id="{D3620DF4-D963-44D2-8525-DB1CEE987F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8670" y="2796076"/>
            <a:ext cx="120792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" name="Line 399">
            <a:extLst>
              <a:ext uri="{FF2B5EF4-FFF2-40B4-BE49-F238E27FC236}">
                <a16:creationId xmlns:a16="http://schemas.microsoft.com/office/drawing/2014/main" id="{C7776A6B-8ED2-4753-AB0E-56FB79F177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9462" y="279607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" name="Line 400">
            <a:extLst>
              <a:ext uri="{FF2B5EF4-FFF2-40B4-BE49-F238E27FC236}">
                <a16:creationId xmlns:a16="http://schemas.microsoft.com/office/drawing/2014/main" id="{4452D627-1AEC-4B10-8A80-EA935D3CBF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9462" y="2796076"/>
            <a:ext cx="120013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4" name="Line 401">
            <a:extLst>
              <a:ext uri="{FF2B5EF4-FFF2-40B4-BE49-F238E27FC236}">
                <a16:creationId xmlns:a16="http://schemas.microsoft.com/office/drawing/2014/main" id="{1722E275-ED26-4691-A805-AF5AE491AB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9475" y="279607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5" name="Line 402">
            <a:extLst>
              <a:ext uri="{FF2B5EF4-FFF2-40B4-BE49-F238E27FC236}">
                <a16:creationId xmlns:a16="http://schemas.microsoft.com/office/drawing/2014/main" id="{41AFF6B1-F099-4A31-A867-52B95B2688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69475" y="2680879"/>
            <a:ext cx="120792" cy="115197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6" name="Line 403">
            <a:extLst>
              <a:ext uri="{FF2B5EF4-FFF2-40B4-BE49-F238E27FC236}">
                <a16:creationId xmlns:a16="http://schemas.microsoft.com/office/drawing/2014/main" id="{38EAB735-767F-48B0-9ABD-D9C87606205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0268" y="2680879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7" name="Line 404">
            <a:extLst>
              <a:ext uri="{FF2B5EF4-FFF2-40B4-BE49-F238E27FC236}">
                <a16:creationId xmlns:a16="http://schemas.microsoft.com/office/drawing/2014/main" id="{E56525A7-CB75-46AA-B0E7-E20D716B5D2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0268" y="2680879"/>
            <a:ext cx="120013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8" name="Line 405">
            <a:extLst>
              <a:ext uri="{FF2B5EF4-FFF2-40B4-BE49-F238E27FC236}">
                <a16:creationId xmlns:a16="http://schemas.microsoft.com/office/drawing/2014/main" id="{BAE5400B-777D-4DF1-BD07-4A310F861299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0281" y="2680879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Line 406">
            <a:extLst>
              <a:ext uri="{FF2B5EF4-FFF2-40B4-BE49-F238E27FC236}">
                <a16:creationId xmlns:a16="http://schemas.microsoft.com/office/drawing/2014/main" id="{52F8A5B3-095B-4C61-89C6-34D1E9CC128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0281" y="2680879"/>
            <a:ext cx="120792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Line 407">
            <a:extLst>
              <a:ext uri="{FF2B5EF4-FFF2-40B4-BE49-F238E27FC236}">
                <a16:creationId xmlns:a16="http://schemas.microsoft.com/office/drawing/2014/main" id="{6D9100DB-37D3-4592-AC31-152C32A8D2A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1073" y="2680879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Line 408">
            <a:extLst>
              <a:ext uri="{FF2B5EF4-FFF2-40B4-BE49-F238E27FC236}">
                <a16:creationId xmlns:a16="http://schemas.microsoft.com/office/drawing/2014/main" id="{2BE99144-A338-49AB-9D76-9A3F043CCD9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1073" y="2680879"/>
            <a:ext cx="120013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Line 409">
            <a:extLst>
              <a:ext uri="{FF2B5EF4-FFF2-40B4-BE49-F238E27FC236}">
                <a16:creationId xmlns:a16="http://schemas.microsoft.com/office/drawing/2014/main" id="{17A63AD6-45C2-4E02-AF0E-B913B22BC8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1086" y="2680879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Line 410">
            <a:extLst>
              <a:ext uri="{FF2B5EF4-FFF2-40B4-BE49-F238E27FC236}">
                <a16:creationId xmlns:a16="http://schemas.microsoft.com/office/drawing/2014/main" id="{6D202486-B57C-47BA-BDEB-22CF6E697B5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1086" y="2680879"/>
            <a:ext cx="120792" cy="115197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Line 411">
            <a:extLst>
              <a:ext uri="{FF2B5EF4-FFF2-40B4-BE49-F238E27FC236}">
                <a16:creationId xmlns:a16="http://schemas.microsoft.com/office/drawing/2014/main" id="{68575A2F-F1DF-4847-B4F5-CEBBC3C0DF0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1877" y="279607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Line 412">
            <a:extLst>
              <a:ext uri="{FF2B5EF4-FFF2-40B4-BE49-F238E27FC236}">
                <a16:creationId xmlns:a16="http://schemas.microsoft.com/office/drawing/2014/main" id="{BEE62910-2C85-47E9-93A0-CC3A16CCC3E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1877" y="2796076"/>
            <a:ext cx="120792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6" name="Line 413">
            <a:extLst>
              <a:ext uri="{FF2B5EF4-FFF2-40B4-BE49-F238E27FC236}">
                <a16:creationId xmlns:a16="http://schemas.microsoft.com/office/drawing/2014/main" id="{9AE89E12-10DB-4400-9A7C-199595B9BE0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2670" y="279607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7" name="Rectangle 414">
            <a:extLst>
              <a:ext uri="{FF2B5EF4-FFF2-40B4-BE49-F238E27FC236}">
                <a16:creationId xmlns:a16="http://schemas.microsoft.com/office/drawing/2014/main" id="{D7FB6F09-9B91-4144-8F7B-7AFEA0165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5850" y="2883031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8" name="Rectangle 415">
            <a:extLst>
              <a:ext uri="{FF2B5EF4-FFF2-40B4-BE49-F238E27FC236}">
                <a16:creationId xmlns:a16="http://schemas.microsoft.com/office/drawing/2014/main" id="{2138E8AC-F76F-4EFF-9CB7-E66979879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5863" y="2883031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Rectangle 416">
            <a:extLst>
              <a:ext uri="{FF2B5EF4-FFF2-40B4-BE49-F238E27FC236}">
                <a16:creationId xmlns:a16="http://schemas.microsoft.com/office/drawing/2014/main" id="{700FDB19-1E96-48C4-A5BD-5DD81DC93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6655" y="2767091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0" name="Rectangle 417">
            <a:extLst>
              <a:ext uri="{FF2B5EF4-FFF2-40B4-BE49-F238E27FC236}">
                <a16:creationId xmlns:a16="http://schemas.microsoft.com/office/drawing/2014/main" id="{22669ED3-0AA5-4ED3-8D5F-835A885C4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6668" y="2767091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1" name="Rectangle 418">
            <a:extLst>
              <a:ext uri="{FF2B5EF4-FFF2-40B4-BE49-F238E27FC236}">
                <a16:creationId xmlns:a16="http://schemas.microsoft.com/office/drawing/2014/main" id="{32979BC0-4A47-4A33-A211-5CC94458E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7460" y="2767091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2" name="Rectangle 419">
            <a:extLst>
              <a:ext uri="{FF2B5EF4-FFF2-40B4-BE49-F238E27FC236}">
                <a16:creationId xmlns:a16="http://schemas.microsoft.com/office/drawing/2014/main" id="{8F20C301-DEC1-427E-BEB6-EEBF2535A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7472" y="2767091"/>
            <a:ext cx="60786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" name="Rectangle 420">
            <a:extLst>
              <a:ext uri="{FF2B5EF4-FFF2-40B4-BE49-F238E27FC236}">
                <a16:creationId xmlns:a16="http://schemas.microsoft.com/office/drawing/2014/main" id="{04673FF1-75AF-4855-9539-A067E8BC5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8265" y="2651894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4" name="Rectangle 421">
            <a:extLst>
              <a:ext uri="{FF2B5EF4-FFF2-40B4-BE49-F238E27FC236}">
                <a16:creationId xmlns:a16="http://schemas.microsoft.com/office/drawing/2014/main" id="{D6828465-2206-4C08-98AD-319123283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8277" y="2767091"/>
            <a:ext cx="60786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5" name="Rectangle 422">
            <a:extLst>
              <a:ext uri="{FF2B5EF4-FFF2-40B4-BE49-F238E27FC236}">
                <a16:creationId xmlns:a16="http://schemas.microsoft.com/office/drawing/2014/main" id="{E6635FF2-1B18-4761-B889-9A9BF08A3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9070" y="2767091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6" name="Rectangle 423">
            <a:extLst>
              <a:ext uri="{FF2B5EF4-FFF2-40B4-BE49-F238E27FC236}">
                <a16:creationId xmlns:a16="http://schemas.microsoft.com/office/drawing/2014/main" id="{0E8FEFAE-ACB1-46EE-A7DE-7484C0933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9862" y="2767091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7" name="Rectangle 424">
            <a:extLst>
              <a:ext uri="{FF2B5EF4-FFF2-40B4-BE49-F238E27FC236}">
                <a16:creationId xmlns:a16="http://schemas.microsoft.com/office/drawing/2014/main" id="{388D55F6-C453-45F3-A2E2-D11C0C17A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9875" y="2651894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8" name="Rectangle 425">
            <a:extLst>
              <a:ext uri="{FF2B5EF4-FFF2-40B4-BE49-F238E27FC236}">
                <a16:creationId xmlns:a16="http://schemas.microsoft.com/office/drawing/2014/main" id="{42C13FEA-F9EF-4932-BB3F-B24EFC129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0667" y="2651894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9" name="Rectangle 426">
            <a:extLst>
              <a:ext uri="{FF2B5EF4-FFF2-40B4-BE49-F238E27FC236}">
                <a16:creationId xmlns:a16="http://schemas.microsoft.com/office/drawing/2014/main" id="{3EBCCE75-3EBD-44D1-8560-2F52F45F3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0680" y="2651894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0" name="Rectangle 427">
            <a:extLst>
              <a:ext uri="{FF2B5EF4-FFF2-40B4-BE49-F238E27FC236}">
                <a16:creationId xmlns:a16="http://schemas.microsoft.com/office/drawing/2014/main" id="{8199DDC0-A11A-4540-A67A-04FD0CDD8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472" y="2651894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1" name="Rectangle 428">
            <a:extLst>
              <a:ext uri="{FF2B5EF4-FFF2-40B4-BE49-F238E27FC236}">
                <a16:creationId xmlns:a16="http://schemas.microsoft.com/office/drawing/2014/main" id="{C8159093-9AD7-4FA2-AB23-FDACD0296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1485" y="2767091"/>
            <a:ext cx="60786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2" name="Rectangle 429">
            <a:extLst>
              <a:ext uri="{FF2B5EF4-FFF2-40B4-BE49-F238E27FC236}">
                <a16:creationId xmlns:a16="http://schemas.microsoft.com/office/drawing/2014/main" id="{E5AA003F-59D9-462A-BA0F-53749BC1F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2276" y="2767091"/>
            <a:ext cx="60007" cy="5797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3" name="Line 430">
            <a:extLst>
              <a:ext uri="{FF2B5EF4-FFF2-40B4-BE49-F238E27FC236}">
                <a16:creationId xmlns:a16="http://schemas.microsoft.com/office/drawing/2014/main" id="{DB668A00-863B-42E9-8ADB-B575EB6F3A61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5463" y="291201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4" name="Line 431">
            <a:extLst>
              <a:ext uri="{FF2B5EF4-FFF2-40B4-BE49-F238E27FC236}">
                <a16:creationId xmlns:a16="http://schemas.microsoft.com/office/drawing/2014/main" id="{2F019736-3E57-41E5-BB7E-673BCD7D06B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5463" y="2912016"/>
            <a:ext cx="12079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5" name="Line 432">
            <a:extLst>
              <a:ext uri="{FF2B5EF4-FFF2-40B4-BE49-F238E27FC236}">
                <a16:creationId xmlns:a16="http://schemas.microsoft.com/office/drawing/2014/main" id="{82D870AE-D5CB-4868-9D55-7B2AABF8BCC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6255" y="291201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6" name="Line 433">
            <a:extLst>
              <a:ext uri="{FF2B5EF4-FFF2-40B4-BE49-F238E27FC236}">
                <a16:creationId xmlns:a16="http://schemas.microsoft.com/office/drawing/2014/main" id="{16D983F5-A89A-46FE-9F46-01AF063A64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06255" y="2873369"/>
            <a:ext cx="120013" cy="386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7" name="Line 434">
            <a:extLst>
              <a:ext uri="{FF2B5EF4-FFF2-40B4-BE49-F238E27FC236}">
                <a16:creationId xmlns:a16="http://schemas.microsoft.com/office/drawing/2014/main" id="{423D9288-5B8F-467B-819B-94D209F33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6269" y="2836209"/>
            <a:ext cx="0" cy="7580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8" name="Freeform 435">
            <a:extLst>
              <a:ext uri="{FF2B5EF4-FFF2-40B4-BE49-F238E27FC236}">
                <a16:creationId xmlns:a16="http://schemas.microsoft.com/office/drawing/2014/main" id="{63A7F334-2F5E-439C-BA33-B2D4FCF664A4}"/>
              </a:ext>
            </a:extLst>
          </p:cNvPr>
          <p:cNvSpPr>
            <a:spLocks/>
          </p:cNvSpPr>
          <p:nvPr/>
        </p:nvSpPr>
        <p:spPr bwMode="auto">
          <a:xfrm>
            <a:off x="3496655" y="2836209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9" name="Freeform 436">
            <a:extLst>
              <a:ext uri="{FF2B5EF4-FFF2-40B4-BE49-F238E27FC236}">
                <a16:creationId xmlns:a16="http://schemas.microsoft.com/office/drawing/2014/main" id="{4DC3E44B-A906-4486-9E49-09E57B0D2EC2}"/>
              </a:ext>
            </a:extLst>
          </p:cNvPr>
          <p:cNvSpPr>
            <a:spLocks/>
          </p:cNvSpPr>
          <p:nvPr/>
        </p:nvSpPr>
        <p:spPr bwMode="auto">
          <a:xfrm>
            <a:off x="3496655" y="2912016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0" name="Line 437">
            <a:extLst>
              <a:ext uri="{FF2B5EF4-FFF2-40B4-BE49-F238E27FC236}">
                <a16:creationId xmlns:a16="http://schemas.microsoft.com/office/drawing/2014/main" id="{A613B728-8BEB-4703-ABB0-55BA1D04B667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6269" y="2873369"/>
            <a:ext cx="120792" cy="386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1" name="Line 438">
            <a:extLst>
              <a:ext uri="{FF2B5EF4-FFF2-40B4-BE49-F238E27FC236}">
                <a16:creationId xmlns:a16="http://schemas.microsoft.com/office/drawing/2014/main" id="{A2A36514-A1F9-4295-A7E0-DF37752BA24E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7061" y="291201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Line 439">
            <a:extLst>
              <a:ext uri="{FF2B5EF4-FFF2-40B4-BE49-F238E27FC236}">
                <a16:creationId xmlns:a16="http://schemas.microsoft.com/office/drawing/2014/main" id="{BEB509B8-718B-4DDC-BEC2-5A1B78384AFF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7061" y="2912016"/>
            <a:ext cx="12001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" name="Line 440">
            <a:extLst>
              <a:ext uri="{FF2B5EF4-FFF2-40B4-BE49-F238E27FC236}">
                <a16:creationId xmlns:a16="http://schemas.microsoft.com/office/drawing/2014/main" id="{FA7F62BD-A48A-4FC7-BF9D-1A4932DB9AA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67073" y="291201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4" name="Line 441">
            <a:extLst>
              <a:ext uri="{FF2B5EF4-FFF2-40B4-BE49-F238E27FC236}">
                <a16:creationId xmlns:a16="http://schemas.microsoft.com/office/drawing/2014/main" id="{3CA193FF-E496-4F69-AD97-24934618406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67073" y="2873369"/>
            <a:ext cx="120792" cy="386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5" name="Line 442">
            <a:extLst>
              <a:ext uri="{FF2B5EF4-FFF2-40B4-BE49-F238E27FC236}">
                <a16:creationId xmlns:a16="http://schemas.microsoft.com/office/drawing/2014/main" id="{1FB3CAF6-A293-4143-94E5-D8DCCBBACCF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7866" y="2836209"/>
            <a:ext cx="0" cy="7580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6" name="Freeform 443">
            <a:extLst>
              <a:ext uri="{FF2B5EF4-FFF2-40B4-BE49-F238E27FC236}">
                <a16:creationId xmlns:a16="http://schemas.microsoft.com/office/drawing/2014/main" id="{33F8BB54-C780-4CD5-992E-F6BB1EC23D19}"/>
              </a:ext>
            </a:extLst>
          </p:cNvPr>
          <p:cNvSpPr>
            <a:spLocks/>
          </p:cNvSpPr>
          <p:nvPr/>
        </p:nvSpPr>
        <p:spPr bwMode="auto">
          <a:xfrm>
            <a:off x="3857472" y="2836209"/>
            <a:ext cx="6078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7" name="Freeform 444">
            <a:extLst>
              <a:ext uri="{FF2B5EF4-FFF2-40B4-BE49-F238E27FC236}">
                <a16:creationId xmlns:a16="http://schemas.microsoft.com/office/drawing/2014/main" id="{42554A09-4E04-4DAF-8697-E3EF5E45FC70}"/>
              </a:ext>
            </a:extLst>
          </p:cNvPr>
          <p:cNvSpPr>
            <a:spLocks/>
          </p:cNvSpPr>
          <p:nvPr/>
        </p:nvSpPr>
        <p:spPr bwMode="auto">
          <a:xfrm>
            <a:off x="3857472" y="2912016"/>
            <a:ext cx="6078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Line 445">
            <a:extLst>
              <a:ext uri="{FF2B5EF4-FFF2-40B4-BE49-F238E27FC236}">
                <a16:creationId xmlns:a16="http://schemas.microsoft.com/office/drawing/2014/main" id="{4ADCFE2D-2688-4F82-8AA7-84FA2C1310F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7866" y="2834722"/>
            <a:ext cx="120792" cy="386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9" name="Line 446">
            <a:extLst>
              <a:ext uri="{FF2B5EF4-FFF2-40B4-BE49-F238E27FC236}">
                <a16:creationId xmlns:a16="http://schemas.microsoft.com/office/drawing/2014/main" id="{3FC0C3F3-0CCF-4B81-90BC-676264D372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8657" y="2758915"/>
            <a:ext cx="0" cy="15310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0" name="Freeform 447">
            <a:extLst>
              <a:ext uri="{FF2B5EF4-FFF2-40B4-BE49-F238E27FC236}">
                <a16:creationId xmlns:a16="http://schemas.microsoft.com/office/drawing/2014/main" id="{9D524773-2871-4DDF-B27B-AED0A81E488C}"/>
              </a:ext>
            </a:extLst>
          </p:cNvPr>
          <p:cNvSpPr>
            <a:spLocks/>
          </p:cNvSpPr>
          <p:nvPr/>
        </p:nvSpPr>
        <p:spPr bwMode="auto">
          <a:xfrm>
            <a:off x="3978265" y="2758915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1" name="Freeform 448">
            <a:extLst>
              <a:ext uri="{FF2B5EF4-FFF2-40B4-BE49-F238E27FC236}">
                <a16:creationId xmlns:a16="http://schemas.microsoft.com/office/drawing/2014/main" id="{5464FAA9-7E1C-483E-ADD1-3A3F96A247E5}"/>
              </a:ext>
            </a:extLst>
          </p:cNvPr>
          <p:cNvSpPr>
            <a:spLocks/>
          </p:cNvSpPr>
          <p:nvPr/>
        </p:nvSpPr>
        <p:spPr bwMode="auto">
          <a:xfrm>
            <a:off x="3978265" y="2912016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2" name="Line 449">
            <a:extLst>
              <a:ext uri="{FF2B5EF4-FFF2-40B4-BE49-F238E27FC236}">
                <a16:creationId xmlns:a16="http://schemas.microsoft.com/office/drawing/2014/main" id="{E37C3611-B70F-499D-8D8D-DD49D921FA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08657" y="2796076"/>
            <a:ext cx="120013" cy="386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Line 450">
            <a:extLst>
              <a:ext uri="{FF2B5EF4-FFF2-40B4-BE49-F238E27FC236}">
                <a16:creationId xmlns:a16="http://schemas.microsoft.com/office/drawing/2014/main" id="{AEA9EC34-DC72-402C-9D37-4AB26D74D8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8670" y="2729930"/>
            <a:ext cx="0" cy="13377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Freeform 451">
            <a:extLst>
              <a:ext uri="{FF2B5EF4-FFF2-40B4-BE49-F238E27FC236}">
                <a16:creationId xmlns:a16="http://schemas.microsoft.com/office/drawing/2014/main" id="{69154A4F-5A61-4448-9619-C0EBCAB3AB7C}"/>
              </a:ext>
            </a:extLst>
          </p:cNvPr>
          <p:cNvSpPr>
            <a:spLocks/>
          </p:cNvSpPr>
          <p:nvPr/>
        </p:nvSpPr>
        <p:spPr bwMode="auto">
          <a:xfrm>
            <a:off x="4098277" y="2729930"/>
            <a:ext cx="6078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5" name="Freeform 452">
            <a:extLst>
              <a:ext uri="{FF2B5EF4-FFF2-40B4-BE49-F238E27FC236}">
                <a16:creationId xmlns:a16="http://schemas.microsoft.com/office/drawing/2014/main" id="{CF1D2266-1738-4E14-8373-6635E89D354E}"/>
              </a:ext>
            </a:extLst>
          </p:cNvPr>
          <p:cNvSpPr>
            <a:spLocks/>
          </p:cNvSpPr>
          <p:nvPr/>
        </p:nvSpPr>
        <p:spPr bwMode="auto">
          <a:xfrm>
            <a:off x="4098277" y="2863708"/>
            <a:ext cx="6078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Line 453">
            <a:extLst>
              <a:ext uri="{FF2B5EF4-FFF2-40B4-BE49-F238E27FC236}">
                <a16:creationId xmlns:a16="http://schemas.microsoft.com/office/drawing/2014/main" id="{1332110D-B644-4A2F-85CF-CDFE0428E71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8670" y="2796076"/>
            <a:ext cx="12079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7" name="Line 454">
            <a:extLst>
              <a:ext uri="{FF2B5EF4-FFF2-40B4-BE49-F238E27FC236}">
                <a16:creationId xmlns:a16="http://schemas.microsoft.com/office/drawing/2014/main" id="{E5D295F3-9073-41F6-BC15-9CBE909BCF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9462" y="2729930"/>
            <a:ext cx="0" cy="13377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Freeform 455">
            <a:extLst>
              <a:ext uri="{FF2B5EF4-FFF2-40B4-BE49-F238E27FC236}">
                <a16:creationId xmlns:a16="http://schemas.microsoft.com/office/drawing/2014/main" id="{6FDBFF56-8932-4CD9-973D-3BC781906691}"/>
              </a:ext>
            </a:extLst>
          </p:cNvPr>
          <p:cNvSpPr>
            <a:spLocks/>
          </p:cNvSpPr>
          <p:nvPr/>
        </p:nvSpPr>
        <p:spPr bwMode="auto">
          <a:xfrm>
            <a:off x="4219070" y="2729930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Freeform 456">
            <a:extLst>
              <a:ext uri="{FF2B5EF4-FFF2-40B4-BE49-F238E27FC236}">
                <a16:creationId xmlns:a16="http://schemas.microsoft.com/office/drawing/2014/main" id="{E5A78B74-F0C8-48C2-BB33-C4FCB6F7EC44}"/>
              </a:ext>
            </a:extLst>
          </p:cNvPr>
          <p:cNvSpPr>
            <a:spLocks/>
          </p:cNvSpPr>
          <p:nvPr/>
        </p:nvSpPr>
        <p:spPr bwMode="auto">
          <a:xfrm>
            <a:off x="4219070" y="2863708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Line 458">
            <a:extLst>
              <a:ext uri="{FF2B5EF4-FFF2-40B4-BE49-F238E27FC236}">
                <a16:creationId xmlns:a16="http://schemas.microsoft.com/office/drawing/2014/main" id="{6CB2C897-1648-474D-9AA2-82C68DCDA0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49462" y="2757429"/>
            <a:ext cx="120013" cy="386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Line 459">
            <a:extLst>
              <a:ext uri="{FF2B5EF4-FFF2-40B4-BE49-F238E27FC236}">
                <a16:creationId xmlns:a16="http://schemas.microsoft.com/office/drawing/2014/main" id="{A2B903EC-2843-4D24-9BE0-20F16EEF5A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9475" y="2719526"/>
            <a:ext cx="0" cy="765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Freeform 460">
            <a:extLst>
              <a:ext uri="{FF2B5EF4-FFF2-40B4-BE49-F238E27FC236}">
                <a16:creationId xmlns:a16="http://schemas.microsoft.com/office/drawing/2014/main" id="{B64ECF7C-4A87-44A7-9206-25B7374AE954}"/>
              </a:ext>
            </a:extLst>
          </p:cNvPr>
          <p:cNvSpPr>
            <a:spLocks/>
          </p:cNvSpPr>
          <p:nvPr/>
        </p:nvSpPr>
        <p:spPr bwMode="auto">
          <a:xfrm>
            <a:off x="4339862" y="2719526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Freeform 461">
            <a:extLst>
              <a:ext uri="{FF2B5EF4-FFF2-40B4-BE49-F238E27FC236}">
                <a16:creationId xmlns:a16="http://schemas.microsoft.com/office/drawing/2014/main" id="{AC43FD87-A078-4AD7-87AC-4F660BA65CB8}"/>
              </a:ext>
            </a:extLst>
          </p:cNvPr>
          <p:cNvSpPr>
            <a:spLocks/>
          </p:cNvSpPr>
          <p:nvPr/>
        </p:nvSpPr>
        <p:spPr bwMode="auto">
          <a:xfrm>
            <a:off x="4339862" y="2796076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Line 462">
            <a:extLst>
              <a:ext uri="{FF2B5EF4-FFF2-40B4-BE49-F238E27FC236}">
                <a16:creationId xmlns:a16="http://schemas.microsoft.com/office/drawing/2014/main" id="{D5CD0963-AD19-4EF2-AA10-8F89089A88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9475" y="2757429"/>
            <a:ext cx="120792" cy="386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Line 463">
            <a:extLst>
              <a:ext uri="{FF2B5EF4-FFF2-40B4-BE49-F238E27FC236}">
                <a16:creationId xmlns:a16="http://schemas.microsoft.com/office/drawing/2014/main" id="{A3297478-5E6E-49FF-82B1-C2C4C5CE0A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0268" y="2729930"/>
            <a:ext cx="0" cy="13377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Freeform 464">
            <a:extLst>
              <a:ext uri="{FF2B5EF4-FFF2-40B4-BE49-F238E27FC236}">
                <a16:creationId xmlns:a16="http://schemas.microsoft.com/office/drawing/2014/main" id="{4ECF035E-F124-49D5-BF71-6AC43AEE5F06}"/>
              </a:ext>
            </a:extLst>
          </p:cNvPr>
          <p:cNvSpPr>
            <a:spLocks/>
          </p:cNvSpPr>
          <p:nvPr/>
        </p:nvSpPr>
        <p:spPr bwMode="auto">
          <a:xfrm>
            <a:off x="4459875" y="2729930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Freeform 465">
            <a:extLst>
              <a:ext uri="{FF2B5EF4-FFF2-40B4-BE49-F238E27FC236}">
                <a16:creationId xmlns:a16="http://schemas.microsoft.com/office/drawing/2014/main" id="{8768DC63-2A8F-47DA-B42C-49F650DFE8CF}"/>
              </a:ext>
            </a:extLst>
          </p:cNvPr>
          <p:cNvSpPr>
            <a:spLocks/>
          </p:cNvSpPr>
          <p:nvPr/>
        </p:nvSpPr>
        <p:spPr bwMode="auto">
          <a:xfrm>
            <a:off x="4459875" y="2863708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Line 466">
            <a:extLst>
              <a:ext uri="{FF2B5EF4-FFF2-40B4-BE49-F238E27FC236}">
                <a16:creationId xmlns:a16="http://schemas.microsoft.com/office/drawing/2014/main" id="{EAF378A9-DCB1-4E5D-A5C8-C399A8B625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0268" y="2796076"/>
            <a:ext cx="120013" cy="386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7" name="Line 467">
            <a:extLst>
              <a:ext uri="{FF2B5EF4-FFF2-40B4-BE49-F238E27FC236}">
                <a16:creationId xmlns:a16="http://schemas.microsoft.com/office/drawing/2014/main" id="{DD7036E8-3346-40DE-96A4-23C68009B4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0281" y="2758915"/>
            <a:ext cx="0" cy="15310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Freeform 468">
            <a:extLst>
              <a:ext uri="{FF2B5EF4-FFF2-40B4-BE49-F238E27FC236}">
                <a16:creationId xmlns:a16="http://schemas.microsoft.com/office/drawing/2014/main" id="{B4B70459-021E-4EED-976E-BBA47F1A5431}"/>
              </a:ext>
            </a:extLst>
          </p:cNvPr>
          <p:cNvSpPr>
            <a:spLocks/>
          </p:cNvSpPr>
          <p:nvPr/>
        </p:nvSpPr>
        <p:spPr bwMode="auto">
          <a:xfrm>
            <a:off x="4580667" y="2758915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Freeform 469">
            <a:extLst>
              <a:ext uri="{FF2B5EF4-FFF2-40B4-BE49-F238E27FC236}">
                <a16:creationId xmlns:a16="http://schemas.microsoft.com/office/drawing/2014/main" id="{F84DC549-A2F7-43A0-8F9B-CA9B3E57B9EB}"/>
              </a:ext>
            </a:extLst>
          </p:cNvPr>
          <p:cNvSpPr>
            <a:spLocks/>
          </p:cNvSpPr>
          <p:nvPr/>
        </p:nvSpPr>
        <p:spPr bwMode="auto">
          <a:xfrm>
            <a:off x="4580667" y="2912016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Line 470">
            <a:extLst>
              <a:ext uri="{FF2B5EF4-FFF2-40B4-BE49-F238E27FC236}">
                <a16:creationId xmlns:a16="http://schemas.microsoft.com/office/drawing/2014/main" id="{325FB138-9910-4930-B840-690CD76ACABF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0281" y="2834722"/>
            <a:ext cx="12079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Line 471">
            <a:extLst>
              <a:ext uri="{FF2B5EF4-FFF2-40B4-BE49-F238E27FC236}">
                <a16:creationId xmlns:a16="http://schemas.microsoft.com/office/drawing/2014/main" id="{590D83DF-5F66-4E85-B958-13BD9F7643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1073" y="2796076"/>
            <a:ext cx="0" cy="7729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2" name="Freeform 472">
            <a:extLst>
              <a:ext uri="{FF2B5EF4-FFF2-40B4-BE49-F238E27FC236}">
                <a16:creationId xmlns:a16="http://schemas.microsoft.com/office/drawing/2014/main" id="{B5C5E230-0C8F-456D-A34A-22A160D8C182}"/>
              </a:ext>
            </a:extLst>
          </p:cNvPr>
          <p:cNvSpPr>
            <a:spLocks/>
          </p:cNvSpPr>
          <p:nvPr/>
        </p:nvSpPr>
        <p:spPr bwMode="auto">
          <a:xfrm>
            <a:off x="4700680" y="2796076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Freeform 473">
            <a:extLst>
              <a:ext uri="{FF2B5EF4-FFF2-40B4-BE49-F238E27FC236}">
                <a16:creationId xmlns:a16="http://schemas.microsoft.com/office/drawing/2014/main" id="{F7C1E2E6-7879-4918-917C-3E1454E05CCE}"/>
              </a:ext>
            </a:extLst>
          </p:cNvPr>
          <p:cNvSpPr>
            <a:spLocks/>
          </p:cNvSpPr>
          <p:nvPr/>
        </p:nvSpPr>
        <p:spPr bwMode="auto">
          <a:xfrm>
            <a:off x="4700680" y="2873369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4" name="Line 474">
            <a:extLst>
              <a:ext uri="{FF2B5EF4-FFF2-40B4-BE49-F238E27FC236}">
                <a16:creationId xmlns:a16="http://schemas.microsoft.com/office/drawing/2014/main" id="{B6E5A5E9-3E32-4E91-BDAA-208C613638F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1073" y="2834722"/>
            <a:ext cx="12001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5" name="Line 475">
            <a:extLst>
              <a:ext uri="{FF2B5EF4-FFF2-40B4-BE49-F238E27FC236}">
                <a16:creationId xmlns:a16="http://schemas.microsoft.com/office/drawing/2014/main" id="{58CB9B4E-8B65-4B09-91FF-8294538F4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1086" y="2796076"/>
            <a:ext cx="0" cy="7729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6" name="Freeform 476">
            <a:extLst>
              <a:ext uri="{FF2B5EF4-FFF2-40B4-BE49-F238E27FC236}">
                <a16:creationId xmlns:a16="http://schemas.microsoft.com/office/drawing/2014/main" id="{126C50F8-82A3-42B2-B8DE-C0D2BB92B1D1}"/>
              </a:ext>
            </a:extLst>
          </p:cNvPr>
          <p:cNvSpPr>
            <a:spLocks/>
          </p:cNvSpPr>
          <p:nvPr/>
        </p:nvSpPr>
        <p:spPr bwMode="auto">
          <a:xfrm>
            <a:off x="4821472" y="2796076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Freeform 477">
            <a:extLst>
              <a:ext uri="{FF2B5EF4-FFF2-40B4-BE49-F238E27FC236}">
                <a16:creationId xmlns:a16="http://schemas.microsoft.com/office/drawing/2014/main" id="{122813DB-349E-4F9C-AB5F-DACE26B6CF6F}"/>
              </a:ext>
            </a:extLst>
          </p:cNvPr>
          <p:cNvSpPr>
            <a:spLocks/>
          </p:cNvSpPr>
          <p:nvPr/>
        </p:nvSpPr>
        <p:spPr bwMode="auto">
          <a:xfrm>
            <a:off x="4821472" y="2873369"/>
            <a:ext cx="6000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Line 478">
            <a:extLst>
              <a:ext uri="{FF2B5EF4-FFF2-40B4-BE49-F238E27FC236}">
                <a16:creationId xmlns:a16="http://schemas.microsoft.com/office/drawing/2014/main" id="{8E0CCECD-A7FB-4875-B29C-55280A21B3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1086" y="2834722"/>
            <a:ext cx="12079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Line 479">
            <a:extLst>
              <a:ext uri="{FF2B5EF4-FFF2-40B4-BE49-F238E27FC236}">
                <a16:creationId xmlns:a16="http://schemas.microsoft.com/office/drawing/2014/main" id="{3116F09E-8C8B-45F0-B982-0041F070F2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1877" y="2796076"/>
            <a:ext cx="0" cy="7729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Freeform 480">
            <a:extLst>
              <a:ext uri="{FF2B5EF4-FFF2-40B4-BE49-F238E27FC236}">
                <a16:creationId xmlns:a16="http://schemas.microsoft.com/office/drawing/2014/main" id="{7B42F8AE-50A3-4B88-ABB8-2D35172BA5FF}"/>
              </a:ext>
            </a:extLst>
          </p:cNvPr>
          <p:cNvSpPr>
            <a:spLocks/>
          </p:cNvSpPr>
          <p:nvPr/>
        </p:nvSpPr>
        <p:spPr bwMode="auto">
          <a:xfrm>
            <a:off x="4941485" y="2796076"/>
            <a:ext cx="6078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Freeform 481">
            <a:extLst>
              <a:ext uri="{FF2B5EF4-FFF2-40B4-BE49-F238E27FC236}">
                <a16:creationId xmlns:a16="http://schemas.microsoft.com/office/drawing/2014/main" id="{D3B4D01A-1A9C-4D42-B0BD-CDE68F27CC14}"/>
              </a:ext>
            </a:extLst>
          </p:cNvPr>
          <p:cNvSpPr>
            <a:spLocks/>
          </p:cNvSpPr>
          <p:nvPr/>
        </p:nvSpPr>
        <p:spPr bwMode="auto">
          <a:xfrm>
            <a:off x="4941485" y="2873369"/>
            <a:ext cx="6078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Line 482">
            <a:extLst>
              <a:ext uri="{FF2B5EF4-FFF2-40B4-BE49-F238E27FC236}">
                <a16:creationId xmlns:a16="http://schemas.microsoft.com/office/drawing/2014/main" id="{0BF35194-D12C-4C86-9691-090D0FB290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1877" y="2834722"/>
            <a:ext cx="12079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Line 483">
            <a:extLst>
              <a:ext uri="{FF2B5EF4-FFF2-40B4-BE49-F238E27FC236}">
                <a16:creationId xmlns:a16="http://schemas.microsoft.com/office/drawing/2014/main" id="{4E377E68-6A3A-4F9F-A6E9-E56D1D9B005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2670" y="2796076"/>
            <a:ext cx="0" cy="7729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Line 484">
            <a:extLst>
              <a:ext uri="{FF2B5EF4-FFF2-40B4-BE49-F238E27FC236}">
                <a16:creationId xmlns:a16="http://schemas.microsoft.com/office/drawing/2014/main" id="{05842506-C0CF-4290-9840-4022645C1AC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2276" y="2796076"/>
            <a:ext cx="44421" cy="74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Line 485">
            <a:extLst>
              <a:ext uri="{FF2B5EF4-FFF2-40B4-BE49-F238E27FC236}">
                <a16:creationId xmlns:a16="http://schemas.microsoft.com/office/drawing/2014/main" id="{0AA984AB-9F47-44B9-B477-A589BFDAA6A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2276" y="2873369"/>
            <a:ext cx="44421" cy="74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Rectangle 486">
            <a:extLst>
              <a:ext uri="{FF2B5EF4-FFF2-40B4-BE49-F238E27FC236}">
                <a16:creationId xmlns:a16="http://schemas.microsoft.com/office/drawing/2014/main" id="{985A53BC-8AA5-4C94-B4EF-B681CF23E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5850" y="2883031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Rectangle 487">
            <a:extLst>
              <a:ext uri="{FF2B5EF4-FFF2-40B4-BE49-F238E27FC236}">
                <a16:creationId xmlns:a16="http://schemas.microsoft.com/office/drawing/2014/main" id="{57302D3A-7F09-4003-9DFC-4BFE0C7D5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5863" y="2883031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Rectangle 488">
            <a:extLst>
              <a:ext uri="{FF2B5EF4-FFF2-40B4-BE49-F238E27FC236}">
                <a16:creationId xmlns:a16="http://schemas.microsoft.com/office/drawing/2014/main" id="{A4177A78-1D70-4D8A-A1F1-812FCB472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6655" y="2844384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Rectangle 489">
            <a:extLst>
              <a:ext uri="{FF2B5EF4-FFF2-40B4-BE49-F238E27FC236}">
                <a16:creationId xmlns:a16="http://schemas.microsoft.com/office/drawing/2014/main" id="{61D30D47-7CDF-46C4-BD3E-DE9ED68DF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6668" y="2883031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Rectangle 490">
            <a:extLst>
              <a:ext uri="{FF2B5EF4-FFF2-40B4-BE49-F238E27FC236}">
                <a16:creationId xmlns:a16="http://schemas.microsoft.com/office/drawing/2014/main" id="{5B9BDCBC-D092-445C-9589-D3F1AE49F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7460" y="2883031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Rectangle 491">
            <a:extLst>
              <a:ext uri="{FF2B5EF4-FFF2-40B4-BE49-F238E27FC236}">
                <a16:creationId xmlns:a16="http://schemas.microsoft.com/office/drawing/2014/main" id="{8F6FEAA8-35D1-4D22-86BF-E2E08B463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7472" y="2844384"/>
            <a:ext cx="60786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Rectangle 492">
            <a:extLst>
              <a:ext uri="{FF2B5EF4-FFF2-40B4-BE49-F238E27FC236}">
                <a16:creationId xmlns:a16="http://schemas.microsoft.com/office/drawing/2014/main" id="{920C1C6A-7186-47B4-8FA9-DC367FEAA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8265" y="2805738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Rectangle 493">
            <a:extLst>
              <a:ext uri="{FF2B5EF4-FFF2-40B4-BE49-F238E27FC236}">
                <a16:creationId xmlns:a16="http://schemas.microsoft.com/office/drawing/2014/main" id="{1CB1ECBA-D1EB-41FF-BFDE-DDEB77D107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8277" y="2767091"/>
            <a:ext cx="60786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Rectangle 494">
            <a:extLst>
              <a:ext uri="{FF2B5EF4-FFF2-40B4-BE49-F238E27FC236}">
                <a16:creationId xmlns:a16="http://schemas.microsoft.com/office/drawing/2014/main" id="{A8066776-069A-437C-85A5-73D5F9DAC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9070" y="2767091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Rectangle 495">
            <a:extLst>
              <a:ext uri="{FF2B5EF4-FFF2-40B4-BE49-F238E27FC236}">
                <a16:creationId xmlns:a16="http://schemas.microsoft.com/office/drawing/2014/main" id="{33674CBD-FD9A-4978-8404-4D2E6A19B8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9862" y="2729187"/>
            <a:ext cx="60007" cy="5722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6" name="Rectangle 496">
            <a:extLst>
              <a:ext uri="{FF2B5EF4-FFF2-40B4-BE49-F238E27FC236}">
                <a16:creationId xmlns:a16="http://schemas.microsoft.com/office/drawing/2014/main" id="{2DC70AA8-B4BA-4B4E-A050-E8C206170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9875" y="2767091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7" name="Rectangle 497">
            <a:extLst>
              <a:ext uri="{FF2B5EF4-FFF2-40B4-BE49-F238E27FC236}">
                <a16:creationId xmlns:a16="http://schemas.microsoft.com/office/drawing/2014/main" id="{3F2D63D1-E94E-4D25-9E22-9382520D1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0667" y="2805738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8" name="Rectangle 498">
            <a:extLst>
              <a:ext uri="{FF2B5EF4-FFF2-40B4-BE49-F238E27FC236}">
                <a16:creationId xmlns:a16="http://schemas.microsoft.com/office/drawing/2014/main" id="{2F056320-F445-4467-887B-F586B25DE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0680" y="2805738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Rectangle 499">
            <a:extLst>
              <a:ext uri="{FF2B5EF4-FFF2-40B4-BE49-F238E27FC236}">
                <a16:creationId xmlns:a16="http://schemas.microsoft.com/office/drawing/2014/main" id="{3BAA12F7-AAEA-453B-87ED-F2E86D4FD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472" y="2805738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0" name="Rectangle 500">
            <a:extLst>
              <a:ext uri="{FF2B5EF4-FFF2-40B4-BE49-F238E27FC236}">
                <a16:creationId xmlns:a16="http://schemas.microsoft.com/office/drawing/2014/main" id="{A697477A-A76E-461E-A4CC-48910897E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1485" y="2805738"/>
            <a:ext cx="60786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1" name="Rectangle 501">
            <a:extLst>
              <a:ext uri="{FF2B5EF4-FFF2-40B4-BE49-F238E27FC236}">
                <a16:creationId xmlns:a16="http://schemas.microsoft.com/office/drawing/2014/main" id="{06F3A316-5FAA-43DD-97A5-82B6BEF4C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2276" y="2805738"/>
            <a:ext cx="60007" cy="5797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Rectangle 508">
            <a:extLst>
              <a:ext uri="{FF2B5EF4-FFF2-40B4-BE49-F238E27FC236}">
                <a16:creationId xmlns:a16="http://schemas.microsoft.com/office/drawing/2014/main" id="{DE0B8D4C-2ED0-4E08-9B4E-768F39514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1221" y="3086082"/>
            <a:ext cx="90409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ays post 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transfer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09" name="Rectangle 509">
            <a:extLst>
              <a:ext uri="{FF2B5EF4-FFF2-40B4-BE49-F238E27FC236}">
                <a16:creationId xmlns:a16="http://schemas.microsoft.com/office/drawing/2014/main" id="{7D39AD80-C973-449B-99E2-F0057B385BB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91953" y="2224370"/>
            <a:ext cx="69570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isease score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784" name="Group 783">
            <a:extLst>
              <a:ext uri="{FF2B5EF4-FFF2-40B4-BE49-F238E27FC236}">
                <a16:creationId xmlns:a16="http://schemas.microsoft.com/office/drawing/2014/main" id="{80C7CB1C-35C0-45F2-99D5-DEE3FB1403C2}"/>
              </a:ext>
            </a:extLst>
          </p:cNvPr>
          <p:cNvGrpSpPr/>
          <p:nvPr/>
        </p:nvGrpSpPr>
        <p:grpSpPr>
          <a:xfrm>
            <a:off x="365365" y="3394965"/>
            <a:ext cx="2152463" cy="1438056"/>
            <a:chOff x="584014" y="3454082"/>
            <a:chExt cx="1917678" cy="1415696"/>
          </a:xfrm>
        </p:grpSpPr>
        <p:sp>
          <p:nvSpPr>
            <p:cNvPr id="355" name="Line 8">
              <a:extLst>
                <a:ext uri="{FF2B5EF4-FFF2-40B4-BE49-F238E27FC236}">
                  <a16:creationId xmlns:a16="http://schemas.microsoft.com/office/drawing/2014/main" id="{C67C0270-2817-4F33-8F7D-1DF2D1FD04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309" y="4586100"/>
              <a:ext cx="161038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6" name="Line 9">
              <a:extLst>
                <a:ext uri="{FF2B5EF4-FFF2-40B4-BE49-F238E27FC236}">
                  <a16:creationId xmlns:a16="http://schemas.microsoft.com/office/drawing/2014/main" id="{D034957E-F559-4E93-81B6-F11DDC6B99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2347" y="4586100"/>
              <a:ext cx="0" cy="299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7" name="Rectangle 10">
              <a:extLst>
                <a:ext uri="{FF2B5EF4-FFF2-40B4-BE49-F238E27FC236}">
                  <a16:creationId xmlns:a16="http://schemas.microsoft.com/office/drawing/2014/main" id="{714927D2-C5B8-4E23-B1BE-0DFA32DAA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641" y="462629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2" name="Line 11">
              <a:extLst>
                <a:ext uri="{FF2B5EF4-FFF2-40B4-BE49-F238E27FC236}">
                  <a16:creationId xmlns:a16="http://schemas.microsoft.com/office/drawing/2014/main" id="{BC9AE52C-9232-4E26-A126-A9BFE85EAF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4424" y="4586100"/>
              <a:ext cx="0" cy="299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3" name="Rectangle 12">
              <a:extLst>
                <a:ext uri="{FF2B5EF4-FFF2-40B4-BE49-F238E27FC236}">
                  <a16:creationId xmlns:a16="http://schemas.microsoft.com/office/drawing/2014/main" id="{4FC97726-2949-4366-A470-698BB5964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502" y="462629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4" name="Line 13">
              <a:extLst>
                <a:ext uri="{FF2B5EF4-FFF2-40B4-BE49-F238E27FC236}">
                  <a16:creationId xmlns:a16="http://schemas.microsoft.com/office/drawing/2014/main" id="{EAD41DB4-4C99-4325-B55F-AF952EE6D0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500" y="4586100"/>
              <a:ext cx="0" cy="299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5" name="Rectangle 14">
              <a:extLst>
                <a:ext uri="{FF2B5EF4-FFF2-40B4-BE49-F238E27FC236}">
                  <a16:creationId xmlns:a16="http://schemas.microsoft.com/office/drawing/2014/main" id="{30DA3955-2A00-4950-8007-63F9A2C97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578" y="462629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6" name="Line 15">
              <a:extLst>
                <a:ext uri="{FF2B5EF4-FFF2-40B4-BE49-F238E27FC236}">
                  <a16:creationId xmlns:a16="http://schemas.microsoft.com/office/drawing/2014/main" id="{A2483EC1-C3CB-4C03-A0BF-0D263E1ED7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8577" y="4586100"/>
              <a:ext cx="0" cy="299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7" name="Rectangle 16">
              <a:extLst>
                <a:ext uri="{FF2B5EF4-FFF2-40B4-BE49-F238E27FC236}">
                  <a16:creationId xmlns:a16="http://schemas.microsoft.com/office/drawing/2014/main" id="{4936B561-C178-4716-9B96-5D21EDAB9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655" y="4626295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0" name="Line 17">
              <a:extLst>
                <a:ext uri="{FF2B5EF4-FFF2-40B4-BE49-F238E27FC236}">
                  <a16:creationId xmlns:a16="http://schemas.microsoft.com/office/drawing/2014/main" id="{9939AF7E-7898-4C85-A9CE-C99499DFB9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0654" y="4586100"/>
              <a:ext cx="0" cy="299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1" name="Rectangle 18">
              <a:extLst>
                <a:ext uri="{FF2B5EF4-FFF2-40B4-BE49-F238E27FC236}">
                  <a16:creationId xmlns:a16="http://schemas.microsoft.com/office/drawing/2014/main" id="{42E7B390-F197-488B-AF60-31BE832EB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5732" y="4626295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0" name="Line 19">
              <a:extLst>
                <a:ext uri="{FF2B5EF4-FFF2-40B4-BE49-F238E27FC236}">
                  <a16:creationId xmlns:a16="http://schemas.microsoft.com/office/drawing/2014/main" id="{69F9ABC8-F012-4A6A-A53A-32A5819974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91309" y="3515009"/>
              <a:ext cx="0" cy="107109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12" name="Line 20">
              <a:extLst>
                <a:ext uri="{FF2B5EF4-FFF2-40B4-BE49-F238E27FC236}">
                  <a16:creationId xmlns:a16="http://schemas.microsoft.com/office/drawing/2014/main" id="{23E281B2-7BA4-4E0B-9B04-02E58D3BD6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1348" y="4586100"/>
              <a:ext cx="2996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13" name="Rectangle 21">
              <a:extLst>
                <a:ext uri="{FF2B5EF4-FFF2-40B4-BE49-F238E27FC236}">
                  <a16:creationId xmlns:a16="http://schemas.microsoft.com/office/drawing/2014/main" id="{13BC155B-5F4D-4B6C-95F7-629A2F63F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066" y="4537414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6" name="Line 24">
              <a:extLst>
                <a:ext uri="{FF2B5EF4-FFF2-40B4-BE49-F238E27FC236}">
                  <a16:creationId xmlns:a16="http://schemas.microsoft.com/office/drawing/2014/main" id="{BAD8F3E8-B19A-4A67-8AC4-660B7A816A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1348" y="4372631"/>
              <a:ext cx="2996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17" name="Rectangle 25">
              <a:extLst>
                <a:ext uri="{FF2B5EF4-FFF2-40B4-BE49-F238E27FC236}">
                  <a16:creationId xmlns:a16="http://schemas.microsoft.com/office/drawing/2014/main" id="{1FE8195D-84E2-40A3-BC30-5993C2C2F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330" y="4311704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2" name="Line 30">
              <a:extLst>
                <a:ext uri="{FF2B5EF4-FFF2-40B4-BE49-F238E27FC236}">
                  <a16:creationId xmlns:a16="http://schemas.microsoft.com/office/drawing/2014/main" id="{F93C38DD-52B1-4B62-9BD4-D2FC5FFF24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1348" y="4157289"/>
              <a:ext cx="2996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23" name="Rectangle 31">
              <a:extLst>
                <a:ext uri="{FF2B5EF4-FFF2-40B4-BE49-F238E27FC236}">
                  <a16:creationId xmlns:a16="http://schemas.microsoft.com/office/drawing/2014/main" id="{FB04596B-7200-4108-894F-61713EAA8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330" y="4096362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8" name="Line 36">
              <a:extLst>
                <a:ext uri="{FF2B5EF4-FFF2-40B4-BE49-F238E27FC236}">
                  <a16:creationId xmlns:a16="http://schemas.microsoft.com/office/drawing/2014/main" id="{495EC2B4-C9D2-43B9-B24B-CDFBF4367C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1348" y="3943820"/>
              <a:ext cx="2996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29" name="Rectangle 37">
              <a:extLst>
                <a:ext uri="{FF2B5EF4-FFF2-40B4-BE49-F238E27FC236}">
                  <a16:creationId xmlns:a16="http://schemas.microsoft.com/office/drawing/2014/main" id="{72A0026A-31FA-4482-97F5-F68789FD8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330" y="3882892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4" name="Line 42">
              <a:extLst>
                <a:ext uri="{FF2B5EF4-FFF2-40B4-BE49-F238E27FC236}">
                  <a16:creationId xmlns:a16="http://schemas.microsoft.com/office/drawing/2014/main" id="{28B4F74D-123D-40FD-B685-D2DF013741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1348" y="3728479"/>
              <a:ext cx="2996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35" name="Rectangle 43">
              <a:extLst>
                <a:ext uri="{FF2B5EF4-FFF2-40B4-BE49-F238E27FC236}">
                  <a16:creationId xmlns:a16="http://schemas.microsoft.com/office/drawing/2014/main" id="{E27B80D7-6BA3-4096-8EBD-5D01EEAE7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330" y="3667551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0" name="Line 48">
              <a:extLst>
                <a:ext uri="{FF2B5EF4-FFF2-40B4-BE49-F238E27FC236}">
                  <a16:creationId xmlns:a16="http://schemas.microsoft.com/office/drawing/2014/main" id="{51EE6537-EC5F-4A19-BD8F-A8187AB030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1348" y="3515009"/>
              <a:ext cx="2996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1" name="Rectangle 49">
              <a:extLst>
                <a:ext uri="{FF2B5EF4-FFF2-40B4-BE49-F238E27FC236}">
                  <a16:creationId xmlns:a16="http://schemas.microsoft.com/office/drawing/2014/main" id="{B4BA5400-1EE3-41CD-8470-BA38214C8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330" y="3454082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6" name="Line 54">
              <a:extLst>
                <a:ext uri="{FF2B5EF4-FFF2-40B4-BE49-F238E27FC236}">
                  <a16:creationId xmlns:a16="http://schemas.microsoft.com/office/drawing/2014/main" id="{72222A81-FEF8-43CE-9126-2879AD7DFC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2347" y="4586100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7" name="Line 55">
              <a:extLst>
                <a:ext uri="{FF2B5EF4-FFF2-40B4-BE49-F238E27FC236}">
                  <a16:creationId xmlns:a16="http://schemas.microsoft.com/office/drawing/2014/main" id="{0A973B54-5EDC-478F-A328-601ED3C31F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347" y="3994379"/>
              <a:ext cx="322077" cy="59172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8" name="Line 56">
              <a:extLst>
                <a:ext uri="{FF2B5EF4-FFF2-40B4-BE49-F238E27FC236}">
                  <a16:creationId xmlns:a16="http://schemas.microsoft.com/office/drawing/2014/main" id="{F2F60B76-AB76-42ED-869C-19AA1E472F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4424" y="3928839"/>
              <a:ext cx="0" cy="13295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9" name="Freeform 57">
              <a:extLst>
                <a:ext uri="{FF2B5EF4-FFF2-40B4-BE49-F238E27FC236}">
                  <a16:creationId xmlns:a16="http://schemas.microsoft.com/office/drawing/2014/main" id="{1BBD4F8B-A8F8-4229-BC2B-A1D10D35D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208" y="3928839"/>
              <a:ext cx="52431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0" name="Freeform 58">
              <a:extLst>
                <a:ext uri="{FF2B5EF4-FFF2-40B4-BE49-F238E27FC236}">
                  <a16:creationId xmlns:a16="http://schemas.microsoft.com/office/drawing/2014/main" id="{0C708C40-8516-40BA-AC2F-ED9C191A7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208" y="4061790"/>
              <a:ext cx="52431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1" name="Line 59">
              <a:extLst>
                <a:ext uri="{FF2B5EF4-FFF2-40B4-BE49-F238E27FC236}">
                  <a16:creationId xmlns:a16="http://schemas.microsoft.com/office/drawing/2014/main" id="{3ABA7FE4-83D3-4E44-B3E3-95BD79BC50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74424" y="3878281"/>
              <a:ext cx="322077" cy="11609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2" name="Line 60">
              <a:extLst>
                <a:ext uri="{FF2B5EF4-FFF2-40B4-BE49-F238E27FC236}">
                  <a16:creationId xmlns:a16="http://schemas.microsoft.com/office/drawing/2014/main" id="{2D89E6D1-DFEE-40A5-B38D-84B4811F26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500" y="3735969"/>
              <a:ext cx="0" cy="28462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3" name="Freeform 61">
              <a:extLst>
                <a:ext uri="{FF2B5EF4-FFF2-40B4-BE49-F238E27FC236}">
                  <a16:creationId xmlns:a16="http://schemas.microsoft.com/office/drawing/2014/main" id="{E71B73C0-E8D4-4CC0-A60F-BD5E04CCB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12" y="3735969"/>
              <a:ext cx="543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4" name="Freeform 62">
              <a:extLst>
                <a:ext uri="{FF2B5EF4-FFF2-40B4-BE49-F238E27FC236}">
                  <a16:creationId xmlns:a16="http://schemas.microsoft.com/office/drawing/2014/main" id="{52CBE5F3-82E0-4E58-BE91-7E309EF7C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12" y="4020594"/>
              <a:ext cx="543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5" name="Line 63">
              <a:extLst>
                <a:ext uri="{FF2B5EF4-FFF2-40B4-BE49-F238E27FC236}">
                  <a16:creationId xmlns:a16="http://schemas.microsoft.com/office/drawing/2014/main" id="{55C312C8-A564-4F7F-BFBC-9CFB273AC8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500" y="3878281"/>
              <a:ext cx="322077" cy="27339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6" name="Line 64">
              <a:extLst>
                <a:ext uri="{FF2B5EF4-FFF2-40B4-BE49-F238E27FC236}">
                  <a16:creationId xmlns:a16="http://schemas.microsoft.com/office/drawing/2014/main" id="{32B4C99A-6B48-4ED8-8426-D014483386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8577" y="4102986"/>
              <a:ext cx="0" cy="9737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7" name="Freeform 65">
              <a:extLst>
                <a:ext uri="{FF2B5EF4-FFF2-40B4-BE49-F238E27FC236}">
                  <a16:creationId xmlns:a16="http://schemas.microsoft.com/office/drawing/2014/main" id="{5093EAAD-DA67-4775-8EFB-1752006DD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0488" y="4102986"/>
              <a:ext cx="543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8" name="Freeform 66">
              <a:extLst>
                <a:ext uri="{FF2B5EF4-FFF2-40B4-BE49-F238E27FC236}">
                  <a16:creationId xmlns:a16="http://schemas.microsoft.com/office/drawing/2014/main" id="{957F2F53-7326-4BDB-AA12-AA785F47F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0488" y="4200358"/>
              <a:ext cx="543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9" name="Line 67">
              <a:extLst>
                <a:ext uri="{FF2B5EF4-FFF2-40B4-BE49-F238E27FC236}">
                  <a16:creationId xmlns:a16="http://schemas.microsoft.com/office/drawing/2014/main" id="{77CDB26F-81A5-411B-AAC3-6FF42FF047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8577" y="4151672"/>
              <a:ext cx="322077" cy="6741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0" name="Line 68">
              <a:extLst>
                <a:ext uri="{FF2B5EF4-FFF2-40B4-BE49-F238E27FC236}">
                  <a16:creationId xmlns:a16="http://schemas.microsoft.com/office/drawing/2014/main" id="{D5C5B7F4-21E9-4A9E-9DA8-2FB4D74856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0654" y="4174142"/>
              <a:ext cx="0" cy="8988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1" name="Freeform 69">
              <a:extLst>
                <a:ext uri="{FF2B5EF4-FFF2-40B4-BE49-F238E27FC236}">
                  <a16:creationId xmlns:a16="http://schemas.microsoft.com/office/drawing/2014/main" id="{D056AFAB-D646-4991-A293-082BF4FCD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565" y="4174142"/>
              <a:ext cx="543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2" name="Freeform 70">
              <a:extLst>
                <a:ext uri="{FF2B5EF4-FFF2-40B4-BE49-F238E27FC236}">
                  <a16:creationId xmlns:a16="http://schemas.microsoft.com/office/drawing/2014/main" id="{E03B944C-20F4-4EAD-97D5-510AC75E9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565" y="4264024"/>
              <a:ext cx="543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3" name="Rectangle 71">
              <a:extLst>
                <a:ext uri="{FF2B5EF4-FFF2-40B4-BE49-F238E27FC236}">
                  <a16:creationId xmlns:a16="http://schemas.microsoft.com/office/drawing/2014/main" id="{E5922BDC-8422-4862-9EF0-FCA2B1B54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131" y="4559885"/>
              <a:ext cx="52431" cy="52431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4" name="Rectangle 72">
              <a:extLst>
                <a:ext uri="{FF2B5EF4-FFF2-40B4-BE49-F238E27FC236}">
                  <a16:creationId xmlns:a16="http://schemas.microsoft.com/office/drawing/2014/main" id="{84166E9E-308A-4A89-8248-3BF848678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8208" y="3968163"/>
              <a:ext cx="52431" cy="543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5" name="Rectangle 73">
              <a:extLst>
                <a:ext uri="{FF2B5EF4-FFF2-40B4-BE49-F238E27FC236}">
                  <a16:creationId xmlns:a16="http://schemas.microsoft.com/office/drawing/2014/main" id="{6540676D-878F-4A56-92D2-6126EA903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412" y="3852066"/>
              <a:ext cx="54304" cy="543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6" name="Rectangle 74">
              <a:extLst>
                <a:ext uri="{FF2B5EF4-FFF2-40B4-BE49-F238E27FC236}">
                  <a16:creationId xmlns:a16="http://schemas.microsoft.com/office/drawing/2014/main" id="{2077DEDC-429C-435A-957D-B73196450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0488" y="4123583"/>
              <a:ext cx="54304" cy="543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7" name="Rectangle 75">
              <a:extLst>
                <a:ext uri="{FF2B5EF4-FFF2-40B4-BE49-F238E27FC236}">
                  <a16:creationId xmlns:a16="http://schemas.microsoft.com/office/drawing/2014/main" id="{C246293C-A27B-4C55-835A-CBBBB4813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2565" y="4192868"/>
              <a:ext cx="54304" cy="52431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8" name="Line 76">
              <a:extLst>
                <a:ext uri="{FF2B5EF4-FFF2-40B4-BE49-F238E27FC236}">
                  <a16:creationId xmlns:a16="http://schemas.microsoft.com/office/drawing/2014/main" id="{3ECF4DC4-70AD-4D7F-9DBD-0F0540B820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2347" y="458610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9" name="Line 77">
              <a:extLst>
                <a:ext uri="{FF2B5EF4-FFF2-40B4-BE49-F238E27FC236}">
                  <a16:creationId xmlns:a16="http://schemas.microsoft.com/office/drawing/2014/main" id="{21C308A0-3F20-4817-982A-3D693866FF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347" y="4537414"/>
              <a:ext cx="322077" cy="486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0" name="Line 78">
              <a:extLst>
                <a:ext uri="{FF2B5EF4-FFF2-40B4-BE49-F238E27FC236}">
                  <a16:creationId xmlns:a16="http://schemas.microsoft.com/office/drawing/2014/main" id="{D7295567-586A-46FB-9ED0-8397D578BA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4424" y="4537414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1" name="Line 79">
              <a:extLst>
                <a:ext uri="{FF2B5EF4-FFF2-40B4-BE49-F238E27FC236}">
                  <a16:creationId xmlns:a16="http://schemas.microsoft.com/office/drawing/2014/main" id="{8A2CD2AE-97BB-4282-AD21-D60C4145F9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4424" y="4537414"/>
              <a:ext cx="322077" cy="2808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2" name="Line 80">
              <a:extLst>
                <a:ext uri="{FF2B5EF4-FFF2-40B4-BE49-F238E27FC236}">
                  <a16:creationId xmlns:a16="http://schemas.microsoft.com/office/drawing/2014/main" id="{531EA5A2-762E-4FDC-8D13-883A43E564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500" y="4565502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3" name="Line 81">
              <a:extLst>
                <a:ext uri="{FF2B5EF4-FFF2-40B4-BE49-F238E27FC236}">
                  <a16:creationId xmlns:a16="http://schemas.microsoft.com/office/drawing/2014/main" id="{284134E0-A613-454D-8940-B30AB61DAD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500" y="4565502"/>
              <a:ext cx="322077" cy="131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4" name="Line 82">
              <a:extLst>
                <a:ext uri="{FF2B5EF4-FFF2-40B4-BE49-F238E27FC236}">
                  <a16:creationId xmlns:a16="http://schemas.microsoft.com/office/drawing/2014/main" id="{FCB3545B-018A-4FEA-8011-0F9D378AA1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8577" y="45786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5" name="Line 83">
              <a:extLst>
                <a:ext uri="{FF2B5EF4-FFF2-40B4-BE49-F238E27FC236}">
                  <a16:creationId xmlns:a16="http://schemas.microsoft.com/office/drawing/2014/main" id="{CAF97B17-94FC-434D-9409-6FDB51BDC8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8577" y="4578610"/>
              <a:ext cx="322077" cy="56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6" name="Line 84">
              <a:extLst>
                <a:ext uri="{FF2B5EF4-FFF2-40B4-BE49-F238E27FC236}">
                  <a16:creationId xmlns:a16="http://schemas.microsoft.com/office/drawing/2014/main" id="{290CBA39-DEF6-471F-BD73-CDC3F2F4F0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0654" y="4584227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7" name="Rectangle 85">
              <a:extLst>
                <a:ext uri="{FF2B5EF4-FFF2-40B4-BE49-F238E27FC236}">
                  <a16:creationId xmlns:a16="http://schemas.microsoft.com/office/drawing/2014/main" id="{19B7696E-6C3B-4FF7-98AE-F0BE976C9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131" y="4559885"/>
              <a:ext cx="52431" cy="52431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8" name="Rectangle 86">
              <a:extLst>
                <a:ext uri="{FF2B5EF4-FFF2-40B4-BE49-F238E27FC236}">
                  <a16:creationId xmlns:a16="http://schemas.microsoft.com/office/drawing/2014/main" id="{3D814D37-82A7-46E6-866D-6EB0F8735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8208" y="4511199"/>
              <a:ext cx="52431" cy="543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9" name="Rectangle 87">
              <a:extLst>
                <a:ext uri="{FF2B5EF4-FFF2-40B4-BE49-F238E27FC236}">
                  <a16:creationId xmlns:a16="http://schemas.microsoft.com/office/drawing/2014/main" id="{632691C3-81C6-4B65-B05B-01774C534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412" y="4539286"/>
              <a:ext cx="54304" cy="52431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80" name="Rectangle 88">
              <a:extLst>
                <a:ext uri="{FF2B5EF4-FFF2-40B4-BE49-F238E27FC236}">
                  <a16:creationId xmlns:a16="http://schemas.microsoft.com/office/drawing/2014/main" id="{0F664DCF-E50B-4771-9C46-7CC3A1A6E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0488" y="4550522"/>
              <a:ext cx="54304" cy="543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81" name="Rectangle 89">
              <a:extLst>
                <a:ext uri="{FF2B5EF4-FFF2-40B4-BE49-F238E27FC236}">
                  <a16:creationId xmlns:a16="http://schemas.microsoft.com/office/drawing/2014/main" id="{D6F13B70-6A68-4146-80DB-7812B1ABE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2565" y="4556140"/>
              <a:ext cx="54304" cy="543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88" name="Rectangle 96">
              <a:extLst>
                <a:ext uri="{FF2B5EF4-FFF2-40B4-BE49-F238E27FC236}">
                  <a16:creationId xmlns:a16="http://schemas.microsoft.com/office/drawing/2014/main" id="{1003F3A7-4706-4450-A9C5-A8623A1F8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769" y="4748581"/>
              <a:ext cx="805478" cy="121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Days post transfer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9" name="Rectangle 97">
              <a:extLst>
                <a:ext uri="{FF2B5EF4-FFF2-40B4-BE49-F238E27FC236}">
                  <a16:creationId xmlns:a16="http://schemas.microsoft.com/office/drawing/2014/main" id="{C44A8CB3-ECD7-4BB9-8545-480F3B3202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14351" y="3903938"/>
              <a:ext cx="849007" cy="109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zh-CN" sz="800" b="1" dirty="0">
                  <a:solidFill>
                    <a:srgbClr val="000000"/>
                  </a:solidFill>
                </a:rPr>
                <a:t>Donor T cells</a:t>
              </a:r>
              <a:r>
                <a:rPr lang="zh-CN" altLang="en-US" sz="800" b="1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10</a:t>
              </a:r>
              <a:r>
                <a:rPr lang="en-US" altLang="zh-CN" sz="800" b="1" baseline="30000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4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695" name="Line 104">
            <a:extLst>
              <a:ext uri="{FF2B5EF4-FFF2-40B4-BE49-F238E27FC236}">
                <a16:creationId xmlns:a16="http://schemas.microsoft.com/office/drawing/2014/main" id="{F71DF531-E9F7-494A-8C65-5ED12714401A}"/>
              </a:ext>
            </a:extLst>
          </p:cNvPr>
          <p:cNvSpPr>
            <a:spLocks noChangeShapeType="1"/>
          </p:cNvSpPr>
          <p:nvPr/>
        </p:nvSpPr>
        <p:spPr bwMode="auto">
          <a:xfrm>
            <a:off x="3294518" y="4540096"/>
            <a:ext cx="178431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96" name="Line 105">
            <a:extLst>
              <a:ext uri="{FF2B5EF4-FFF2-40B4-BE49-F238E27FC236}">
                <a16:creationId xmlns:a16="http://schemas.microsoft.com/office/drawing/2014/main" id="{6CDB328B-6C21-4C33-823B-ABE18E2927E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3157" y="4540096"/>
            <a:ext cx="0" cy="3056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97" name="Rectangle 106">
            <a:extLst>
              <a:ext uri="{FF2B5EF4-FFF2-40B4-BE49-F238E27FC236}">
                <a16:creationId xmlns:a16="http://schemas.microsoft.com/office/drawing/2014/main" id="{B1757167-04D3-4F26-B7C9-5E8072B10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4320" y="4567764"/>
            <a:ext cx="63122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8" name="Line 107">
            <a:extLst>
              <a:ext uri="{FF2B5EF4-FFF2-40B4-BE49-F238E27FC236}">
                <a16:creationId xmlns:a16="http://schemas.microsoft.com/office/drawing/2014/main" id="{150DF7CF-722B-4AA9-B433-21304FCC60D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0435" y="4540096"/>
            <a:ext cx="0" cy="3056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699" name="Rectangle 108">
            <a:extLst>
              <a:ext uri="{FF2B5EF4-FFF2-40B4-BE49-F238E27FC236}">
                <a16:creationId xmlns:a16="http://schemas.microsoft.com/office/drawing/2014/main" id="{5E153486-6686-4503-8177-E5B498812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1597" y="4567764"/>
            <a:ext cx="63122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0" name="Line 109">
            <a:extLst>
              <a:ext uri="{FF2B5EF4-FFF2-40B4-BE49-F238E27FC236}">
                <a16:creationId xmlns:a16="http://schemas.microsoft.com/office/drawing/2014/main" id="{7C6DE89E-8284-4F6C-8270-3425988DAB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5637" y="4540096"/>
            <a:ext cx="0" cy="3056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01" name="Rectangle 110">
            <a:extLst>
              <a:ext uri="{FF2B5EF4-FFF2-40B4-BE49-F238E27FC236}">
                <a16:creationId xmlns:a16="http://schemas.microsoft.com/office/drawing/2014/main" id="{9D5C0600-0AE0-4E30-A32E-10C0635BE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799" y="4567764"/>
            <a:ext cx="63122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2" name="Line 111">
            <a:extLst>
              <a:ext uri="{FF2B5EF4-FFF2-40B4-BE49-F238E27FC236}">
                <a16:creationId xmlns:a16="http://schemas.microsoft.com/office/drawing/2014/main" id="{65BBDB84-8744-4C89-A0D9-65C87BFB56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2914" y="4540096"/>
            <a:ext cx="0" cy="3056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03" name="Rectangle 112">
            <a:extLst>
              <a:ext uri="{FF2B5EF4-FFF2-40B4-BE49-F238E27FC236}">
                <a16:creationId xmlns:a16="http://schemas.microsoft.com/office/drawing/2014/main" id="{87A6A9DD-0220-4C7C-991D-D1BE18AED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4077" y="4567764"/>
            <a:ext cx="63122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4" name="Line 113">
            <a:extLst>
              <a:ext uri="{FF2B5EF4-FFF2-40B4-BE49-F238E27FC236}">
                <a16:creationId xmlns:a16="http://schemas.microsoft.com/office/drawing/2014/main" id="{C24F5022-1290-45D9-B427-289AF95A33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192" y="4540096"/>
            <a:ext cx="0" cy="3056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05" name="Rectangle 114">
            <a:extLst>
              <a:ext uri="{FF2B5EF4-FFF2-40B4-BE49-F238E27FC236}">
                <a16:creationId xmlns:a16="http://schemas.microsoft.com/office/drawing/2014/main" id="{7DEB00BC-0B1A-4367-A233-73B8C295D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2274" y="4567764"/>
            <a:ext cx="126243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12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6" name="Line 115">
            <a:extLst>
              <a:ext uri="{FF2B5EF4-FFF2-40B4-BE49-F238E27FC236}">
                <a16:creationId xmlns:a16="http://schemas.microsoft.com/office/drawing/2014/main" id="{6A0DE1CD-572C-45E7-94AC-8A2A433A57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94518" y="3447357"/>
            <a:ext cx="0" cy="109273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07" name="Line 116">
            <a:extLst>
              <a:ext uri="{FF2B5EF4-FFF2-40B4-BE49-F238E27FC236}">
                <a16:creationId xmlns:a16="http://schemas.microsoft.com/office/drawing/2014/main" id="{2A2D928F-FD82-4C9C-B276-3EC1466A33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61283" y="4540096"/>
            <a:ext cx="33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08" name="Rectangle 117">
            <a:extLst>
              <a:ext uri="{FF2B5EF4-FFF2-40B4-BE49-F238E27FC236}">
                <a16:creationId xmlns:a16="http://schemas.microsoft.com/office/drawing/2014/main" id="{BEEFB41E-5EEB-4FD4-98F8-04264CB20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2736" y="4490426"/>
            <a:ext cx="63122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1" name="Line 120">
            <a:extLst>
              <a:ext uri="{FF2B5EF4-FFF2-40B4-BE49-F238E27FC236}">
                <a16:creationId xmlns:a16="http://schemas.microsoft.com/office/drawing/2014/main" id="{C4772D0C-31A3-4059-BE65-1438789946E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61283" y="4322312"/>
            <a:ext cx="33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12" name="Rectangle 121">
            <a:extLst>
              <a:ext uri="{FF2B5EF4-FFF2-40B4-BE49-F238E27FC236}">
                <a16:creationId xmlns:a16="http://schemas.microsoft.com/office/drawing/2014/main" id="{4EEF0BED-A0BF-4033-968D-C28AF80B1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3539" y="4249641"/>
            <a:ext cx="157804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7" name="Line 126">
            <a:extLst>
              <a:ext uri="{FF2B5EF4-FFF2-40B4-BE49-F238E27FC236}">
                <a16:creationId xmlns:a16="http://schemas.microsoft.com/office/drawing/2014/main" id="{B0717FEA-564E-489B-9AAF-08FA16FC4B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61283" y="4102618"/>
            <a:ext cx="33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18" name="Rectangle 127">
            <a:extLst>
              <a:ext uri="{FF2B5EF4-FFF2-40B4-BE49-F238E27FC236}">
                <a16:creationId xmlns:a16="http://schemas.microsoft.com/office/drawing/2014/main" id="{08E42548-53AD-442E-8D56-A90E8BBB61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3539" y="4029947"/>
            <a:ext cx="157804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3" name="Line 132">
            <a:extLst>
              <a:ext uri="{FF2B5EF4-FFF2-40B4-BE49-F238E27FC236}">
                <a16:creationId xmlns:a16="http://schemas.microsoft.com/office/drawing/2014/main" id="{18B579D5-2E02-475A-AD44-5A6BF21B2DE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61283" y="3884834"/>
            <a:ext cx="33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24" name="Rectangle 133">
            <a:extLst>
              <a:ext uri="{FF2B5EF4-FFF2-40B4-BE49-F238E27FC236}">
                <a16:creationId xmlns:a16="http://schemas.microsoft.com/office/drawing/2014/main" id="{B1146BF7-4584-490E-81F7-3B3268DAD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3539" y="3812163"/>
            <a:ext cx="157804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9" name="Line 138">
            <a:extLst>
              <a:ext uri="{FF2B5EF4-FFF2-40B4-BE49-F238E27FC236}">
                <a16:creationId xmlns:a16="http://schemas.microsoft.com/office/drawing/2014/main" id="{0DB30088-7610-49DC-BF58-672AC3BBED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61283" y="3665141"/>
            <a:ext cx="33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30" name="Rectangle 139">
            <a:extLst>
              <a:ext uri="{FF2B5EF4-FFF2-40B4-BE49-F238E27FC236}">
                <a16:creationId xmlns:a16="http://schemas.microsoft.com/office/drawing/2014/main" id="{CF5FDE1C-C313-42A6-BA51-64404B35F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3539" y="3592470"/>
            <a:ext cx="157804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5" name="Line 144">
            <a:extLst>
              <a:ext uri="{FF2B5EF4-FFF2-40B4-BE49-F238E27FC236}">
                <a16:creationId xmlns:a16="http://schemas.microsoft.com/office/drawing/2014/main" id="{5835DCEE-1E8F-4D21-8F75-95A51BA072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61283" y="3447357"/>
            <a:ext cx="3323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36" name="Rectangle 145">
            <a:extLst>
              <a:ext uri="{FF2B5EF4-FFF2-40B4-BE49-F238E27FC236}">
                <a16:creationId xmlns:a16="http://schemas.microsoft.com/office/drawing/2014/main" id="{43524725-2792-4B06-8682-0574C7372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3539" y="3374686"/>
            <a:ext cx="157804" cy="12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2.5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1" name="Line 150">
            <a:extLst>
              <a:ext uri="{FF2B5EF4-FFF2-40B4-BE49-F238E27FC236}">
                <a16:creationId xmlns:a16="http://schemas.microsoft.com/office/drawing/2014/main" id="{2641352A-F331-4DCA-8008-358A21B0EE5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3157" y="4540096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42" name="Line 151">
            <a:extLst>
              <a:ext uri="{FF2B5EF4-FFF2-40B4-BE49-F238E27FC236}">
                <a16:creationId xmlns:a16="http://schemas.microsoft.com/office/drawing/2014/main" id="{BA96D520-5ABF-4B9E-93AF-1CB7E48AEC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73157" y="4362430"/>
            <a:ext cx="357278" cy="177666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43" name="Line 152">
            <a:extLst>
              <a:ext uri="{FF2B5EF4-FFF2-40B4-BE49-F238E27FC236}">
                <a16:creationId xmlns:a16="http://schemas.microsoft.com/office/drawing/2014/main" id="{4D53896B-D87B-4F86-821F-B71013D1A81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0435" y="4329954"/>
            <a:ext cx="0" cy="61133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44" name="Freeform 153">
            <a:extLst>
              <a:ext uri="{FF2B5EF4-FFF2-40B4-BE49-F238E27FC236}">
                <a16:creationId xmlns:a16="http://schemas.microsoft.com/office/drawing/2014/main" id="{D801A476-5979-4071-8BB6-7329B9A85602}"/>
              </a:ext>
            </a:extLst>
          </p:cNvPr>
          <p:cNvSpPr>
            <a:spLocks/>
          </p:cNvSpPr>
          <p:nvPr/>
        </p:nvSpPr>
        <p:spPr bwMode="auto">
          <a:xfrm>
            <a:off x="3799277" y="4329954"/>
            <a:ext cx="60238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45" name="Freeform 154">
            <a:extLst>
              <a:ext uri="{FF2B5EF4-FFF2-40B4-BE49-F238E27FC236}">
                <a16:creationId xmlns:a16="http://schemas.microsoft.com/office/drawing/2014/main" id="{2845068D-C4B7-44A7-A669-8C0C2380057B}"/>
              </a:ext>
            </a:extLst>
          </p:cNvPr>
          <p:cNvSpPr>
            <a:spLocks/>
          </p:cNvSpPr>
          <p:nvPr/>
        </p:nvSpPr>
        <p:spPr bwMode="auto">
          <a:xfrm>
            <a:off x="3799277" y="4391086"/>
            <a:ext cx="60238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46" name="Line 155">
            <a:extLst>
              <a:ext uri="{FF2B5EF4-FFF2-40B4-BE49-F238E27FC236}">
                <a16:creationId xmlns:a16="http://schemas.microsoft.com/office/drawing/2014/main" id="{9C44512C-8942-4129-81C5-4EB5E273C89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0435" y="4362430"/>
            <a:ext cx="355200" cy="26746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47" name="Line 156">
            <a:extLst>
              <a:ext uri="{FF2B5EF4-FFF2-40B4-BE49-F238E27FC236}">
                <a16:creationId xmlns:a16="http://schemas.microsoft.com/office/drawing/2014/main" id="{914693A0-10CA-4CFE-AFB3-E7BBCDB8B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5637" y="4389174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48" name="Line 157">
            <a:extLst>
              <a:ext uri="{FF2B5EF4-FFF2-40B4-BE49-F238E27FC236}">
                <a16:creationId xmlns:a16="http://schemas.microsoft.com/office/drawing/2014/main" id="{8B7044B0-22D6-4243-96B3-4DDE190707D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5637" y="4389174"/>
            <a:ext cx="357278" cy="13373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49" name="Line 158">
            <a:extLst>
              <a:ext uri="{FF2B5EF4-FFF2-40B4-BE49-F238E27FC236}">
                <a16:creationId xmlns:a16="http://schemas.microsoft.com/office/drawing/2014/main" id="{33D6716F-D2FB-4BEC-930E-A6A2256DA0E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2914" y="4402548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0" name="Line 159">
            <a:extLst>
              <a:ext uri="{FF2B5EF4-FFF2-40B4-BE49-F238E27FC236}">
                <a16:creationId xmlns:a16="http://schemas.microsoft.com/office/drawing/2014/main" id="{35F186C6-06F3-41F7-8145-042E3E18384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2914" y="4402548"/>
            <a:ext cx="357278" cy="34387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1" name="Line 160">
            <a:extLst>
              <a:ext uri="{FF2B5EF4-FFF2-40B4-BE49-F238E27FC236}">
                <a16:creationId xmlns:a16="http://schemas.microsoft.com/office/drawing/2014/main" id="{E0EBBE3D-946C-4091-BD9B-BE0B2D9760C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192" y="4436935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2" name="Rectangle 161">
            <a:extLst>
              <a:ext uri="{FF2B5EF4-FFF2-40B4-BE49-F238E27FC236}">
                <a16:creationId xmlns:a16="http://schemas.microsoft.com/office/drawing/2014/main" id="{18F87BC2-62E9-4766-978E-BC7F42949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2000" y="4513350"/>
            <a:ext cx="60238" cy="5349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3" name="Rectangle 162">
            <a:extLst>
              <a:ext uri="{FF2B5EF4-FFF2-40B4-BE49-F238E27FC236}">
                <a16:creationId xmlns:a16="http://schemas.microsoft.com/office/drawing/2014/main" id="{91CC8AEC-36DE-4FC2-B23F-FBE4EE565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277" y="4333775"/>
            <a:ext cx="60238" cy="55402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4" name="Rectangle 163">
            <a:extLst>
              <a:ext uri="{FF2B5EF4-FFF2-40B4-BE49-F238E27FC236}">
                <a16:creationId xmlns:a16="http://schemas.microsoft.com/office/drawing/2014/main" id="{D4B1928C-ACAD-4390-A5AF-1103BC382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555" y="4362430"/>
            <a:ext cx="60238" cy="53490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5" name="Rectangle 164">
            <a:extLst>
              <a:ext uri="{FF2B5EF4-FFF2-40B4-BE49-F238E27FC236}">
                <a16:creationId xmlns:a16="http://schemas.microsoft.com/office/drawing/2014/main" id="{45A128B7-7889-40C3-A576-ADB017EB5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3834" y="4373892"/>
            <a:ext cx="58161" cy="55402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6" name="Rectangle 165">
            <a:extLst>
              <a:ext uri="{FF2B5EF4-FFF2-40B4-BE49-F238E27FC236}">
                <a16:creationId xmlns:a16="http://schemas.microsoft.com/office/drawing/2014/main" id="{9285D22E-073A-466E-A032-C3D895102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1111" y="4408279"/>
            <a:ext cx="58161" cy="55402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7" name="Line 166">
            <a:extLst>
              <a:ext uri="{FF2B5EF4-FFF2-40B4-BE49-F238E27FC236}">
                <a16:creationId xmlns:a16="http://schemas.microsoft.com/office/drawing/2014/main" id="{F6241442-CD9F-4603-8CD9-7992E6E6A0B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3157" y="454009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8" name="Line 167">
            <a:extLst>
              <a:ext uri="{FF2B5EF4-FFF2-40B4-BE49-F238E27FC236}">
                <a16:creationId xmlns:a16="http://schemas.microsoft.com/office/drawing/2014/main" id="{243FF997-51B5-44E3-8C9E-714B135FB42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73157" y="4490426"/>
            <a:ext cx="357278" cy="4967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59" name="Line 168">
            <a:extLst>
              <a:ext uri="{FF2B5EF4-FFF2-40B4-BE49-F238E27FC236}">
                <a16:creationId xmlns:a16="http://schemas.microsoft.com/office/drawing/2014/main" id="{B7EDAD19-21B4-432B-9345-6763F980ABDC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0435" y="449042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0" name="Line 169">
            <a:extLst>
              <a:ext uri="{FF2B5EF4-FFF2-40B4-BE49-F238E27FC236}">
                <a16:creationId xmlns:a16="http://schemas.microsoft.com/office/drawing/2014/main" id="{18D09231-A3B5-493B-AF5C-9CE722ACB243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0435" y="4490426"/>
            <a:ext cx="355200" cy="191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1" name="Line 170">
            <a:extLst>
              <a:ext uri="{FF2B5EF4-FFF2-40B4-BE49-F238E27FC236}">
                <a16:creationId xmlns:a16="http://schemas.microsoft.com/office/drawing/2014/main" id="{5D27EDA4-2965-4743-AF2F-7052EC4DE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5637" y="4509529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2" name="Line 171">
            <a:extLst>
              <a:ext uri="{FF2B5EF4-FFF2-40B4-BE49-F238E27FC236}">
                <a16:creationId xmlns:a16="http://schemas.microsoft.com/office/drawing/2014/main" id="{1947CEE1-309B-468B-8FCE-BEEFDB60BD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5637" y="4509529"/>
            <a:ext cx="357278" cy="955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3" name="Line 172">
            <a:extLst>
              <a:ext uri="{FF2B5EF4-FFF2-40B4-BE49-F238E27FC236}">
                <a16:creationId xmlns:a16="http://schemas.microsoft.com/office/drawing/2014/main" id="{A93B2358-FC7B-436D-A489-BB801AA746D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2914" y="4519081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4" name="Line 173">
            <a:extLst>
              <a:ext uri="{FF2B5EF4-FFF2-40B4-BE49-F238E27FC236}">
                <a16:creationId xmlns:a16="http://schemas.microsoft.com/office/drawing/2014/main" id="{0A3C67DC-E93F-49D4-B5EE-F7E599D908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2914" y="4519081"/>
            <a:ext cx="357278" cy="1528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5" name="Line 174">
            <a:extLst>
              <a:ext uri="{FF2B5EF4-FFF2-40B4-BE49-F238E27FC236}">
                <a16:creationId xmlns:a16="http://schemas.microsoft.com/office/drawing/2014/main" id="{688F294C-7EFA-48AF-9D36-C7D4D9C5D1B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0192" y="4534364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6" name="Rectangle 175">
            <a:extLst>
              <a:ext uri="{FF2B5EF4-FFF2-40B4-BE49-F238E27FC236}">
                <a16:creationId xmlns:a16="http://schemas.microsoft.com/office/drawing/2014/main" id="{3375685D-C77E-4561-9CA4-59CBC0EC1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2000" y="4513350"/>
            <a:ext cx="60238" cy="5349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7" name="Rectangle 176">
            <a:extLst>
              <a:ext uri="{FF2B5EF4-FFF2-40B4-BE49-F238E27FC236}">
                <a16:creationId xmlns:a16="http://schemas.microsoft.com/office/drawing/2014/main" id="{9D7DD394-76DB-4B39-B05C-F27B0B139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277" y="4463680"/>
            <a:ext cx="60238" cy="5349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8" name="Rectangle 177">
            <a:extLst>
              <a:ext uri="{FF2B5EF4-FFF2-40B4-BE49-F238E27FC236}">
                <a16:creationId xmlns:a16="http://schemas.microsoft.com/office/drawing/2014/main" id="{4C8FD67D-97C2-4C6F-B072-7B91B2005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555" y="4482785"/>
            <a:ext cx="60238" cy="55402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69" name="Rectangle 178">
            <a:extLst>
              <a:ext uri="{FF2B5EF4-FFF2-40B4-BE49-F238E27FC236}">
                <a16:creationId xmlns:a16="http://schemas.microsoft.com/office/drawing/2014/main" id="{A0359B58-0E97-4A72-AFFA-74B780037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3834" y="4490426"/>
            <a:ext cx="58161" cy="55402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70" name="Rectangle 179">
            <a:extLst>
              <a:ext uri="{FF2B5EF4-FFF2-40B4-BE49-F238E27FC236}">
                <a16:creationId xmlns:a16="http://schemas.microsoft.com/office/drawing/2014/main" id="{5831D4F1-2C08-44FD-883F-6193A7C6D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1111" y="4507619"/>
            <a:ext cx="58161" cy="5349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80" name="Rectangle 97">
            <a:extLst>
              <a:ext uri="{FF2B5EF4-FFF2-40B4-BE49-F238E27FC236}">
                <a16:creationId xmlns:a16="http://schemas.microsoft.com/office/drawing/2014/main" id="{95AF2E3F-88BB-4F72-BCE2-DB20938FAAE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554952" y="3922486"/>
            <a:ext cx="862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zh-CN" sz="800" b="1" dirty="0">
                <a:solidFill>
                  <a:srgbClr val="000000"/>
                </a:solidFill>
              </a:rPr>
              <a:t>Donor T cells</a:t>
            </a:r>
            <a:r>
              <a:rPr lang="zh-CN" altLang="en-US" sz="800" b="1" dirty="0">
                <a:solidFill>
                  <a:srgbClr val="00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zh-CN" sz="800" b="1" baseline="30000" dirty="0">
                <a:solidFill>
                  <a:srgbClr val="00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81" name="Rectangle 96">
            <a:extLst>
              <a:ext uri="{FF2B5EF4-FFF2-40B4-BE49-F238E27FC236}">
                <a16:creationId xmlns:a16="http://schemas.microsoft.com/office/drawing/2014/main" id="{DE8C8839-DBF6-439C-8D7F-D01D19143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4078" y="4690841"/>
            <a:ext cx="90409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Days post transfer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94AB83-7077-409A-91C8-707E8B6ED099}"/>
              </a:ext>
            </a:extLst>
          </p:cNvPr>
          <p:cNvSpPr txBox="1"/>
          <p:nvPr/>
        </p:nvSpPr>
        <p:spPr>
          <a:xfrm>
            <a:off x="798256" y="2578022"/>
            <a:ext cx="590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P&lt;0.001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1" name="TextBox 1860">
            <a:extLst>
              <a:ext uri="{FF2B5EF4-FFF2-40B4-BE49-F238E27FC236}">
                <a16:creationId xmlns:a16="http://schemas.microsoft.com/office/drawing/2014/main" id="{9802966A-A644-441D-BB6B-EB81479BDB05}"/>
              </a:ext>
            </a:extLst>
          </p:cNvPr>
          <p:cNvSpPr txBox="1"/>
          <p:nvPr/>
        </p:nvSpPr>
        <p:spPr>
          <a:xfrm>
            <a:off x="775991" y="3563289"/>
            <a:ext cx="5284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P&lt;0.01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369631-B777-41A3-9AA6-19A0D8180C1B}"/>
              </a:ext>
            </a:extLst>
          </p:cNvPr>
          <p:cNvGrpSpPr/>
          <p:nvPr/>
        </p:nvGrpSpPr>
        <p:grpSpPr>
          <a:xfrm>
            <a:off x="4638120" y="1720962"/>
            <a:ext cx="1141749" cy="279346"/>
            <a:chOff x="4638120" y="1720962"/>
            <a:chExt cx="1141749" cy="279346"/>
          </a:xfrm>
        </p:grpSpPr>
        <p:sp>
          <p:nvSpPr>
            <p:cNvPr id="1959" name="Rectangle 246">
              <a:extLst>
                <a:ext uri="{FF2B5EF4-FFF2-40B4-BE49-F238E27FC236}">
                  <a16:creationId xmlns:a16="http://schemas.microsoft.com/office/drawing/2014/main" id="{47C01E00-4739-4BF3-8570-6E2C040DA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891" y="1720962"/>
              <a:ext cx="65242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→PTGDR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60" name="Line 247">
              <a:extLst>
                <a:ext uri="{FF2B5EF4-FFF2-40B4-BE49-F238E27FC236}">
                  <a16:creationId xmlns:a16="http://schemas.microsoft.com/office/drawing/2014/main" id="{730C6EF7-7045-4CAE-A046-05991A362A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38120" y="1774601"/>
              <a:ext cx="124988" cy="7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3" name="Rectangle 248">
              <a:extLst>
                <a:ext uri="{FF2B5EF4-FFF2-40B4-BE49-F238E27FC236}">
                  <a16:creationId xmlns:a16="http://schemas.microsoft.com/office/drawing/2014/main" id="{C78448DF-62B7-48E2-B875-CAFBA3F4C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1680" y="1747745"/>
              <a:ext cx="57286" cy="57286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4" name="Rectangle 249">
              <a:extLst>
                <a:ext uri="{FF2B5EF4-FFF2-40B4-BE49-F238E27FC236}">
                  <a16:creationId xmlns:a16="http://schemas.microsoft.com/office/drawing/2014/main" id="{3967C25C-E5AD-4BFC-805D-2C1D53172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891" y="1877197"/>
              <a:ext cx="948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r>
                <a:rPr lang="en-US" altLang="zh-CN" sz="800" dirty="0">
                  <a:solidFill>
                    <a:srgbClr val="000000"/>
                  </a:solidFill>
                  <a:cs typeface="Arial" panose="020B0604020202020204" pitchFamily="34" charset="0"/>
                </a:rPr>
                <a:t>→PTGDR</a:t>
              </a:r>
              <a:r>
                <a:rPr lang="en-US" altLang="zh-CN" sz="8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76" name="Line 250">
              <a:extLst>
                <a:ext uri="{FF2B5EF4-FFF2-40B4-BE49-F238E27FC236}">
                  <a16:creationId xmlns:a16="http://schemas.microsoft.com/office/drawing/2014/main" id="{C0AB2B78-39F6-4A32-9753-D29817C73B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38120" y="1930791"/>
              <a:ext cx="124988" cy="7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7" name="Rectangle 251">
              <a:extLst>
                <a:ext uri="{FF2B5EF4-FFF2-40B4-BE49-F238E27FC236}">
                  <a16:creationId xmlns:a16="http://schemas.microsoft.com/office/drawing/2014/main" id="{06E54D2D-8164-4562-BC39-800183E7C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1680" y="1903980"/>
              <a:ext cx="57286" cy="5728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78" name="Group 1977">
            <a:extLst>
              <a:ext uri="{FF2B5EF4-FFF2-40B4-BE49-F238E27FC236}">
                <a16:creationId xmlns:a16="http://schemas.microsoft.com/office/drawing/2014/main" id="{9FF34F08-AD68-4818-A86D-75E6A1844723}"/>
              </a:ext>
            </a:extLst>
          </p:cNvPr>
          <p:cNvGrpSpPr/>
          <p:nvPr/>
        </p:nvGrpSpPr>
        <p:grpSpPr>
          <a:xfrm>
            <a:off x="4577199" y="3466193"/>
            <a:ext cx="1141749" cy="279346"/>
            <a:chOff x="4638120" y="1720962"/>
            <a:chExt cx="1141749" cy="279346"/>
          </a:xfrm>
        </p:grpSpPr>
        <p:sp>
          <p:nvSpPr>
            <p:cNvPr id="1979" name="Rectangle 246">
              <a:extLst>
                <a:ext uri="{FF2B5EF4-FFF2-40B4-BE49-F238E27FC236}">
                  <a16:creationId xmlns:a16="http://schemas.microsoft.com/office/drawing/2014/main" id="{D2557F83-1D77-4F4B-ACCF-B30BF3A18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891" y="1720962"/>
              <a:ext cx="65242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→PTGDR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80" name="Line 247">
              <a:extLst>
                <a:ext uri="{FF2B5EF4-FFF2-40B4-BE49-F238E27FC236}">
                  <a16:creationId xmlns:a16="http://schemas.microsoft.com/office/drawing/2014/main" id="{D8266B5E-188B-41B3-BFA6-33152412FA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38120" y="1774601"/>
              <a:ext cx="124988" cy="7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1" name="Rectangle 248">
              <a:extLst>
                <a:ext uri="{FF2B5EF4-FFF2-40B4-BE49-F238E27FC236}">
                  <a16:creationId xmlns:a16="http://schemas.microsoft.com/office/drawing/2014/main" id="{9115F15E-2A71-42AE-9FE9-27CF2D116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1680" y="1747745"/>
              <a:ext cx="57286" cy="57286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2" name="Rectangle 249">
              <a:extLst>
                <a:ext uri="{FF2B5EF4-FFF2-40B4-BE49-F238E27FC236}">
                  <a16:creationId xmlns:a16="http://schemas.microsoft.com/office/drawing/2014/main" id="{A3C34253-32FF-435D-BB17-EE5EE4E03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891" y="1877197"/>
              <a:ext cx="948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r>
                <a:rPr lang="en-US" altLang="zh-CN" sz="800" dirty="0">
                  <a:solidFill>
                    <a:srgbClr val="000000"/>
                  </a:solidFill>
                  <a:cs typeface="Arial" panose="020B0604020202020204" pitchFamily="34" charset="0"/>
                </a:rPr>
                <a:t>→PTGDR</a:t>
              </a:r>
              <a:r>
                <a:rPr lang="en-US" altLang="zh-CN" sz="8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83" name="Line 250">
              <a:extLst>
                <a:ext uri="{FF2B5EF4-FFF2-40B4-BE49-F238E27FC236}">
                  <a16:creationId xmlns:a16="http://schemas.microsoft.com/office/drawing/2014/main" id="{A4D515A1-4C1F-420A-AAB0-1A614D1B04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38120" y="1930791"/>
              <a:ext cx="124988" cy="7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4" name="Rectangle 251">
              <a:extLst>
                <a:ext uri="{FF2B5EF4-FFF2-40B4-BE49-F238E27FC236}">
                  <a16:creationId xmlns:a16="http://schemas.microsoft.com/office/drawing/2014/main" id="{BBA0EEDC-8DE6-47F8-9D08-D20F79D7D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1680" y="1903980"/>
              <a:ext cx="57286" cy="5728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85" name="TextBox 1984">
            <a:extLst>
              <a:ext uri="{FF2B5EF4-FFF2-40B4-BE49-F238E27FC236}">
                <a16:creationId xmlns:a16="http://schemas.microsoft.com/office/drawing/2014/main" id="{E4835D89-51C4-497C-95CF-6B7755B4F874}"/>
              </a:ext>
            </a:extLst>
          </p:cNvPr>
          <p:cNvSpPr txBox="1"/>
          <p:nvPr/>
        </p:nvSpPr>
        <p:spPr>
          <a:xfrm>
            <a:off x="1201798" y="3242574"/>
            <a:ext cx="816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Recipient-B6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6" name="TextBox 1985">
            <a:extLst>
              <a:ext uri="{FF2B5EF4-FFF2-40B4-BE49-F238E27FC236}">
                <a16:creationId xmlns:a16="http://schemas.microsoft.com/office/drawing/2014/main" id="{7B00AB59-8C7C-4D6D-A7DB-C7367A6128DB}"/>
              </a:ext>
            </a:extLst>
          </p:cNvPr>
          <p:cNvSpPr txBox="1"/>
          <p:nvPr/>
        </p:nvSpPr>
        <p:spPr>
          <a:xfrm>
            <a:off x="3779543" y="3241666"/>
            <a:ext cx="11497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Recipient-PTGDR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zh-CN" alt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87" name="Group 1986">
            <a:extLst>
              <a:ext uri="{FF2B5EF4-FFF2-40B4-BE49-F238E27FC236}">
                <a16:creationId xmlns:a16="http://schemas.microsoft.com/office/drawing/2014/main" id="{33F3A133-C8A6-4C3C-9419-FCA5C00CB3EC}"/>
              </a:ext>
            </a:extLst>
          </p:cNvPr>
          <p:cNvGrpSpPr/>
          <p:nvPr/>
        </p:nvGrpSpPr>
        <p:grpSpPr>
          <a:xfrm>
            <a:off x="2076598" y="3457110"/>
            <a:ext cx="845194" cy="279346"/>
            <a:chOff x="7778165" y="1577821"/>
            <a:chExt cx="845194" cy="279346"/>
          </a:xfrm>
        </p:grpSpPr>
        <p:sp>
          <p:nvSpPr>
            <p:cNvPr id="1988" name="Rectangle 246">
              <a:extLst>
                <a:ext uri="{FF2B5EF4-FFF2-40B4-BE49-F238E27FC236}">
                  <a16:creationId xmlns:a16="http://schemas.microsoft.com/office/drawing/2014/main" id="{B1F4CF25-0675-4E7E-86C4-16FB27816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0936" y="1577821"/>
              <a:ext cx="35586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→B6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89" name="Line 247">
              <a:extLst>
                <a:ext uri="{FF2B5EF4-FFF2-40B4-BE49-F238E27FC236}">
                  <a16:creationId xmlns:a16="http://schemas.microsoft.com/office/drawing/2014/main" id="{CD8BB9BE-6380-4673-94B3-2E7461153C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8165" y="1631460"/>
              <a:ext cx="124988" cy="7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0" name="Rectangle 248">
              <a:extLst>
                <a:ext uri="{FF2B5EF4-FFF2-40B4-BE49-F238E27FC236}">
                  <a16:creationId xmlns:a16="http://schemas.microsoft.com/office/drawing/2014/main" id="{3A268FEE-0865-4AE5-8401-AD6784423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1725" y="1604604"/>
              <a:ext cx="57286" cy="57286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1" name="Rectangle 249">
              <a:extLst>
                <a:ext uri="{FF2B5EF4-FFF2-40B4-BE49-F238E27FC236}">
                  <a16:creationId xmlns:a16="http://schemas.microsoft.com/office/drawing/2014/main" id="{AC599943-FE4B-45F7-8E90-55C6BD4B8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0936" y="1734056"/>
              <a:ext cx="65242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r>
                <a:rPr lang="en-US" altLang="zh-CN" sz="800" dirty="0">
                  <a:solidFill>
                    <a:srgbClr val="000000"/>
                  </a:solidFill>
                  <a:cs typeface="Arial" panose="020B0604020202020204" pitchFamily="34" charset="0"/>
                </a:rPr>
                <a:t>→B6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92" name="Line 250">
              <a:extLst>
                <a:ext uri="{FF2B5EF4-FFF2-40B4-BE49-F238E27FC236}">
                  <a16:creationId xmlns:a16="http://schemas.microsoft.com/office/drawing/2014/main" id="{C7538FDD-4097-4890-817E-6F62932B06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8165" y="1787650"/>
              <a:ext cx="124988" cy="7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3" name="Rectangle 251">
              <a:extLst>
                <a:ext uri="{FF2B5EF4-FFF2-40B4-BE49-F238E27FC236}">
                  <a16:creationId xmlns:a16="http://schemas.microsoft.com/office/drawing/2014/main" id="{0F8AD589-0AC9-4E1A-8386-CD01EA475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1725" y="1760839"/>
              <a:ext cx="57286" cy="57286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28" name="Rectangle 2027">
            <a:extLst>
              <a:ext uri="{FF2B5EF4-FFF2-40B4-BE49-F238E27FC236}">
                <a16:creationId xmlns:a16="http://schemas.microsoft.com/office/drawing/2014/main" id="{4F95570C-B547-43AC-AE79-2B37408FD89F}"/>
              </a:ext>
            </a:extLst>
          </p:cNvPr>
          <p:cNvSpPr/>
          <p:nvPr/>
        </p:nvSpPr>
        <p:spPr>
          <a:xfrm>
            <a:off x="132777" y="4892492"/>
            <a:ext cx="6355232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4. PTGDR in recipient mice is required for development of EAE. </a:t>
            </a:r>
            <a:endParaRPr lang="zh-CN" altLang="zh-CN" sz="12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387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:a16="http://schemas.microsoft.com/office/drawing/2014/main" id="{8955970B-7830-4BFA-A8D5-19AD01123828}"/>
              </a:ext>
            </a:extLst>
          </p:cNvPr>
          <p:cNvSpPr txBox="1"/>
          <p:nvPr/>
        </p:nvSpPr>
        <p:spPr>
          <a:xfrm>
            <a:off x="299862" y="255994"/>
            <a:ext cx="231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B93E90B-D1EB-4F43-BE9C-05B89EB34626}"/>
              </a:ext>
            </a:extLst>
          </p:cNvPr>
          <p:cNvSpPr txBox="1"/>
          <p:nvPr/>
        </p:nvSpPr>
        <p:spPr>
          <a:xfrm>
            <a:off x="299862" y="1604421"/>
            <a:ext cx="625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2F5D8D-FC3C-4378-9185-CB70C57A8955}"/>
              </a:ext>
            </a:extLst>
          </p:cNvPr>
          <p:cNvSpPr txBox="1"/>
          <p:nvPr/>
        </p:nvSpPr>
        <p:spPr>
          <a:xfrm>
            <a:off x="2536800" y="3202899"/>
            <a:ext cx="502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22">
            <a:extLst>
              <a:ext uri="{FF2B5EF4-FFF2-40B4-BE49-F238E27FC236}">
                <a16:creationId xmlns:a16="http://schemas.microsoft.com/office/drawing/2014/main" id="{2593935D-F2C3-40B0-95AC-6735E97CE90E}"/>
              </a:ext>
            </a:extLst>
          </p:cNvPr>
          <p:cNvGrpSpPr>
            <a:grpSpLocks/>
          </p:cNvGrpSpPr>
          <p:nvPr/>
        </p:nvGrpSpPr>
        <p:grpSpPr bwMode="auto">
          <a:xfrm>
            <a:off x="1560614" y="2583448"/>
            <a:ext cx="432000" cy="299587"/>
            <a:chOff x="3832" y="1632"/>
            <a:chExt cx="1180" cy="824"/>
          </a:xfrm>
        </p:grpSpPr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C209B5B8-4530-4605-A263-5828BED683C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DAADA266-F687-4AEB-9B55-0DCA72701FA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Oval 25">
              <a:extLst>
                <a:ext uri="{FF2B5EF4-FFF2-40B4-BE49-F238E27FC236}">
                  <a16:creationId xmlns:a16="http://schemas.microsoft.com/office/drawing/2014/main" id="{B7DDC327-F299-472B-BE3F-025B2DE078C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BEFE7DC2-AD61-459E-B807-7905C49CDA0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 Box 31">
            <a:extLst>
              <a:ext uri="{FF2B5EF4-FFF2-40B4-BE49-F238E27FC236}">
                <a16:creationId xmlns:a16="http://schemas.microsoft.com/office/drawing/2014/main" id="{5E304AD1-148B-4135-9896-058D3394E2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2246" y="2282695"/>
            <a:ext cx="12879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4-5 </a:t>
            </a:r>
            <a:r>
              <a:rPr lang="en-US" altLang="zh-HK" sz="800" b="1" i="0" dirty="0" err="1">
                <a:cs typeface="Arial" panose="020B0604020202020204" pitchFamily="34" charset="0"/>
              </a:rPr>
              <a:t>wk</a:t>
            </a:r>
            <a:r>
              <a:rPr lang="en-US" altLang="zh-HK" sz="800" b="1" i="0" dirty="0">
                <a:cs typeface="Arial" panose="020B0604020202020204" pitchFamily="34" charset="0"/>
              </a:rPr>
              <a:t> </a:t>
            </a:r>
            <a:r>
              <a:rPr lang="en-US" altLang="zh-HK" sz="800" b="1" i="0" dirty="0" err="1">
                <a:solidFill>
                  <a:srgbClr val="0000FF"/>
                </a:solidFill>
                <a:cs typeface="Arial" panose="020B0604020202020204" pitchFamily="34" charset="0"/>
              </a:rPr>
              <a:t>LymS</a:t>
            </a:r>
            <a:r>
              <a:rPr lang="en-US" altLang="zh-HK" sz="800" b="1" i="0" dirty="0">
                <a:solidFill>
                  <a:srgbClr val="0000FF"/>
                </a:solidFill>
                <a:cs typeface="Arial" panose="020B0604020202020204" pitchFamily="34" charset="0"/>
              </a:rPr>
              <a:t>-PTGDR</a:t>
            </a:r>
            <a:r>
              <a:rPr lang="en-US" altLang="zh-HK" sz="800" b="1" i="0" baseline="30000" dirty="0">
                <a:solidFill>
                  <a:srgbClr val="0000FF"/>
                </a:solidFill>
                <a:cs typeface="Arial" panose="020B0604020202020204" pitchFamily="34" charset="0"/>
              </a:rPr>
              <a:t>-/-</a:t>
            </a:r>
            <a:r>
              <a:rPr lang="en-US" altLang="zh-HK" sz="800" b="1" i="0" dirty="0">
                <a:cs typeface="Arial" panose="020B0604020202020204" pitchFamily="34" charset="0"/>
              </a:rPr>
              <a:t> or </a:t>
            </a:r>
            <a:r>
              <a:rPr lang="en-US" altLang="zh-HK" sz="800" b="1" i="0" dirty="0" err="1">
                <a:solidFill>
                  <a:srgbClr val="FF0000"/>
                </a:solidFill>
                <a:cs typeface="Arial" panose="020B0604020202020204" pitchFamily="34" charset="0"/>
              </a:rPr>
              <a:t>zDC</a:t>
            </a:r>
            <a:r>
              <a:rPr lang="en-US" altLang="zh-HK" sz="800" b="1" i="0" dirty="0">
                <a:solidFill>
                  <a:srgbClr val="FF0000"/>
                </a:solidFill>
                <a:cs typeface="Arial" panose="020B0604020202020204" pitchFamily="34" charset="0"/>
              </a:rPr>
              <a:t>-PTGDR</a:t>
            </a:r>
            <a:r>
              <a:rPr lang="en-US" altLang="zh-HK" sz="800" b="1" i="0" baseline="30000" dirty="0">
                <a:solidFill>
                  <a:srgbClr val="FF0000"/>
                </a:solidFill>
                <a:cs typeface="Arial" panose="020B0604020202020204" pitchFamily="34" charset="0"/>
              </a:rPr>
              <a:t>-/-</a:t>
            </a:r>
            <a:endParaRPr lang="en-US" altLang="zh-CN" sz="800" b="1" i="0" baseline="300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1" name="Line 76">
            <a:extLst>
              <a:ext uri="{FF2B5EF4-FFF2-40B4-BE49-F238E27FC236}">
                <a16:creationId xmlns:a16="http://schemas.microsoft.com/office/drawing/2014/main" id="{FDD13AB5-3119-45D1-A12C-77E0846CD8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82452" y="2393937"/>
            <a:ext cx="84446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ine 27">
            <a:extLst>
              <a:ext uri="{FF2B5EF4-FFF2-40B4-BE49-F238E27FC236}">
                <a16:creationId xmlns:a16="http://schemas.microsoft.com/office/drawing/2014/main" id="{05239C0D-65D4-49D1-AF74-802490C652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2823" y="1970270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30">
            <a:extLst>
              <a:ext uri="{FF2B5EF4-FFF2-40B4-BE49-F238E27FC236}">
                <a16:creationId xmlns:a16="http://schemas.microsoft.com/office/drawing/2014/main" id="{666AAC7C-AD35-402D-8EBD-49B63A551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2563" y="2367749"/>
            <a:ext cx="670594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D0      D2                                                                 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sp>
        <p:nvSpPr>
          <p:cNvPr id="14" name="Text Box 34">
            <a:extLst>
              <a:ext uri="{FF2B5EF4-FFF2-40B4-BE49-F238E27FC236}">
                <a16:creationId xmlns:a16="http://schemas.microsoft.com/office/drawing/2014/main" id="{0FD78FA3-B0BC-4A82-8C5A-28C7F6B83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8015" y="1936483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s.c.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686D95B-1599-4E1E-B7A7-F4F24620E167}"/>
              </a:ext>
            </a:extLst>
          </p:cNvPr>
          <p:cNvCxnSpPr/>
          <p:nvPr/>
        </p:nvCxnSpPr>
        <p:spPr>
          <a:xfrm>
            <a:off x="2382452" y="2267776"/>
            <a:ext cx="3469" cy="1280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8B11B62-6E51-46AC-8BEC-2D898788DD8E}"/>
              </a:ext>
            </a:extLst>
          </p:cNvPr>
          <p:cNvCxnSpPr/>
          <p:nvPr/>
        </p:nvCxnSpPr>
        <p:spPr>
          <a:xfrm>
            <a:off x="2736779" y="2262722"/>
            <a:ext cx="3469" cy="1280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4">
            <a:extLst>
              <a:ext uri="{FF2B5EF4-FFF2-40B4-BE49-F238E27FC236}">
                <a16:creationId xmlns:a16="http://schemas.microsoft.com/office/drawing/2014/main" id="{123DE965-26F7-429A-BEFC-D5F9BE2AB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6974" y="2728488"/>
            <a:ext cx="979939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Pertussis toxin </a:t>
            </a:r>
          </a:p>
        </p:txBody>
      </p:sp>
      <p:sp>
        <p:nvSpPr>
          <p:cNvPr id="18" name="Line 27">
            <a:extLst>
              <a:ext uri="{FF2B5EF4-FFF2-40B4-BE49-F238E27FC236}">
                <a16:creationId xmlns:a16="http://schemas.microsoft.com/office/drawing/2014/main" id="{35B49738-A81C-49E0-96E0-0B514EC13533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2387202" y="2536166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Line 27">
            <a:extLst>
              <a:ext uri="{FF2B5EF4-FFF2-40B4-BE49-F238E27FC236}">
                <a16:creationId xmlns:a16="http://schemas.microsoft.com/office/drawing/2014/main" id="{A5381AAE-6548-4013-8CA1-C5FA4377298D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2736779" y="2534096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34">
            <a:extLst>
              <a:ext uri="{FF2B5EF4-FFF2-40B4-BE49-F238E27FC236}">
                <a16:creationId xmlns:a16="http://schemas.microsoft.com/office/drawing/2014/main" id="{659A83B2-9234-424A-BD4B-E99175CAE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5501" y="1785117"/>
            <a:ext cx="1631034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MOG</a:t>
            </a:r>
            <a:r>
              <a:rPr lang="en-US" altLang="zh-HK" sz="800" b="1" i="0" baseline="-25000" dirty="0">
                <a:cs typeface="Arial" panose="020B0604020202020204" pitchFamily="34" charset="0"/>
              </a:rPr>
              <a:t>35-55</a:t>
            </a:r>
            <a:r>
              <a:rPr lang="en-US" altLang="zh-HK" sz="800" b="1" i="0" dirty="0">
                <a:cs typeface="Arial" panose="020B0604020202020204" pitchFamily="34" charset="0"/>
              </a:rPr>
              <a:t> peptide in CFA</a:t>
            </a:r>
            <a:endParaRPr lang="en-US" altLang="zh-CN" sz="800" b="1" i="0" dirty="0">
              <a:cs typeface="Arial" panose="020B0604020202020204" pitchFamily="34" charset="0"/>
            </a:endParaRPr>
          </a:p>
        </p:txBody>
      </p:sp>
      <p:sp>
        <p:nvSpPr>
          <p:cNvPr id="21" name="Text Box 34">
            <a:extLst>
              <a:ext uri="{FF2B5EF4-FFF2-40B4-BE49-F238E27FC236}">
                <a16:creationId xmlns:a16="http://schemas.microsoft.com/office/drawing/2014/main" id="{502A36BC-75C9-4EDA-8AA7-C6427DBD9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1168" y="2566439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i.v.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grpSp>
        <p:nvGrpSpPr>
          <p:cNvPr id="27" name="Group 22">
            <a:extLst>
              <a:ext uri="{FF2B5EF4-FFF2-40B4-BE49-F238E27FC236}">
                <a16:creationId xmlns:a16="http://schemas.microsoft.com/office/drawing/2014/main" id="{2BFCC25C-A7F8-404C-8672-962D86891E62}"/>
              </a:ext>
            </a:extLst>
          </p:cNvPr>
          <p:cNvGrpSpPr>
            <a:grpSpLocks/>
          </p:cNvGrpSpPr>
          <p:nvPr/>
        </p:nvGrpSpPr>
        <p:grpSpPr bwMode="auto">
          <a:xfrm>
            <a:off x="1041188" y="850223"/>
            <a:ext cx="432000" cy="299587"/>
            <a:chOff x="3832" y="1632"/>
            <a:chExt cx="1180" cy="824"/>
          </a:xfrm>
        </p:grpSpPr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5958B341-7B52-4CDE-9A60-C6FA3414D18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127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A3C6FBED-B6DA-4796-B9E7-8A3142C4AD1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Oval 25">
              <a:extLst>
                <a:ext uri="{FF2B5EF4-FFF2-40B4-BE49-F238E27FC236}">
                  <a16:creationId xmlns:a16="http://schemas.microsoft.com/office/drawing/2014/main" id="{34387BC2-12A7-413B-99BC-FEE3BDFBD4B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00B05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8961DB97-326C-4552-B1B1-7D142713C7A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1270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Text Box 31">
            <a:extLst>
              <a:ext uri="{FF2B5EF4-FFF2-40B4-BE49-F238E27FC236}">
                <a16:creationId xmlns:a16="http://schemas.microsoft.com/office/drawing/2014/main" id="{B6171DB2-DFAF-4C83-92F4-08073372E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472" y="672639"/>
            <a:ext cx="13753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3 </a:t>
            </a:r>
            <a:r>
              <a:rPr lang="en-US" altLang="zh-HK" sz="800" b="1" i="0" dirty="0" err="1">
                <a:cs typeface="Arial" panose="020B0604020202020204" pitchFamily="34" charset="0"/>
              </a:rPr>
              <a:t>wk</a:t>
            </a:r>
            <a:r>
              <a:rPr lang="en-US" altLang="zh-HK" sz="800" b="1" i="0" dirty="0">
                <a:cs typeface="Arial" panose="020B0604020202020204" pitchFamily="34" charset="0"/>
              </a:rPr>
              <a:t> </a:t>
            </a:r>
            <a:r>
              <a:rPr lang="en-US" altLang="zh-HK" sz="800" b="1" i="0" dirty="0">
                <a:solidFill>
                  <a:srgbClr val="00B050"/>
                </a:solidFill>
                <a:cs typeface="Arial" panose="020B0604020202020204" pitchFamily="34" charset="0"/>
              </a:rPr>
              <a:t>CX3CR1-PTGDR</a:t>
            </a:r>
            <a:r>
              <a:rPr lang="en-US" altLang="zh-HK" sz="800" b="1" i="0" baseline="30000" dirty="0">
                <a:solidFill>
                  <a:srgbClr val="00B050"/>
                </a:solidFill>
                <a:cs typeface="Arial" panose="020B0604020202020204" pitchFamily="34" charset="0"/>
              </a:rPr>
              <a:t>-/-</a:t>
            </a:r>
            <a:endParaRPr lang="en-US" altLang="zh-CN" sz="800" b="1" i="0" baseline="30000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29" name="Line 76">
            <a:extLst>
              <a:ext uri="{FF2B5EF4-FFF2-40B4-BE49-F238E27FC236}">
                <a16:creationId xmlns:a16="http://schemas.microsoft.com/office/drawing/2014/main" id="{54C207E4-D34B-4592-B1EE-CEFCBA54DB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51946" y="1015664"/>
            <a:ext cx="720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Line 27">
            <a:extLst>
              <a:ext uri="{FF2B5EF4-FFF2-40B4-BE49-F238E27FC236}">
                <a16:creationId xmlns:a16="http://schemas.microsoft.com/office/drawing/2014/main" id="{DCC74C37-0570-4011-A037-078DF293A53A}"/>
              </a:ext>
            </a:extLst>
          </p:cNvPr>
          <p:cNvSpPr>
            <a:spLocks noChangeShapeType="1"/>
          </p:cNvSpPr>
          <p:nvPr/>
        </p:nvSpPr>
        <p:spPr bwMode="auto">
          <a:xfrm>
            <a:off x="2942318" y="591997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Box 30">
            <a:extLst>
              <a:ext uri="{FF2B5EF4-FFF2-40B4-BE49-F238E27FC236}">
                <a16:creationId xmlns:a16="http://schemas.microsoft.com/office/drawing/2014/main" id="{C56B88A4-79BA-42DB-8C48-D120E3283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5432" y="986553"/>
            <a:ext cx="10308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solidFill>
                  <a:srgbClr val="FF0000"/>
                </a:solidFill>
                <a:cs typeface="Arial" panose="020B0604020202020204" pitchFamily="34" charset="0"/>
              </a:rPr>
              <a:t>D28+0        D28+2 </a:t>
            </a:r>
            <a:endParaRPr lang="en-US" altLang="zh-CN" sz="800" b="1" i="0" baseline="300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2" name="Text Box 34">
            <a:extLst>
              <a:ext uri="{FF2B5EF4-FFF2-40B4-BE49-F238E27FC236}">
                <a16:creationId xmlns:a16="http://schemas.microsoft.com/office/drawing/2014/main" id="{1DE60527-A5D3-4202-9F1E-353C477BE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7510" y="558210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s.c.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BC91A8D-D048-4092-8AB8-66467640C85F}"/>
              </a:ext>
            </a:extLst>
          </p:cNvPr>
          <p:cNvCxnSpPr/>
          <p:nvPr/>
        </p:nvCxnSpPr>
        <p:spPr>
          <a:xfrm>
            <a:off x="2951947" y="889503"/>
            <a:ext cx="3469" cy="1280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5EBCC30-E2F4-4C7C-86E8-DA3480E7EDC1}"/>
              </a:ext>
            </a:extLst>
          </p:cNvPr>
          <p:cNvCxnSpPr/>
          <p:nvPr/>
        </p:nvCxnSpPr>
        <p:spPr>
          <a:xfrm>
            <a:off x="3485674" y="884449"/>
            <a:ext cx="3469" cy="1280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34">
            <a:extLst>
              <a:ext uri="{FF2B5EF4-FFF2-40B4-BE49-F238E27FC236}">
                <a16:creationId xmlns:a16="http://schemas.microsoft.com/office/drawing/2014/main" id="{A3C78F44-27C0-439F-B003-0DDE80A176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5044" y="1334202"/>
            <a:ext cx="979939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Pertussis toxin </a:t>
            </a:r>
          </a:p>
        </p:txBody>
      </p:sp>
      <p:sp>
        <p:nvSpPr>
          <p:cNvPr id="36" name="Line 27">
            <a:extLst>
              <a:ext uri="{FF2B5EF4-FFF2-40B4-BE49-F238E27FC236}">
                <a16:creationId xmlns:a16="http://schemas.microsoft.com/office/drawing/2014/main" id="{828BAED5-D5DA-4C56-8160-BECB84D7594C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2956697" y="1157893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Line 27">
            <a:extLst>
              <a:ext uri="{FF2B5EF4-FFF2-40B4-BE49-F238E27FC236}">
                <a16:creationId xmlns:a16="http://schemas.microsoft.com/office/drawing/2014/main" id="{0CB467C7-EA34-45CE-8795-FD3383D7C608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3495573" y="1155823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Box 34">
            <a:extLst>
              <a:ext uri="{FF2B5EF4-FFF2-40B4-BE49-F238E27FC236}">
                <a16:creationId xmlns:a16="http://schemas.microsoft.com/office/drawing/2014/main" id="{D55C1809-1B6A-47AA-A6C4-0D306741F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334" y="376553"/>
            <a:ext cx="142641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MOG</a:t>
            </a:r>
            <a:r>
              <a:rPr lang="en-US" altLang="zh-HK" sz="800" b="1" i="0" baseline="-25000" dirty="0">
                <a:cs typeface="Arial" panose="020B0604020202020204" pitchFamily="34" charset="0"/>
              </a:rPr>
              <a:t>35-55</a:t>
            </a:r>
            <a:r>
              <a:rPr lang="en-US" altLang="zh-HK" sz="800" b="1" i="0" dirty="0">
                <a:cs typeface="Arial" panose="020B0604020202020204" pitchFamily="34" charset="0"/>
              </a:rPr>
              <a:t> peptide in CFA</a:t>
            </a:r>
            <a:endParaRPr lang="en-US" altLang="zh-CN" sz="800" b="1" i="0" dirty="0">
              <a:cs typeface="Arial" panose="020B0604020202020204" pitchFamily="34" charset="0"/>
            </a:endParaRPr>
          </a:p>
        </p:txBody>
      </p:sp>
      <p:sp>
        <p:nvSpPr>
          <p:cNvPr id="39" name="Text Box 34">
            <a:extLst>
              <a:ext uri="{FF2B5EF4-FFF2-40B4-BE49-F238E27FC236}">
                <a16:creationId xmlns:a16="http://schemas.microsoft.com/office/drawing/2014/main" id="{8FD475C0-7F45-4149-90AB-72A92DF4D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0995" y="1182639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i.v.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grpSp>
        <p:nvGrpSpPr>
          <p:cNvPr id="44" name="Group 22">
            <a:extLst>
              <a:ext uri="{FF2B5EF4-FFF2-40B4-BE49-F238E27FC236}">
                <a16:creationId xmlns:a16="http://schemas.microsoft.com/office/drawing/2014/main" id="{8FDD9300-0357-49B4-9B78-B8135D5B43B8}"/>
              </a:ext>
            </a:extLst>
          </p:cNvPr>
          <p:cNvGrpSpPr>
            <a:grpSpLocks/>
          </p:cNvGrpSpPr>
          <p:nvPr/>
        </p:nvGrpSpPr>
        <p:grpSpPr bwMode="auto">
          <a:xfrm>
            <a:off x="2434996" y="836759"/>
            <a:ext cx="432000" cy="299587"/>
            <a:chOff x="3832" y="1632"/>
            <a:chExt cx="1180" cy="824"/>
          </a:xfrm>
        </p:grpSpPr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C0E11A8A-EC04-467B-9AC0-D51DA18EDC6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127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24">
              <a:extLst>
                <a:ext uri="{FF2B5EF4-FFF2-40B4-BE49-F238E27FC236}">
                  <a16:creationId xmlns:a16="http://schemas.microsoft.com/office/drawing/2014/main" id="{2B37A8B8-FF81-47DC-A8C9-28D83D2A736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Oval 25">
              <a:extLst>
                <a:ext uri="{FF2B5EF4-FFF2-40B4-BE49-F238E27FC236}">
                  <a16:creationId xmlns:a16="http://schemas.microsoft.com/office/drawing/2014/main" id="{1D17746A-CCA3-4C3D-AEA2-36A56E9CE57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00B05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53" name="Freeform 26">
              <a:extLst>
                <a:ext uri="{FF2B5EF4-FFF2-40B4-BE49-F238E27FC236}">
                  <a16:creationId xmlns:a16="http://schemas.microsoft.com/office/drawing/2014/main" id="{0FE107AB-7636-424D-9A33-9F47A15BF24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1270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Line 76">
            <a:extLst>
              <a:ext uri="{FF2B5EF4-FFF2-40B4-BE49-F238E27FC236}">
                <a16:creationId xmlns:a16="http://schemas.microsoft.com/office/drawing/2014/main" id="{C4A64B76-B470-4FB8-BCC8-92873BB0AD3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10495" y="1041051"/>
            <a:ext cx="900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 Box 30">
            <a:extLst>
              <a:ext uri="{FF2B5EF4-FFF2-40B4-BE49-F238E27FC236}">
                <a16:creationId xmlns:a16="http://schemas.microsoft.com/office/drawing/2014/main" id="{BF598379-4ABC-46E4-891C-290B39D25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4605" y="1015898"/>
            <a:ext cx="1366320" cy="21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D0        D2         D28                                                              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F1B012-E28F-4E0D-BF1F-06CC76DFA84B}"/>
              </a:ext>
            </a:extLst>
          </p:cNvPr>
          <p:cNvCxnSpPr/>
          <p:nvPr/>
        </p:nvCxnSpPr>
        <p:spPr>
          <a:xfrm>
            <a:off x="1510496" y="914890"/>
            <a:ext cx="3469" cy="1280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7831A0E-A8EE-4324-9CFA-546DDC08840D}"/>
              </a:ext>
            </a:extLst>
          </p:cNvPr>
          <p:cNvCxnSpPr/>
          <p:nvPr/>
        </p:nvCxnSpPr>
        <p:spPr>
          <a:xfrm>
            <a:off x="1864823" y="909836"/>
            <a:ext cx="3469" cy="1280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Box 34">
            <a:extLst>
              <a:ext uri="{FF2B5EF4-FFF2-40B4-BE49-F238E27FC236}">
                <a16:creationId xmlns:a16="http://schemas.microsoft.com/office/drawing/2014/main" id="{8EDA3644-CED3-4448-86FA-CF312C316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519" y="1368235"/>
            <a:ext cx="7603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Tamoxifen </a:t>
            </a:r>
          </a:p>
        </p:txBody>
      </p:sp>
      <p:sp>
        <p:nvSpPr>
          <p:cNvPr id="60" name="Line 27">
            <a:extLst>
              <a:ext uri="{FF2B5EF4-FFF2-40B4-BE49-F238E27FC236}">
                <a16:creationId xmlns:a16="http://schemas.microsoft.com/office/drawing/2014/main" id="{6DAB1F26-C74A-4E99-A607-08EA999CEFD7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1515246" y="1183280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Line 27">
            <a:extLst>
              <a:ext uri="{FF2B5EF4-FFF2-40B4-BE49-F238E27FC236}">
                <a16:creationId xmlns:a16="http://schemas.microsoft.com/office/drawing/2014/main" id="{4DF57252-DD23-43DE-8C96-1AA559A0B630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1864823" y="1181210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 Box 34">
            <a:extLst>
              <a:ext uri="{FF2B5EF4-FFF2-40B4-BE49-F238E27FC236}">
                <a16:creationId xmlns:a16="http://schemas.microsoft.com/office/drawing/2014/main" id="{FF52AC24-62B9-4DC3-A211-412629174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9212" y="1213553"/>
            <a:ext cx="5396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dirty="0">
                <a:cs typeface="Arial" panose="020B0604020202020204" pitchFamily="34" charset="0"/>
              </a:rPr>
              <a:t>p.o.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7304234-280C-4634-B2ED-DD081CA8AF1E}"/>
              </a:ext>
            </a:extLst>
          </p:cNvPr>
          <p:cNvCxnSpPr>
            <a:cxnSpLocks/>
          </p:cNvCxnSpPr>
          <p:nvPr/>
        </p:nvCxnSpPr>
        <p:spPr>
          <a:xfrm>
            <a:off x="2293635" y="917764"/>
            <a:ext cx="3469" cy="1280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7" name="Rectangle 449">
            <a:extLst>
              <a:ext uri="{FF2B5EF4-FFF2-40B4-BE49-F238E27FC236}">
                <a16:creationId xmlns:a16="http://schemas.microsoft.com/office/drawing/2014/main" id="{7ADA4B55-1666-4C8F-AA95-4122884AB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540" y="424297"/>
            <a:ext cx="862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cs typeface="Arial" panose="020B0604020202020204" pitchFamily="34" charset="0"/>
              </a:rPr>
              <a:t>CX3CR1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cs typeface="Arial" panose="020B0604020202020204" pitchFamily="34" charset="0"/>
              </a:rPr>
              <a:t>-PTGDR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00B050"/>
                </a:solidFill>
                <a:effectLst/>
                <a:cs typeface="Arial" panose="020B0604020202020204" pitchFamily="34" charset="0"/>
              </a:rPr>
              <a:t>-/-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rgbClr val="00B050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08" name="Line 450">
            <a:extLst>
              <a:ext uri="{FF2B5EF4-FFF2-40B4-BE49-F238E27FC236}">
                <a16:creationId xmlns:a16="http://schemas.microsoft.com/office/drawing/2014/main" id="{F46DB6FD-3809-4833-9BB3-EC64E6CD9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2967" y="476432"/>
            <a:ext cx="33043" cy="0"/>
          </a:xfrm>
          <a:prstGeom prst="line">
            <a:avLst/>
          </a:prstGeom>
          <a:noFill/>
          <a:ln w="6350">
            <a:solidFill>
              <a:srgbClr val="00B05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9" name="Line 451">
            <a:extLst>
              <a:ext uri="{FF2B5EF4-FFF2-40B4-BE49-F238E27FC236}">
                <a16:creationId xmlns:a16="http://schemas.microsoft.com/office/drawing/2014/main" id="{32298D9B-E3A1-499D-8A1A-A8F2F0C87C6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8039" y="476432"/>
            <a:ext cx="33043" cy="0"/>
          </a:xfrm>
          <a:prstGeom prst="line">
            <a:avLst/>
          </a:prstGeom>
          <a:noFill/>
          <a:ln w="6350">
            <a:solidFill>
              <a:srgbClr val="00B05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Line 452">
            <a:extLst>
              <a:ext uri="{FF2B5EF4-FFF2-40B4-BE49-F238E27FC236}">
                <a16:creationId xmlns:a16="http://schemas.microsoft.com/office/drawing/2014/main" id="{8196EA9D-F5FA-4D67-99BE-C662C073424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3111" y="476432"/>
            <a:ext cx="9546" cy="735"/>
          </a:xfrm>
          <a:prstGeom prst="line">
            <a:avLst/>
          </a:prstGeom>
          <a:noFill/>
          <a:ln w="6350">
            <a:solidFill>
              <a:srgbClr val="00B05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1" name="Rectangle 469">
            <a:extLst>
              <a:ext uri="{FF2B5EF4-FFF2-40B4-BE49-F238E27FC236}">
                <a16:creationId xmlns:a16="http://schemas.microsoft.com/office/drawing/2014/main" id="{F7D7BB98-0C03-40E6-8D2A-1B949CF69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807" y="448529"/>
            <a:ext cx="55072" cy="55072"/>
          </a:xfrm>
          <a:prstGeom prst="rect">
            <a:avLst/>
          </a:prstGeom>
          <a:noFill/>
          <a:ln w="6350">
            <a:solidFill>
              <a:srgbClr val="00B05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" name="Rectangle 470">
            <a:extLst>
              <a:ext uri="{FF2B5EF4-FFF2-40B4-BE49-F238E27FC236}">
                <a16:creationId xmlns:a16="http://schemas.microsoft.com/office/drawing/2014/main" id="{3F3551A5-66A5-49A1-BCA0-9AC02D2FF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2540" y="294681"/>
            <a:ext cx="58576" cy="56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3" name="Line 471">
            <a:extLst>
              <a:ext uri="{FF2B5EF4-FFF2-40B4-BE49-F238E27FC236}">
                <a16:creationId xmlns:a16="http://schemas.microsoft.com/office/drawing/2014/main" id="{35690CA8-4EF5-487E-90CD-902708E819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8967" y="346816"/>
            <a:ext cx="119690" cy="73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" name="Rectangle 472">
            <a:extLst>
              <a:ext uri="{FF2B5EF4-FFF2-40B4-BE49-F238E27FC236}">
                <a16:creationId xmlns:a16="http://schemas.microsoft.com/office/drawing/2014/main" id="{3C6B4366-CD84-4ECA-854A-74C94C852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9807" y="318913"/>
            <a:ext cx="55072" cy="55072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5" name="Rectangle 473">
            <a:extLst>
              <a:ext uri="{FF2B5EF4-FFF2-40B4-BE49-F238E27FC236}">
                <a16:creationId xmlns:a16="http://schemas.microsoft.com/office/drawing/2014/main" id="{2E6C8A32-B87F-4468-BE51-7555229B3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2540" y="424297"/>
            <a:ext cx="42319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6" name="Line 474">
            <a:extLst>
              <a:ext uri="{FF2B5EF4-FFF2-40B4-BE49-F238E27FC236}">
                <a16:creationId xmlns:a16="http://schemas.microsoft.com/office/drawing/2014/main" id="{7848ABBF-69EE-45A0-9A62-3E6EDDA087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8967" y="476432"/>
            <a:ext cx="3304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7" name="Line 475">
            <a:extLst>
              <a:ext uri="{FF2B5EF4-FFF2-40B4-BE49-F238E27FC236}">
                <a16:creationId xmlns:a16="http://schemas.microsoft.com/office/drawing/2014/main" id="{36B2010C-7B65-4102-9922-37E8E4938EF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74039" y="476432"/>
            <a:ext cx="3304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8" name="Line 476">
            <a:extLst>
              <a:ext uri="{FF2B5EF4-FFF2-40B4-BE49-F238E27FC236}">
                <a16:creationId xmlns:a16="http://schemas.microsoft.com/office/drawing/2014/main" id="{B9B63E7B-1AA8-4F2F-9795-5F2E0C9D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9111" y="476432"/>
            <a:ext cx="9546" cy="735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9" name="Rectangle 493">
            <a:extLst>
              <a:ext uri="{FF2B5EF4-FFF2-40B4-BE49-F238E27FC236}">
                <a16:creationId xmlns:a16="http://schemas.microsoft.com/office/drawing/2014/main" id="{34D1C094-2679-46D3-98E4-D9FF590C8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9807" y="448529"/>
            <a:ext cx="55072" cy="55072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Rectangle 110">
            <a:extLst>
              <a:ext uri="{FF2B5EF4-FFF2-40B4-BE49-F238E27FC236}">
                <a16:creationId xmlns:a16="http://schemas.microsoft.com/office/drawing/2014/main" id="{82DC5A0A-A9F7-4DC7-BFDE-99977482D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2027" y="1540687"/>
            <a:ext cx="27910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1" name="Rectangle 112">
            <a:extLst>
              <a:ext uri="{FF2B5EF4-FFF2-40B4-BE49-F238E27FC236}">
                <a16:creationId xmlns:a16="http://schemas.microsoft.com/office/drawing/2014/main" id="{AD099419-CA46-4588-8371-D6E63E1B8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9715" y="1540687"/>
            <a:ext cx="55819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3" name="Rectangle 114">
            <a:extLst>
              <a:ext uri="{FF2B5EF4-FFF2-40B4-BE49-F238E27FC236}">
                <a16:creationId xmlns:a16="http://schemas.microsoft.com/office/drawing/2014/main" id="{F835C243-780B-4F22-96BD-4AF922ACA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2740" y="1540687"/>
            <a:ext cx="55819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5" name="Rectangle 116">
            <a:extLst>
              <a:ext uri="{FF2B5EF4-FFF2-40B4-BE49-F238E27FC236}">
                <a16:creationId xmlns:a16="http://schemas.microsoft.com/office/drawing/2014/main" id="{B7C3EE18-6F45-41C3-B666-7356CC289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6533" y="1540687"/>
            <a:ext cx="55819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7" name="Rectangle 118">
            <a:extLst>
              <a:ext uri="{FF2B5EF4-FFF2-40B4-BE49-F238E27FC236}">
                <a16:creationId xmlns:a16="http://schemas.microsoft.com/office/drawing/2014/main" id="{FC8FF40F-0326-4252-8471-9C07E1BC9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9557" y="1540687"/>
            <a:ext cx="55819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0" name="Rectangle 121">
            <a:extLst>
              <a:ext uri="{FF2B5EF4-FFF2-40B4-BE49-F238E27FC236}">
                <a16:creationId xmlns:a16="http://schemas.microsoft.com/office/drawing/2014/main" id="{4EE74022-0DB0-4512-AA60-AEDFA81F1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894" y="1421683"/>
            <a:ext cx="27910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2" name="Rectangle 123">
            <a:extLst>
              <a:ext uri="{FF2B5EF4-FFF2-40B4-BE49-F238E27FC236}">
                <a16:creationId xmlns:a16="http://schemas.microsoft.com/office/drawing/2014/main" id="{7976D213-06F6-46D3-AF3A-DB7CADC14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894" y="1190582"/>
            <a:ext cx="27910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4" name="Rectangle 125">
            <a:extLst>
              <a:ext uri="{FF2B5EF4-FFF2-40B4-BE49-F238E27FC236}">
                <a16:creationId xmlns:a16="http://schemas.microsoft.com/office/drawing/2014/main" id="{724C9A32-FF5E-4748-AF8C-CBC34E397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894" y="959482"/>
            <a:ext cx="27910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6" name="Rectangle 127">
            <a:extLst>
              <a:ext uri="{FF2B5EF4-FFF2-40B4-BE49-F238E27FC236}">
                <a16:creationId xmlns:a16="http://schemas.microsoft.com/office/drawing/2014/main" id="{2549D777-3733-4AF7-9EF8-B80408F1A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894" y="728381"/>
            <a:ext cx="27910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8" name="Rectangle 129">
            <a:extLst>
              <a:ext uri="{FF2B5EF4-FFF2-40B4-BE49-F238E27FC236}">
                <a16:creationId xmlns:a16="http://schemas.microsoft.com/office/drawing/2014/main" id="{AC7EAC69-300D-405B-B0DE-646D43CF6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894" y="497282"/>
            <a:ext cx="27910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0" name="Rectangle 131">
            <a:extLst>
              <a:ext uri="{FF2B5EF4-FFF2-40B4-BE49-F238E27FC236}">
                <a16:creationId xmlns:a16="http://schemas.microsoft.com/office/drawing/2014/main" id="{237F29EB-5CA5-44B9-8F6B-BC21493F1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894" y="266181"/>
            <a:ext cx="27910" cy="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0" name="Rectangle 494">
            <a:extLst>
              <a:ext uri="{FF2B5EF4-FFF2-40B4-BE49-F238E27FC236}">
                <a16:creationId xmlns:a16="http://schemas.microsoft.com/office/drawing/2014/main" id="{633873D0-2CCE-4E41-92A9-130F1608A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0483" y="1646640"/>
            <a:ext cx="11830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ays post immu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ization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1" name="Rectangle 495">
            <a:extLst>
              <a:ext uri="{FF2B5EF4-FFF2-40B4-BE49-F238E27FC236}">
                <a16:creationId xmlns:a16="http://schemas.microsoft.com/office/drawing/2014/main" id="{FA3E9E40-E2F8-4AF5-8CA6-4C7A65725A5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746627" y="822893"/>
            <a:ext cx="69570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Di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sease score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41FAA9-FB25-4D3A-BD11-DACFF226806D}"/>
              </a:ext>
            </a:extLst>
          </p:cNvPr>
          <p:cNvGrpSpPr/>
          <p:nvPr/>
        </p:nvGrpSpPr>
        <p:grpSpPr>
          <a:xfrm>
            <a:off x="3765251" y="1789449"/>
            <a:ext cx="890843" cy="384989"/>
            <a:chOff x="2582271" y="3589243"/>
            <a:chExt cx="890843" cy="384989"/>
          </a:xfrm>
        </p:grpSpPr>
        <p:sp>
          <p:nvSpPr>
            <p:cNvPr id="1006" name="Rectangle 984">
              <a:extLst>
                <a:ext uri="{FF2B5EF4-FFF2-40B4-BE49-F238E27FC236}">
                  <a16:creationId xmlns:a16="http://schemas.microsoft.com/office/drawing/2014/main" id="{ACCF1A76-DD86-4B14-884A-57DC31524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0999" y="3589243"/>
              <a:ext cx="58353" cy="56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07" name="Line 985">
              <a:extLst>
                <a:ext uri="{FF2B5EF4-FFF2-40B4-BE49-F238E27FC236}">
                  <a16:creationId xmlns:a16="http://schemas.microsoft.com/office/drawing/2014/main" id="{AE4C0EC5-8BB9-4AF8-9111-E14A1A4E50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2271" y="3643374"/>
              <a:ext cx="122892" cy="73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8" name="Rectangle 986">
              <a:extLst>
                <a:ext uri="{FF2B5EF4-FFF2-40B4-BE49-F238E27FC236}">
                  <a16:creationId xmlns:a16="http://schemas.microsoft.com/office/drawing/2014/main" id="{62A5B8EB-6A83-4299-9D10-2696E2A07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4458" y="3614845"/>
              <a:ext cx="56326" cy="5705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9" name="Rectangle 987">
              <a:extLst>
                <a:ext uri="{FF2B5EF4-FFF2-40B4-BE49-F238E27FC236}">
                  <a16:creationId xmlns:a16="http://schemas.microsoft.com/office/drawing/2014/main" id="{936DC7D5-C6C9-44DA-A872-CE162C7DD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0999" y="3720182"/>
              <a:ext cx="42319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10" name="Line 988">
              <a:extLst>
                <a:ext uri="{FF2B5EF4-FFF2-40B4-BE49-F238E27FC236}">
                  <a16:creationId xmlns:a16="http://schemas.microsoft.com/office/drawing/2014/main" id="{31D2402F-F2C5-41F0-B2B2-B1A0004EB2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2271" y="3774313"/>
              <a:ext cx="3438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1" name="Line 989">
              <a:extLst>
                <a:ext uri="{FF2B5EF4-FFF2-40B4-BE49-F238E27FC236}">
                  <a16:creationId xmlns:a16="http://schemas.microsoft.com/office/drawing/2014/main" id="{DDF9C9D1-CF2C-4AE4-9505-0B79FED2AD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9329" y="3774313"/>
              <a:ext cx="3364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2" name="Line 990">
              <a:extLst>
                <a:ext uri="{FF2B5EF4-FFF2-40B4-BE49-F238E27FC236}">
                  <a16:creationId xmlns:a16="http://schemas.microsoft.com/office/drawing/2014/main" id="{A226AACB-7D9D-4C37-865C-0DF58CB1D3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5655" y="3774313"/>
              <a:ext cx="9510" cy="73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3" name="Rectangle 1007">
              <a:extLst>
                <a:ext uri="{FF2B5EF4-FFF2-40B4-BE49-F238E27FC236}">
                  <a16:creationId xmlns:a16="http://schemas.microsoft.com/office/drawing/2014/main" id="{BB0A2852-8503-4FFA-91CD-8E495B28C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4458" y="3745785"/>
              <a:ext cx="56326" cy="5632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4" name="Rectangle 1008">
              <a:extLst>
                <a:ext uri="{FF2B5EF4-FFF2-40B4-BE49-F238E27FC236}">
                  <a16:creationId xmlns:a16="http://schemas.microsoft.com/office/drawing/2014/main" id="{931B6DF4-90C5-4628-94E8-D4084E2CF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0999" y="3851121"/>
              <a:ext cx="70211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cs typeface="Arial" panose="020B0604020202020204" pitchFamily="34" charset="0"/>
                </a:rPr>
                <a:t>L</a:t>
              </a:r>
              <a:r>
                <a:rPr kumimoji="0" lang="en-US" altLang="zh-CN" sz="800" b="0" i="0" u="none" strike="noStrike" cap="none" normalizeH="0" baseline="0" dirty="0" err="1">
                  <a:ln>
                    <a:noFill/>
                  </a:ln>
                  <a:solidFill>
                    <a:srgbClr val="0000FF"/>
                  </a:solidFill>
                  <a:effectLst/>
                  <a:cs typeface="Arial" panose="020B0604020202020204" pitchFamily="34" charset="0"/>
                </a:rPr>
                <a:t>ysM</a:t>
              </a: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cs typeface="Arial" panose="020B0604020202020204" pitchFamily="34" charset="0"/>
                </a:rPr>
                <a:t>-</a:t>
              </a: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0000FF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rgbClr val="0000FF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15" name="Line 1009">
              <a:extLst>
                <a:ext uri="{FF2B5EF4-FFF2-40B4-BE49-F238E27FC236}">
                  <a16:creationId xmlns:a16="http://schemas.microsoft.com/office/drawing/2014/main" id="{26E42A14-D746-4342-8EFE-296A7AC62D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2271" y="3905252"/>
              <a:ext cx="34381" cy="0"/>
            </a:xfrm>
            <a:prstGeom prst="line">
              <a:avLst/>
            </a:prstGeom>
            <a:noFill/>
            <a:ln w="6350">
              <a:solidFill>
                <a:srgbClr val="0000FF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6" name="Line 1010">
              <a:extLst>
                <a:ext uri="{FF2B5EF4-FFF2-40B4-BE49-F238E27FC236}">
                  <a16:creationId xmlns:a16="http://schemas.microsoft.com/office/drawing/2014/main" id="{E1CFE40E-E152-47E4-9D20-BA27013149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9329" y="3905252"/>
              <a:ext cx="33649" cy="0"/>
            </a:xfrm>
            <a:prstGeom prst="line">
              <a:avLst/>
            </a:prstGeom>
            <a:noFill/>
            <a:ln w="6350">
              <a:solidFill>
                <a:srgbClr val="0000FF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7" name="Line 1011">
              <a:extLst>
                <a:ext uri="{FF2B5EF4-FFF2-40B4-BE49-F238E27FC236}">
                  <a16:creationId xmlns:a16="http://schemas.microsoft.com/office/drawing/2014/main" id="{87EC002B-B529-49AB-86BD-0271DEA799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5655" y="3905252"/>
              <a:ext cx="9510" cy="732"/>
            </a:xfrm>
            <a:prstGeom prst="line">
              <a:avLst/>
            </a:prstGeom>
            <a:noFill/>
            <a:ln w="6350">
              <a:solidFill>
                <a:srgbClr val="0000FF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8" name="Rectangle 1028">
              <a:extLst>
                <a:ext uri="{FF2B5EF4-FFF2-40B4-BE49-F238E27FC236}">
                  <a16:creationId xmlns:a16="http://schemas.microsoft.com/office/drawing/2014/main" id="{7550137E-A609-44DA-8F5D-0D11CF5D0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4458" y="3876723"/>
              <a:ext cx="56326" cy="56326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4" name="Line 501">
            <a:extLst>
              <a:ext uri="{FF2B5EF4-FFF2-40B4-BE49-F238E27FC236}">
                <a16:creationId xmlns:a16="http://schemas.microsoft.com/office/drawing/2014/main" id="{596203A7-98AF-479A-BFFC-260538667BD6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057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5" name="Line 502">
            <a:extLst>
              <a:ext uri="{FF2B5EF4-FFF2-40B4-BE49-F238E27FC236}">
                <a16:creationId xmlns:a16="http://schemas.microsoft.com/office/drawing/2014/main" id="{88BD76D0-7988-4BD6-9920-C3F4FE44A827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7395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6" name="Line 503">
            <a:extLst>
              <a:ext uri="{FF2B5EF4-FFF2-40B4-BE49-F238E27FC236}">
                <a16:creationId xmlns:a16="http://schemas.microsoft.com/office/drawing/2014/main" id="{B3091805-65D8-4142-BBD1-A1AA8F697F39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4220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7" name="Line 504">
            <a:extLst>
              <a:ext uri="{FF2B5EF4-FFF2-40B4-BE49-F238E27FC236}">
                <a16:creationId xmlns:a16="http://schemas.microsoft.com/office/drawing/2014/main" id="{A3889C99-CFD5-4080-9651-ECC61381BA23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1776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8" name="Line 505">
            <a:extLst>
              <a:ext uri="{FF2B5EF4-FFF2-40B4-BE49-F238E27FC236}">
                <a16:creationId xmlns:a16="http://schemas.microsoft.com/office/drawing/2014/main" id="{129D68A0-F345-42C1-AF07-1FAC2A7897D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8600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9" name="Line 506">
            <a:extLst>
              <a:ext uri="{FF2B5EF4-FFF2-40B4-BE49-F238E27FC236}">
                <a16:creationId xmlns:a16="http://schemas.microsoft.com/office/drawing/2014/main" id="{F5AA3D50-2A62-4BE9-B592-A9E19F28B14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65425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0" name="Line 507">
            <a:extLst>
              <a:ext uri="{FF2B5EF4-FFF2-40B4-BE49-F238E27FC236}">
                <a16:creationId xmlns:a16="http://schemas.microsoft.com/office/drawing/2014/main" id="{8CA9CBF9-B757-4844-B5F3-239CCE9D425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82249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1" name="Line 508">
            <a:extLst>
              <a:ext uri="{FF2B5EF4-FFF2-40B4-BE49-F238E27FC236}">
                <a16:creationId xmlns:a16="http://schemas.microsoft.com/office/drawing/2014/main" id="{13C19C51-5397-4CD0-9ED7-AEB0F809FCC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99074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" name="Line 509">
            <a:extLst>
              <a:ext uri="{FF2B5EF4-FFF2-40B4-BE49-F238E27FC236}">
                <a16:creationId xmlns:a16="http://schemas.microsoft.com/office/drawing/2014/main" id="{2A4E7D3F-35F0-48C9-98FF-C886E51017C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5898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3" name="Line 510">
            <a:extLst>
              <a:ext uri="{FF2B5EF4-FFF2-40B4-BE49-F238E27FC236}">
                <a16:creationId xmlns:a16="http://schemas.microsoft.com/office/drawing/2014/main" id="{C83FEEE8-7031-4CAB-AE00-067A07BA5A9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3455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4" name="Line 511">
            <a:extLst>
              <a:ext uri="{FF2B5EF4-FFF2-40B4-BE49-F238E27FC236}">
                <a16:creationId xmlns:a16="http://schemas.microsoft.com/office/drawing/2014/main" id="{2FB7FBD6-6CCC-4F2A-8746-95ECE73400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0279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Line 512">
            <a:extLst>
              <a:ext uri="{FF2B5EF4-FFF2-40B4-BE49-F238E27FC236}">
                <a16:creationId xmlns:a16="http://schemas.microsoft.com/office/drawing/2014/main" id="{8ABCA895-E416-490B-94E4-9DA8B55F2B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7104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6" name="Line 513">
            <a:extLst>
              <a:ext uri="{FF2B5EF4-FFF2-40B4-BE49-F238E27FC236}">
                <a16:creationId xmlns:a16="http://schemas.microsoft.com/office/drawing/2014/main" id="{3BCDEF8E-D1DB-4AC2-A7FC-9034B54A0EE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3928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7" name="Line 514">
            <a:extLst>
              <a:ext uri="{FF2B5EF4-FFF2-40B4-BE49-F238E27FC236}">
                <a16:creationId xmlns:a16="http://schemas.microsoft.com/office/drawing/2014/main" id="{02441BC8-6D08-4A1D-A9BE-41B6E25590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900753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Line 515">
            <a:extLst>
              <a:ext uri="{FF2B5EF4-FFF2-40B4-BE49-F238E27FC236}">
                <a16:creationId xmlns:a16="http://schemas.microsoft.com/office/drawing/2014/main" id="{BAD6710A-83E0-4F49-A083-195A1ED16E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8309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9" name="Line 516">
            <a:extLst>
              <a:ext uri="{FF2B5EF4-FFF2-40B4-BE49-F238E27FC236}">
                <a16:creationId xmlns:a16="http://schemas.microsoft.com/office/drawing/2014/main" id="{B574C160-13F5-45AC-B249-D40EA1C7AFB4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5134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0" name="Line 517">
            <a:extLst>
              <a:ext uri="{FF2B5EF4-FFF2-40B4-BE49-F238E27FC236}">
                <a16:creationId xmlns:a16="http://schemas.microsoft.com/office/drawing/2014/main" id="{9A64B18F-D896-4A88-9890-8A0C695AF22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1958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1" name="Line 518">
            <a:extLst>
              <a:ext uri="{FF2B5EF4-FFF2-40B4-BE49-F238E27FC236}">
                <a16:creationId xmlns:a16="http://schemas.microsoft.com/office/drawing/2014/main" id="{0F2411ED-CF42-4300-8A8D-E2BF2ACFB60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8783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" name="Line 519">
            <a:extLst>
              <a:ext uri="{FF2B5EF4-FFF2-40B4-BE49-F238E27FC236}">
                <a16:creationId xmlns:a16="http://schemas.microsoft.com/office/drawing/2014/main" id="{31F4D04A-AC67-4F18-861C-9AB3D9D11EC1}"/>
              </a:ext>
            </a:extLst>
          </p:cNvPr>
          <p:cNvSpPr>
            <a:spLocks noChangeShapeType="1"/>
          </p:cNvSpPr>
          <p:nvPr/>
        </p:nvSpPr>
        <p:spPr bwMode="auto">
          <a:xfrm>
            <a:off x="3985607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3" name="Line 520">
            <a:extLst>
              <a:ext uri="{FF2B5EF4-FFF2-40B4-BE49-F238E27FC236}">
                <a16:creationId xmlns:a16="http://schemas.microsoft.com/office/drawing/2014/main" id="{611935D8-2ADB-450F-A768-2287563BE5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2432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4" name="Line 521">
            <a:extLst>
              <a:ext uri="{FF2B5EF4-FFF2-40B4-BE49-F238E27FC236}">
                <a16:creationId xmlns:a16="http://schemas.microsoft.com/office/drawing/2014/main" id="{AD0C8E86-6FCA-48A6-BB81-D2CCA06DFEC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9988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5" name="Line 522">
            <a:extLst>
              <a:ext uri="{FF2B5EF4-FFF2-40B4-BE49-F238E27FC236}">
                <a16:creationId xmlns:a16="http://schemas.microsoft.com/office/drawing/2014/main" id="{43FFD45D-875C-4769-8CE9-FF4E1845C8B5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6812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" name="Line 523">
            <a:extLst>
              <a:ext uri="{FF2B5EF4-FFF2-40B4-BE49-F238E27FC236}">
                <a16:creationId xmlns:a16="http://schemas.microsoft.com/office/drawing/2014/main" id="{C47719BF-7D56-4A3C-A08A-31F5E493CA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3637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7" name="Line 524">
            <a:extLst>
              <a:ext uri="{FF2B5EF4-FFF2-40B4-BE49-F238E27FC236}">
                <a16:creationId xmlns:a16="http://schemas.microsoft.com/office/drawing/2014/main" id="{481EB504-AB67-4E20-A93A-9D34271D4195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046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8" name="Line 525">
            <a:extLst>
              <a:ext uri="{FF2B5EF4-FFF2-40B4-BE49-F238E27FC236}">
                <a16:creationId xmlns:a16="http://schemas.microsoft.com/office/drawing/2014/main" id="{751D6B56-8D56-42DA-A151-83644DF953A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87286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9" name="Line 526">
            <a:extLst>
              <a:ext uri="{FF2B5EF4-FFF2-40B4-BE49-F238E27FC236}">
                <a16:creationId xmlns:a16="http://schemas.microsoft.com/office/drawing/2014/main" id="{62D17F5F-49E9-4CEA-929F-32828F9B4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410411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0" name="Line 527">
            <a:extLst>
              <a:ext uri="{FF2B5EF4-FFF2-40B4-BE49-F238E27FC236}">
                <a16:creationId xmlns:a16="http://schemas.microsoft.com/office/drawing/2014/main" id="{B58092E7-E9CD-4270-A4D6-B1E6DC73BA85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1667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Line 528">
            <a:extLst>
              <a:ext uri="{FF2B5EF4-FFF2-40B4-BE49-F238E27FC236}">
                <a16:creationId xmlns:a16="http://schemas.microsoft.com/office/drawing/2014/main" id="{DFF30A18-D63C-45E9-AC6E-317D789B905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3849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" name="Line 529">
            <a:extLst>
              <a:ext uri="{FF2B5EF4-FFF2-40B4-BE49-F238E27FC236}">
                <a16:creationId xmlns:a16="http://schemas.microsoft.com/office/drawing/2014/main" id="{27A12A8E-2873-41DF-A83E-CCE0CBE17E0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5316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" name="Line 530">
            <a:extLst>
              <a:ext uri="{FF2B5EF4-FFF2-40B4-BE49-F238E27FC236}">
                <a16:creationId xmlns:a16="http://schemas.microsoft.com/office/drawing/2014/main" id="{2B08401D-8226-45C7-B151-74F616B77C7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214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4" name="Line 531">
            <a:extLst>
              <a:ext uri="{FF2B5EF4-FFF2-40B4-BE49-F238E27FC236}">
                <a16:creationId xmlns:a16="http://schemas.microsoft.com/office/drawing/2014/main" id="{BD49F146-B6A7-4197-AA8F-A17968673CC9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8965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5" name="Line 532">
            <a:extLst>
              <a:ext uri="{FF2B5EF4-FFF2-40B4-BE49-F238E27FC236}">
                <a16:creationId xmlns:a16="http://schemas.microsoft.com/office/drawing/2014/main" id="{9EC41BD0-C463-4833-B96A-D6CE6EC722B9}"/>
              </a:ext>
            </a:extLst>
          </p:cNvPr>
          <p:cNvSpPr>
            <a:spLocks noChangeShapeType="1"/>
          </p:cNvSpPr>
          <p:nvPr/>
        </p:nvSpPr>
        <p:spPr bwMode="auto">
          <a:xfrm>
            <a:off x="4206521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6" name="Line 533">
            <a:extLst>
              <a:ext uri="{FF2B5EF4-FFF2-40B4-BE49-F238E27FC236}">
                <a16:creationId xmlns:a16="http://schemas.microsoft.com/office/drawing/2014/main" id="{0E0A494F-D225-456E-8F3B-CA67B8D47B71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3346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7" name="Line 534">
            <a:extLst>
              <a:ext uri="{FF2B5EF4-FFF2-40B4-BE49-F238E27FC236}">
                <a16:creationId xmlns:a16="http://schemas.microsoft.com/office/drawing/2014/main" id="{B9353F19-2673-4603-8F8F-41309E77C8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0170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8" name="Line 535">
            <a:extLst>
              <a:ext uri="{FF2B5EF4-FFF2-40B4-BE49-F238E27FC236}">
                <a16:creationId xmlns:a16="http://schemas.microsoft.com/office/drawing/2014/main" id="{6CF36284-58DD-4F85-9D2A-9D55F025BC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6995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Line 536">
            <a:extLst>
              <a:ext uri="{FF2B5EF4-FFF2-40B4-BE49-F238E27FC236}">
                <a16:creationId xmlns:a16="http://schemas.microsoft.com/office/drawing/2014/main" id="{742704C7-5AFD-4B0E-8CAC-892317B9121C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3819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Line 537">
            <a:extLst>
              <a:ext uri="{FF2B5EF4-FFF2-40B4-BE49-F238E27FC236}">
                <a16:creationId xmlns:a16="http://schemas.microsoft.com/office/drawing/2014/main" id="{478529DC-1854-4BA5-A058-4759835159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290644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Line 538">
            <a:extLst>
              <a:ext uri="{FF2B5EF4-FFF2-40B4-BE49-F238E27FC236}">
                <a16:creationId xmlns:a16="http://schemas.microsoft.com/office/drawing/2014/main" id="{62DD98C5-A9A3-4383-A6D2-F4A60B6F6D71}"/>
              </a:ext>
            </a:extLst>
          </p:cNvPr>
          <p:cNvSpPr>
            <a:spLocks noChangeShapeType="1"/>
          </p:cNvSpPr>
          <p:nvPr/>
        </p:nvSpPr>
        <p:spPr bwMode="auto">
          <a:xfrm>
            <a:off x="4308200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Line 539">
            <a:extLst>
              <a:ext uri="{FF2B5EF4-FFF2-40B4-BE49-F238E27FC236}">
                <a16:creationId xmlns:a16="http://schemas.microsoft.com/office/drawing/2014/main" id="{7D0D46BF-6F66-4695-9B58-F57B9EC1BD7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25024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Line 540">
            <a:extLst>
              <a:ext uri="{FF2B5EF4-FFF2-40B4-BE49-F238E27FC236}">
                <a16:creationId xmlns:a16="http://schemas.microsoft.com/office/drawing/2014/main" id="{EDEDB9CE-FF46-4790-ABB9-507F30187DA3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1849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Line 541">
            <a:extLst>
              <a:ext uri="{FF2B5EF4-FFF2-40B4-BE49-F238E27FC236}">
                <a16:creationId xmlns:a16="http://schemas.microsoft.com/office/drawing/2014/main" id="{C25991F4-4BC5-45BC-B15A-E6DAF287EC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8674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Line 542">
            <a:extLst>
              <a:ext uri="{FF2B5EF4-FFF2-40B4-BE49-F238E27FC236}">
                <a16:creationId xmlns:a16="http://schemas.microsoft.com/office/drawing/2014/main" id="{110DA818-A36F-463B-8B5E-72AE6D3CC96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75498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6" name="Line 543">
            <a:extLst>
              <a:ext uri="{FF2B5EF4-FFF2-40B4-BE49-F238E27FC236}">
                <a16:creationId xmlns:a16="http://schemas.microsoft.com/office/drawing/2014/main" id="{DDC9F4E2-C69F-4A3F-B64D-A65838923E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92323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7" name="Line 544">
            <a:extLst>
              <a:ext uri="{FF2B5EF4-FFF2-40B4-BE49-F238E27FC236}">
                <a16:creationId xmlns:a16="http://schemas.microsoft.com/office/drawing/2014/main" id="{80619D3E-8A6A-4FE8-9FEB-FF53D4F5D20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9879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8" name="Line 545">
            <a:extLst>
              <a:ext uri="{FF2B5EF4-FFF2-40B4-BE49-F238E27FC236}">
                <a16:creationId xmlns:a16="http://schemas.microsoft.com/office/drawing/2014/main" id="{C26BB5D8-A9DF-4E8F-87DC-FE8E2BA17E6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6704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Line 546">
            <a:extLst>
              <a:ext uri="{FF2B5EF4-FFF2-40B4-BE49-F238E27FC236}">
                <a16:creationId xmlns:a16="http://schemas.microsoft.com/office/drawing/2014/main" id="{4286E63C-CB04-40D3-B923-CC1039AE38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3528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0" name="Line 547">
            <a:extLst>
              <a:ext uri="{FF2B5EF4-FFF2-40B4-BE49-F238E27FC236}">
                <a16:creationId xmlns:a16="http://schemas.microsoft.com/office/drawing/2014/main" id="{A9298725-6B27-4A2C-BFDE-AE25472CC7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353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1" name="Line 548">
            <a:extLst>
              <a:ext uri="{FF2B5EF4-FFF2-40B4-BE49-F238E27FC236}">
                <a16:creationId xmlns:a16="http://schemas.microsoft.com/office/drawing/2014/main" id="{E561A873-18B1-493B-B6DC-5AF9CEF8C8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77177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2" name="Line 549">
            <a:extLst>
              <a:ext uri="{FF2B5EF4-FFF2-40B4-BE49-F238E27FC236}">
                <a16:creationId xmlns:a16="http://schemas.microsoft.com/office/drawing/2014/main" id="{3969E51D-0041-451A-9783-4BFD545985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4002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" name="Line 550">
            <a:extLst>
              <a:ext uri="{FF2B5EF4-FFF2-40B4-BE49-F238E27FC236}">
                <a16:creationId xmlns:a16="http://schemas.microsoft.com/office/drawing/2014/main" id="{97C502BF-2E78-4549-A838-8B523D28AC1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1558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4" name="Line 551">
            <a:extLst>
              <a:ext uri="{FF2B5EF4-FFF2-40B4-BE49-F238E27FC236}">
                <a16:creationId xmlns:a16="http://schemas.microsoft.com/office/drawing/2014/main" id="{FA8D5257-783A-46FC-BE5A-E796A1266B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8382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5" name="Line 552">
            <a:extLst>
              <a:ext uri="{FF2B5EF4-FFF2-40B4-BE49-F238E27FC236}">
                <a16:creationId xmlns:a16="http://schemas.microsoft.com/office/drawing/2014/main" id="{D4B91470-DFED-49A5-97EB-897DFDA7F42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5207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6" name="Line 553">
            <a:extLst>
              <a:ext uri="{FF2B5EF4-FFF2-40B4-BE49-F238E27FC236}">
                <a16:creationId xmlns:a16="http://schemas.microsoft.com/office/drawing/2014/main" id="{88AF8124-0C59-4899-A7B8-B5112F2E36D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203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7" name="Line 554">
            <a:extLst>
              <a:ext uri="{FF2B5EF4-FFF2-40B4-BE49-F238E27FC236}">
                <a16:creationId xmlns:a16="http://schemas.microsoft.com/office/drawing/2014/main" id="{EF7249AC-AD90-4291-91DB-17E7E0DB3D9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8856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8" name="Line 555">
            <a:extLst>
              <a:ext uri="{FF2B5EF4-FFF2-40B4-BE49-F238E27FC236}">
                <a16:creationId xmlns:a16="http://schemas.microsoft.com/office/drawing/2014/main" id="{85A5B962-F94E-4EE9-AB35-81D0C913CD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96412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9" name="Line 556">
            <a:extLst>
              <a:ext uri="{FF2B5EF4-FFF2-40B4-BE49-F238E27FC236}">
                <a16:creationId xmlns:a16="http://schemas.microsoft.com/office/drawing/2014/main" id="{0BBFDA96-5628-4230-9621-B4F51AB636A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3237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0" name="Line 557">
            <a:extLst>
              <a:ext uri="{FF2B5EF4-FFF2-40B4-BE49-F238E27FC236}">
                <a16:creationId xmlns:a16="http://schemas.microsoft.com/office/drawing/2014/main" id="{678FA8AD-FF24-466A-A0B8-8C94878213E9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006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1" name="Line 558">
            <a:extLst>
              <a:ext uri="{FF2B5EF4-FFF2-40B4-BE49-F238E27FC236}">
                <a16:creationId xmlns:a16="http://schemas.microsoft.com/office/drawing/2014/main" id="{C57879C4-ED8A-4317-881C-2DFB08C33E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6886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2" name="Line 559">
            <a:extLst>
              <a:ext uri="{FF2B5EF4-FFF2-40B4-BE49-F238E27FC236}">
                <a16:creationId xmlns:a16="http://schemas.microsoft.com/office/drawing/2014/main" id="{51098D0A-49FA-49EB-AEF1-E9F998131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371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3" name="Line 560">
            <a:extLst>
              <a:ext uri="{FF2B5EF4-FFF2-40B4-BE49-F238E27FC236}">
                <a16:creationId xmlns:a16="http://schemas.microsoft.com/office/drawing/2014/main" id="{B8EED96F-9357-4A05-A206-D0E2C8E469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0535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4" name="Line 561">
            <a:extLst>
              <a:ext uri="{FF2B5EF4-FFF2-40B4-BE49-F238E27FC236}">
                <a16:creationId xmlns:a16="http://schemas.microsoft.com/office/drawing/2014/main" id="{6E09F669-46D7-4D84-8D69-43E3BAB037D7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8091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5" name="Line 562">
            <a:extLst>
              <a:ext uri="{FF2B5EF4-FFF2-40B4-BE49-F238E27FC236}">
                <a16:creationId xmlns:a16="http://schemas.microsoft.com/office/drawing/2014/main" id="{CADA480F-DB5F-48DD-B841-4CC412055CD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4916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6" name="Line 563">
            <a:extLst>
              <a:ext uri="{FF2B5EF4-FFF2-40B4-BE49-F238E27FC236}">
                <a16:creationId xmlns:a16="http://schemas.microsoft.com/office/drawing/2014/main" id="{0D1E510F-AC4D-46B9-884A-BDAC963A53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1740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7" name="Line 564">
            <a:extLst>
              <a:ext uri="{FF2B5EF4-FFF2-40B4-BE49-F238E27FC236}">
                <a16:creationId xmlns:a16="http://schemas.microsoft.com/office/drawing/2014/main" id="{C8A6C2C7-AB67-436F-9A8B-5DB1BA6073D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65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8" name="Line 565">
            <a:extLst>
              <a:ext uri="{FF2B5EF4-FFF2-40B4-BE49-F238E27FC236}">
                <a16:creationId xmlns:a16="http://schemas.microsoft.com/office/drawing/2014/main" id="{15DE0980-9245-43C3-BADE-9F0EC064589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5389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9" name="Line 566">
            <a:extLst>
              <a:ext uri="{FF2B5EF4-FFF2-40B4-BE49-F238E27FC236}">
                <a16:creationId xmlns:a16="http://schemas.microsoft.com/office/drawing/2014/main" id="{5F2D2CA6-FBD7-4FAF-9577-2F0BB8D20D9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2214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0" name="Line 567">
            <a:extLst>
              <a:ext uri="{FF2B5EF4-FFF2-40B4-BE49-F238E27FC236}">
                <a16:creationId xmlns:a16="http://schemas.microsoft.com/office/drawing/2014/main" id="{80CEFB6C-2FD9-44F9-A4D6-0C4AE559F1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9770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1" name="Line 568">
            <a:extLst>
              <a:ext uri="{FF2B5EF4-FFF2-40B4-BE49-F238E27FC236}">
                <a16:creationId xmlns:a16="http://schemas.microsoft.com/office/drawing/2014/main" id="{163BF8D8-B309-4DE3-AA3F-66157EF66D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6594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Line 569">
            <a:extLst>
              <a:ext uri="{FF2B5EF4-FFF2-40B4-BE49-F238E27FC236}">
                <a16:creationId xmlns:a16="http://schemas.microsoft.com/office/drawing/2014/main" id="{D2276F70-8055-44A1-BA17-1AD5DA7BD4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3419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" name="Line 570">
            <a:extLst>
              <a:ext uri="{FF2B5EF4-FFF2-40B4-BE49-F238E27FC236}">
                <a16:creationId xmlns:a16="http://schemas.microsoft.com/office/drawing/2014/main" id="{6BEC57E8-84BF-470B-ACB5-B0C7293679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0243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4" name="Line 571">
            <a:extLst>
              <a:ext uri="{FF2B5EF4-FFF2-40B4-BE49-F238E27FC236}">
                <a16:creationId xmlns:a16="http://schemas.microsoft.com/office/drawing/2014/main" id="{F4BD1AE1-26DA-4928-8061-22360509F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7068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5" name="Line 572">
            <a:extLst>
              <a:ext uri="{FF2B5EF4-FFF2-40B4-BE49-F238E27FC236}">
                <a16:creationId xmlns:a16="http://schemas.microsoft.com/office/drawing/2014/main" id="{1F3D47A8-FFC8-4B10-B43F-FD7FBF72385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4624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6" name="Line 573">
            <a:extLst>
              <a:ext uri="{FF2B5EF4-FFF2-40B4-BE49-F238E27FC236}">
                <a16:creationId xmlns:a16="http://schemas.microsoft.com/office/drawing/2014/main" id="{AB4D313B-0896-41F6-97AA-8AAE0ECF1C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1449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7" name="Line 574">
            <a:extLst>
              <a:ext uri="{FF2B5EF4-FFF2-40B4-BE49-F238E27FC236}">
                <a16:creationId xmlns:a16="http://schemas.microsoft.com/office/drawing/2014/main" id="{3C6F6448-7986-4908-867C-1AC23DECE90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8273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Line 575">
            <a:extLst>
              <a:ext uri="{FF2B5EF4-FFF2-40B4-BE49-F238E27FC236}">
                <a16:creationId xmlns:a16="http://schemas.microsoft.com/office/drawing/2014/main" id="{A88F3F42-7E2B-4087-BCD5-86770637511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5098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9" name="Line 576">
            <a:extLst>
              <a:ext uri="{FF2B5EF4-FFF2-40B4-BE49-F238E27FC236}">
                <a16:creationId xmlns:a16="http://schemas.microsoft.com/office/drawing/2014/main" id="{BBCCA85A-0BD1-4963-BEEA-2D0C0BA3CA1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1923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0" name="Line 577">
            <a:extLst>
              <a:ext uri="{FF2B5EF4-FFF2-40B4-BE49-F238E27FC236}">
                <a16:creationId xmlns:a16="http://schemas.microsoft.com/office/drawing/2014/main" id="{4C53FC47-E8FF-41E2-AB67-43AC694EEF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8747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1" name="Line 578">
            <a:extLst>
              <a:ext uri="{FF2B5EF4-FFF2-40B4-BE49-F238E27FC236}">
                <a16:creationId xmlns:a16="http://schemas.microsoft.com/office/drawing/2014/main" id="{A258C47F-0B67-4EF7-AC50-E6933D4932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6303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2" name="Line 579">
            <a:extLst>
              <a:ext uri="{FF2B5EF4-FFF2-40B4-BE49-F238E27FC236}">
                <a16:creationId xmlns:a16="http://schemas.microsoft.com/office/drawing/2014/main" id="{5444C2F9-5A9E-4F90-A030-6001F84BFBE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3128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Line 580">
            <a:extLst>
              <a:ext uri="{FF2B5EF4-FFF2-40B4-BE49-F238E27FC236}">
                <a16:creationId xmlns:a16="http://schemas.microsoft.com/office/drawing/2014/main" id="{DFA8E51E-EE30-448F-B610-44178E2A2B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9952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Line 581">
            <a:extLst>
              <a:ext uri="{FF2B5EF4-FFF2-40B4-BE49-F238E27FC236}">
                <a16:creationId xmlns:a16="http://schemas.microsoft.com/office/drawing/2014/main" id="{37ABBE2A-60BF-4B32-A866-F6D11721D04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6777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5" name="Line 582">
            <a:extLst>
              <a:ext uri="{FF2B5EF4-FFF2-40B4-BE49-F238E27FC236}">
                <a16:creationId xmlns:a16="http://schemas.microsoft.com/office/drawing/2014/main" id="{8BA05094-5E46-4317-B985-257BD3EA75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360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Line 583">
            <a:extLst>
              <a:ext uri="{FF2B5EF4-FFF2-40B4-BE49-F238E27FC236}">
                <a16:creationId xmlns:a16="http://schemas.microsoft.com/office/drawing/2014/main" id="{236B418A-20FD-4458-B381-76C1E92DFA5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0426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7" name="Line 584">
            <a:extLst>
              <a:ext uri="{FF2B5EF4-FFF2-40B4-BE49-F238E27FC236}">
                <a16:creationId xmlns:a16="http://schemas.microsoft.com/office/drawing/2014/main" id="{FC8E2644-7EDE-45AB-95FC-ED350FC38AB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7982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Line 585">
            <a:extLst>
              <a:ext uri="{FF2B5EF4-FFF2-40B4-BE49-F238E27FC236}">
                <a16:creationId xmlns:a16="http://schemas.microsoft.com/office/drawing/2014/main" id="{03CE5CB6-EC44-4F9F-A72C-BD7FC06E26B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4806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Line 586">
            <a:extLst>
              <a:ext uri="{FF2B5EF4-FFF2-40B4-BE49-F238E27FC236}">
                <a16:creationId xmlns:a16="http://schemas.microsoft.com/office/drawing/2014/main" id="{E7D83C7D-C788-4EB2-B29F-3508270D726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1631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0" name="Line 587">
            <a:extLst>
              <a:ext uri="{FF2B5EF4-FFF2-40B4-BE49-F238E27FC236}">
                <a16:creationId xmlns:a16="http://schemas.microsoft.com/office/drawing/2014/main" id="{868ED13B-688E-4D43-AC6C-EDD6537AB6A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8456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Line 588">
            <a:extLst>
              <a:ext uri="{FF2B5EF4-FFF2-40B4-BE49-F238E27FC236}">
                <a16:creationId xmlns:a16="http://schemas.microsoft.com/office/drawing/2014/main" id="{83D6B8CE-FFC2-44E8-BA2F-0A3FD8F2A59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5280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2" name="Line 589">
            <a:extLst>
              <a:ext uri="{FF2B5EF4-FFF2-40B4-BE49-F238E27FC236}">
                <a16:creationId xmlns:a16="http://schemas.microsoft.com/office/drawing/2014/main" id="{B4C2E51F-DAE2-4E23-9DC8-D3F57B38E94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2836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3" name="Line 590">
            <a:extLst>
              <a:ext uri="{FF2B5EF4-FFF2-40B4-BE49-F238E27FC236}">
                <a16:creationId xmlns:a16="http://schemas.microsoft.com/office/drawing/2014/main" id="{A22FD3B9-6680-42E3-A4F8-BC8921BB73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9661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" name="Line 591">
            <a:extLst>
              <a:ext uri="{FF2B5EF4-FFF2-40B4-BE49-F238E27FC236}">
                <a16:creationId xmlns:a16="http://schemas.microsoft.com/office/drawing/2014/main" id="{6C4575F0-6EE4-44FA-8CA2-C5A1050FD835}"/>
              </a:ext>
            </a:extLst>
          </p:cNvPr>
          <p:cNvSpPr>
            <a:spLocks noChangeShapeType="1"/>
          </p:cNvSpPr>
          <p:nvPr/>
        </p:nvSpPr>
        <p:spPr bwMode="auto">
          <a:xfrm>
            <a:off x="5206486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5" name="Line 592">
            <a:extLst>
              <a:ext uri="{FF2B5EF4-FFF2-40B4-BE49-F238E27FC236}">
                <a16:creationId xmlns:a16="http://schemas.microsoft.com/office/drawing/2014/main" id="{4F773743-CC35-4EFE-88D3-08DA1028E7E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23310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6" name="Line 593">
            <a:extLst>
              <a:ext uri="{FF2B5EF4-FFF2-40B4-BE49-F238E27FC236}">
                <a16:creationId xmlns:a16="http://schemas.microsoft.com/office/drawing/2014/main" id="{2575B737-C91A-4067-876D-B728FAAA7F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240135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7" name="Line 594">
            <a:extLst>
              <a:ext uri="{FF2B5EF4-FFF2-40B4-BE49-F238E27FC236}">
                <a16:creationId xmlns:a16="http://schemas.microsoft.com/office/drawing/2014/main" id="{A8291C92-1C2E-40B5-B251-225FD5C966B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6959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5" name="Line 602">
            <a:extLst>
              <a:ext uri="{FF2B5EF4-FFF2-40B4-BE49-F238E27FC236}">
                <a16:creationId xmlns:a16="http://schemas.microsoft.com/office/drawing/2014/main" id="{4D8B2EF3-2EB2-4BC1-88F2-2E5610C18C4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0571" y="2985076"/>
            <a:ext cx="1695624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6" name="Line 603">
            <a:extLst>
              <a:ext uri="{FF2B5EF4-FFF2-40B4-BE49-F238E27FC236}">
                <a16:creationId xmlns:a16="http://schemas.microsoft.com/office/drawing/2014/main" id="{FE77191D-7C6A-410C-BD8F-75648BD736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0571" y="2985076"/>
            <a:ext cx="0" cy="3218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7" name="Rectangle 604">
            <a:extLst>
              <a:ext uri="{FF2B5EF4-FFF2-40B4-BE49-F238E27FC236}">
                <a16:creationId xmlns:a16="http://schemas.microsoft.com/office/drawing/2014/main" id="{F43AE634-979F-46E7-A78E-7CF8A27E7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218" y="3051643"/>
            <a:ext cx="26591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28" name="Line 605">
            <a:extLst>
              <a:ext uri="{FF2B5EF4-FFF2-40B4-BE49-F238E27FC236}">
                <a16:creationId xmlns:a16="http://schemas.microsoft.com/office/drawing/2014/main" id="{DA513B5D-5133-4B72-961C-24B5793CD1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104111" y="2985076"/>
            <a:ext cx="0" cy="3218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9" name="Rectangle 606">
            <a:extLst>
              <a:ext uri="{FF2B5EF4-FFF2-40B4-BE49-F238E27FC236}">
                <a16:creationId xmlns:a16="http://schemas.microsoft.com/office/drawing/2014/main" id="{7AD1881A-B02D-403A-A0F7-58D9B5042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886" y="3051643"/>
            <a:ext cx="53182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30" name="Line 607">
            <a:extLst>
              <a:ext uri="{FF2B5EF4-FFF2-40B4-BE49-F238E27FC236}">
                <a16:creationId xmlns:a16="http://schemas.microsoft.com/office/drawing/2014/main" id="{8DABC9DA-CF36-4CB3-97D6-F02CF10AD0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8382" y="2985076"/>
            <a:ext cx="0" cy="3218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1" name="Rectangle 608">
            <a:extLst>
              <a:ext uri="{FF2B5EF4-FFF2-40B4-BE49-F238E27FC236}">
                <a16:creationId xmlns:a16="http://schemas.microsoft.com/office/drawing/2014/main" id="{FFC588ED-7732-450F-B4FC-A28609895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8158" y="3051643"/>
            <a:ext cx="53182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32" name="Line 609">
            <a:extLst>
              <a:ext uri="{FF2B5EF4-FFF2-40B4-BE49-F238E27FC236}">
                <a16:creationId xmlns:a16="http://schemas.microsoft.com/office/drawing/2014/main" id="{0FE12412-EB01-4241-91CA-CADD6CADE8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1923" y="2985076"/>
            <a:ext cx="0" cy="3218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3" name="Rectangle 610">
            <a:extLst>
              <a:ext uri="{FF2B5EF4-FFF2-40B4-BE49-F238E27FC236}">
                <a16:creationId xmlns:a16="http://schemas.microsoft.com/office/drawing/2014/main" id="{7E0FB0B4-06AE-4B72-B813-D584ECCE8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698" y="3051643"/>
            <a:ext cx="53182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36" name="Line 613">
            <a:extLst>
              <a:ext uri="{FF2B5EF4-FFF2-40B4-BE49-F238E27FC236}">
                <a16:creationId xmlns:a16="http://schemas.microsoft.com/office/drawing/2014/main" id="{830A924D-1C63-431A-82D9-EBA5DE7D08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80571" y="1846858"/>
            <a:ext cx="0" cy="113821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7" name="Line 614">
            <a:extLst>
              <a:ext uri="{FF2B5EF4-FFF2-40B4-BE49-F238E27FC236}">
                <a16:creationId xmlns:a16="http://schemas.microsoft.com/office/drawing/2014/main" id="{6FD0D32C-909F-4BE4-9BD7-C38C9C2751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48385" y="2985076"/>
            <a:ext cx="32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8" name="Rectangle 615">
            <a:extLst>
              <a:ext uri="{FF2B5EF4-FFF2-40B4-BE49-F238E27FC236}">
                <a16:creationId xmlns:a16="http://schemas.microsoft.com/office/drawing/2014/main" id="{D0FC9CCB-FDAF-4144-86AF-8FA3272F6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5974" y="2933871"/>
            <a:ext cx="26591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39" name="Line 616">
            <a:extLst>
              <a:ext uri="{FF2B5EF4-FFF2-40B4-BE49-F238E27FC236}">
                <a16:creationId xmlns:a16="http://schemas.microsoft.com/office/drawing/2014/main" id="{7FD130B5-DBDB-4511-98E3-89B84CB8D7B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48385" y="2757579"/>
            <a:ext cx="32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0" name="Rectangle 617">
            <a:extLst>
              <a:ext uri="{FF2B5EF4-FFF2-40B4-BE49-F238E27FC236}">
                <a16:creationId xmlns:a16="http://schemas.microsoft.com/office/drawing/2014/main" id="{516B3622-8AB6-4E38-B7E6-7E882E974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5974" y="2706374"/>
            <a:ext cx="26591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1" name="Line 618">
            <a:extLst>
              <a:ext uri="{FF2B5EF4-FFF2-40B4-BE49-F238E27FC236}">
                <a16:creationId xmlns:a16="http://schemas.microsoft.com/office/drawing/2014/main" id="{7D82D06C-6897-42F7-ADF3-D4773DFAD5C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48385" y="2530081"/>
            <a:ext cx="32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2" name="Rectangle 619">
            <a:extLst>
              <a:ext uri="{FF2B5EF4-FFF2-40B4-BE49-F238E27FC236}">
                <a16:creationId xmlns:a16="http://schemas.microsoft.com/office/drawing/2014/main" id="{50658FDC-1F6B-410A-BC2A-283AEB3E1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5974" y="2478145"/>
            <a:ext cx="26591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3" name="Line 620">
            <a:extLst>
              <a:ext uri="{FF2B5EF4-FFF2-40B4-BE49-F238E27FC236}">
                <a16:creationId xmlns:a16="http://schemas.microsoft.com/office/drawing/2014/main" id="{DD39ED30-E6AD-4261-BA42-C574F508730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48385" y="2301852"/>
            <a:ext cx="32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4" name="Rectangle 621">
            <a:extLst>
              <a:ext uri="{FF2B5EF4-FFF2-40B4-BE49-F238E27FC236}">
                <a16:creationId xmlns:a16="http://schemas.microsoft.com/office/drawing/2014/main" id="{17689A79-83D5-41A4-BC51-861976CAA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5974" y="2250647"/>
            <a:ext cx="26591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5" name="Line 622">
            <a:extLst>
              <a:ext uri="{FF2B5EF4-FFF2-40B4-BE49-F238E27FC236}">
                <a16:creationId xmlns:a16="http://schemas.microsoft.com/office/drawing/2014/main" id="{34AE21B6-B046-4B17-ACEC-2079FFA83E7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48385" y="2074355"/>
            <a:ext cx="32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6" name="Rectangle 623">
            <a:extLst>
              <a:ext uri="{FF2B5EF4-FFF2-40B4-BE49-F238E27FC236}">
                <a16:creationId xmlns:a16="http://schemas.microsoft.com/office/drawing/2014/main" id="{F23CA55B-3316-4034-A3A0-5A9A4E230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5974" y="2023150"/>
            <a:ext cx="26591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7" name="Line 624">
            <a:extLst>
              <a:ext uri="{FF2B5EF4-FFF2-40B4-BE49-F238E27FC236}">
                <a16:creationId xmlns:a16="http://schemas.microsoft.com/office/drawing/2014/main" id="{678F4002-D626-4E9B-8F6E-21CCAFF675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48385" y="1846858"/>
            <a:ext cx="32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8" name="Rectangle 625">
            <a:extLst>
              <a:ext uri="{FF2B5EF4-FFF2-40B4-BE49-F238E27FC236}">
                <a16:creationId xmlns:a16="http://schemas.microsoft.com/office/drawing/2014/main" id="{EA25F298-2C4B-4894-949A-05D1B26DA6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5974" y="1795652"/>
            <a:ext cx="26591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9" name="Line 626">
            <a:extLst>
              <a:ext uri="{FF2B5EF4-FFF2-40B4-BE49-F238E27FC236}">
                <a16:creationId xmlns:a16="http://schemas.microsoft.com/office/drawing/2014/main" id="{7DCB6441-B95F-4494-A32B-CC23319591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48385" y="2985076"/>
            <a:ext cx="32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0" name="Line 627">
            <a:extLst>
              <a:ext uri="{FF2B5EF4-FFF2-40B4-BE49-F238E27FC236}">
                <a16:creationId xmlns:a16="http://schemas.microsoft.com/office/drawing/2014/main" id="{0F944553-0CBE-4930-98BB-E5910FBF6E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0571" y="298507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1" name="Line 628">
            <a:extLst>
              <a:ext uri="{FF2B5EF4-FFF2-40B4-BE49-F238E27FC236}">
                <a16:creationId xmlns:a16="http://schemas.microsoft.com/office/drawing/2014/main" id="{87CD8C17-84F9-4248-B0AC-67C71C82D0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0571" y="2985076"/>
            <a:ext cx="4242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2" name="Line 629">
            <a:extLst>
              <a:ext uri="{FF2B5EF4-FFF2-40B4-BE49-F238E27FC236}">
                <a16:creationId xmlns:a16="http://schemas.microsoft.com/office/drawing/2014/main" id="{3687B7B3-E4EC-469A-A70C-99A4E605212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22998" y="298507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3" name="Line 630">
            <a:extLst>
              <a:ext uri="{FF2B5EF4-FFF2-40B4-BE49-F238E27FC236}">
                <a16:creationId xmlns:a16="http://schemas.microsoft.com/office/drawing/2014/main" id="{4DE1BD17-DFC0-49A6-BC62-43EEC15D64C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22998" y="2985076"/>
            <a:ext cx="4242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4" name="Line 631">
            <a:extLst>
              <a:ext uri="{FF2B5EF4-FFF2-40B4-BE49-F238E27FC236}">
                <a16:creationId xmlns:a16="http://schemas.microsoft.com/office/drawing/2014/main" id="{2083C8CF-1264-41BD-88C4-D75CBFDB907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65425" y="298507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5" name="Line 632">
            <a:extLst>
              <a:ext uri="{FF2B5EF4-FFF2-40B4-BE49-F238E27FC236}">
                <a16:creationId xmlns:a16="http://schemas.microsoft.com/office/drawing/2014/main" id="{72AD16DE-113A-4C50-B3BC-93D82000E430}"/>
              </a:ext>
            </a:extLst>
          </p:cNvPr>
          <p:cNvSpPr>
            <a:spLocks noChangeShapeType="1"/>
          </p:cNvSpPr>
          <p:nvPr/>
        </p:nvSpPr>
        <p:spPr bwMode="auto">
          <a:xfrm>
            <a:off x="3765425" y="2985076"/>
            <a:ext cx="4242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6" name="Line 633">
            <a:extLst>
              <a:ext uri="{FF2B5EF4-FFF2-40B4-BE49-F238E27FC236}">
                <a16:creationId xmlns:a16="http://schemas.microsoft.com/office/drawing/2014/main" id="{2C9602CA-FAB3-48BE-8A80-D96DE2941C63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7852" y="298507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7" name="Line 634">
            <a:extLst>
              <a:ext uri="{FF2B5EF4-FFF2-40B4-BE49-F238E27FC236}">
                <a16:creationId xmlns:a16="http://schemas.microsoft.com/office/drawing/2014/main" id="{FC0F8BE6-6E6F-44CB-A682-2BE2BB334A9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7852" y="2985076"/>
            <a:ext cx="4242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8" name="Line 635">
            <a:extLst>
              <a:ext uri="{FF2B5EF4-FFF2-40B4-BE49-F238E27FC236}">
                <a16:creationId xmlns:a16="http://schemas.microsoft.com/office/drawing/2014/main" id="{7D82EB03-0D75-493A-AE85-6AA73AC0EFC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0279" y="2985076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9" name="Line 636">
            <a:extLst>
              <a:ext uri="{FF2B5EF4-FFF2-40B4-BE49-F238E27FC236}">
                <a16:creationId xmlns:a16="http://schemas.microsoft.com/office/drawing/2014/main" id="{2C66BDB9-DE67-489E-936E-5C23FA2709E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0279" y="2962400"/>
            <a:ext cx="42427" cy="2267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0" name="Line 637">
            <a:extLst>
              <a:ext uri="{FF2B5EF4-FFF2-40B4-BE49-F238E27FC236}">
                <a16:creationId xmlns:a16="http://schemas.microsoft.com/office/drawing/2014/main" id="{80A3D7E8-6593-473B-9BA7-114B398C70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2707" y="2962400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1" name="Line 638">
            <a:extLst>
              <a:ext uri="{FF2B5EF4-FFF2-40B4-BE49-F238E27FC236}">
                <a16:creationId xmlns:a16="http://schemas.microsoft.com/office/drawing/2014/main" id="{15CB9346-D5F8-40D6-B005-A69847B0477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2707" y="2962400"/>
            <a:ext cx="4242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2" name="Line 639">
            <a:extLst>
              <a:ext uri="{FF2B5EF4-FFF2-40B4-BE49-F238E27FC236}">
                <a16:creationId xmlns:a16="http://schemas.microsoft.com/office/drawing/2014/main" id="{3EB7B8E8-5A6F-427D-938A-82E77243ACC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5134" y="2962400"/>
            <a:ext cx="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3" name="Line 640">
            <a:extLst>
              <a:ext uri="{FF2B5EF4-FFF2-40B4-BE49-F238E27FC236}">
                <a16:creationId xmlns:a16="http://schemas.microsoft.com/office/drawing/2014/main" id="{BF7B9106-1A9A-49BA-AC07-11C20E821C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35134" y="2917047"/>
            <a:ext cx="42427" cy="4535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4" name="Line 641">
            <a:extLst>
              <a:ext uri="{FF2B5EF4-FFF2-40B4-BE49-F238E27FC236}">
                <a16:creationId xmlns:a16="http://schemas.microsoft.com/office/drawing/2014/main" id="{4D6D5133-A9A9-4DA4-9E4D-5E070A60AF0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7561" y="2870962"/>
            <a:ext cx="0" cy="9143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5" name="Freeform 642">
            <a:extLst>
              <a:ext uri="{FF2B5EF4-FFF2-40B4-BE49-F238E27FC236}">
                <a16:creationId xmlns:a16="http://schemas.microsoft.com/office/drawing/2014/main" id="{F60A676C-8A18-4F99-B276-5353FB61BEA3}"/>
              </a:ext>
            </a:extLst>
          </p:cNvPr>
          <p:cNvSpPr>
            <a:spLocks/>
          </p:cNvSpPr>
          <p:nvPr/>
        </p:nvSpPr>
        <p:spPr bwMode="auto">
          <a:xfrm>
            <a:off x="3949032" y="2870962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6" name="Freeform 643">
            <a:extLst>
              <a:ext uri="{FF2B5EF4-FFF2-40B4-BE49-F238E27FC236}">
                <a16:creationId xmlns:a16="http://schemas.microsoft.com/office/drawing/2014/main" id="{6AE7F0BB-E56B-4A30-9A63-BA92542CE714}"/>
              </a:ext>
            </a:extLst>
          </p:cNvPr>
          <p:cNvSpPr>
            <a:spLocks/>
          </p:cNvSpPr>
          <p:nvPr/>
        </p:nvSpPr>
        <p:spPr bwMode="auto">
          <a:xfrm>
            <a:off x="3949032" y="2962400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7" name="Line 644">
            <a:extLst>
              <a:ext uri="{FF2B5EF4-FFF2-40B4-BE49-F238E27FC236}">
                <a16:creationId xmlns:a16="http://schemas.microsoft.com/office/drawing/2014/main" id="{5FBF8E85-BC96-4197-9C43-E04A12D58CC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77561" y="2870962"/>
            <a:ext cx="42427" cy="460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8" name="Line 645">
            <a:extLst>
              <a:ext uri="{FF2B5EF4-FFF2-40B4-BE49-F238E27FC236}">
                <a16:creationId xmlns:a16="http://schemas.microsoft.com/office/drawing/2014/main" id="{39E6BD6A-63F3-4EFB-862A-0102BAB7C9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9988" y="2809515"/>
            <a:ext cx="0" cy="12435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9" name="Freeform 646">
            <a:extLst>
              <a:ext uri="{FF2B5EF4-FFF2-40B4-BE49-F238E27FC236}">
                <a16:creationId xmlns:a16="http://schemas.microsoft.com/office/drawing/2014/main" id="{53987357-0313-4742-AE58-F87A29A06996}"/>
              </a:ext>
            </a:extLst>
          </p:cNvPr>
          <p:cNvSpPr>
            <a:spLocks/>
          </p:cNvSpPr>
          <p:nvPr/>
        </p:nvSpPr>
        <p:spPr bwMode="auto">
          <a:xfrm>
            <a:off x="3991459" y="2809515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0" name="Freeform 647">
            <a:extLst>
              <a:ext uri="{FF2B5EF4-FFF2-40B4-BE49-F238E27FC236}">
                <a16:creationId xmlns:a16="http://schemas.microsoft.com/office/drawing/2014/main" id="{13C73816-8C98-45B5-B337-DEC3B23E0307}"/>
              </a:ext>
            </a:extLst>
          </p:cNvPr>
          <p:cNvSpPr>
            <a:spLocks/>
          </p:cNvSpPr>
          <p:nvPr/>
        </p:nvSpPr>
        <p:spPr bwMode="auto">
          <a:xfrm>
            <a:off x="3991459" y="2933871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1" name="Line 648">
            <a:extLst>
              <a:ext uri="{FF2B5EF4-FFF2-40B4-BE49-F238E27FC236}">
                <a16:creationId xmlns:a16="http://schemas.microsoft.com/office/drawing/2014/main" id="{96E80711-4BAD-44AA-9033-E9A419C0E8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19988" y="2780987"/>
            <a:ext cx="42427" cy="899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2" name="Line 649">
            <a:extLst>
              <a:ext uri="{FF2B5EF4-FFF2-40B4-BE49-F238E27FC236}">
                <a16:creationId xmlns:a16="http://schemas.microsoft.com/office/drawing/2014/main" id="{32084B90-4609-4F35-A008-3EFF2C18FA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2415" y="2725393"/>
            <a:ext cx="0" cy="11045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3" name="Freeform 650">
            <a:extLst>
              <a:ext uri="{FF2B5EF4-FFF2-40B4-BE49-F238E27FC236}">
                <a16:creationId xmlns:a16="http://schemas.microsoft.com/office/drawing/2014/main" id="{39DD7C09-271C-4563-9796-DD8C30734370}"/>
              </a:ext>
            </a:extLst>
          </p:cNvPr>
          <p:cNvSpPr>
            <a:spLocks/>
          </p:cNvSpPr>
          <p:nvPr/>
        </p:nvSpPr>
        <p:spPr bwMode="auto">
          <a:xfrm>
            <a:off x="4033886" y="272539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4" name="Freeform 651">
            <a:extLst>
              <a:ext uri="{FF2B5EF4-FFF2-40B4-BE49-F238E27FC236}">
                <a16:creationId xmlns:a16="http://schemas.microsoft.com/office/drawing/2014/main" id="{605A1DBE-0424-49DA-A275-A45F0C0C1ED1}"/>
              </a:ext>
            </a:extLst>
          </p:cNvPr>
          <p:cNvSpPr>
            <a:spLocks/>
          </p:cNvSpPr>
          <p:nvPr/>
        </p:nvSpPr>
        <p:spPr bwMode="auto">
          <a:xfrm>
            <a:off x="4033886" y="2835850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5" name="Line 652">
            <a:extLst>
              <a:ext uri="{FF2B5EF4-FFF2-40B4-BE49-F238E27FC236}">
                <a16:creationId xmlns:a16="http://schemas.microsoft.com/office/drawing/2014/main" id="{480A556A-3BBE-4994-899D-052617A1AD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62415" y="2757579"/>
            <a:ext cx="41696" cy="2340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6" name="Line 653">
            <a:extLst>
              <a:ext uri="{FF2B5EF4-FFF2-40B4-BE49-F238E27FC236}">
                <a16:creationId xmlns:a16="http://schemas.microsoft.com/office/drawing/2014/main" id="{4BC3DFE6-CEE1-49E6-913C-D96FFC3D53D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04111" y="2695401"/>
            <a:ext cx="0" cy="12435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7" name="Freeform 654">
            <a:extLst>
              <a:ext uri="{FF2B5EF4-FFF2-40B4-BE49-F238E27FC236}">
                <a16:creationId xmlns:a16="http://schemas.microsoft.com/office/drawing/2014/main" id="{781419D0-7F48-4B32-AD1A-D99D715DAABE}"/>
              </a:ext>
            </a:extLst>
          </p:cNvPr>
          <p:cNvSpPr>
            <a:spLocks/>
          </p:cNvSpPr>
          <p:nvPr/>
        </p:nvSpPr>
        <p:spPr bwMode="auto">
          <a:xfrm>
            <a:off x="4076313" y="2695401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8" name="Freeform 655">
            <a:extLst>
              <a:ext uri="{FF2B5EF4-FFF2-40B4-BE49-F238E27FC236}">
                <a16:creationId xmlns:a16="http://schemas.microsoft.com/office/drawing/2014/main" id="{63755C60-7080-4677-9419-EAAD8EE1AAFA}"/>
              </a:ext>
            </a:extLst>
          </p:cNvPr>
          <p:cNvSpPr>
            <a:spLocks/>
          </p:cNvSpPr>
          <p:nvPr/>
        </p:nvSpPr>
        <p:spPr bwMode="auto">
          <a:xfrm>
            <a:off x="4076313" y="281975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9" name="Line 656">
            <a:extLst>
              <a:ext uri="{FF2B5EF4-FFF2-40B4-BE49-F238E27FC236}">
                <a16:creationId xmlns:a16="http://schemas.microsoft.com/office/drawing/2014/main" id="{C1972CBC-E10C-49B3-AC6E-D6980951C1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04111" y="2690281"/>
            <a:ext cx="42427" cy="6729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0" name="Line 657">
            <a:extLst>
              <a:ext uri="{FF2B5EF4-FFF2-40B4-BE49-F238E27FC236}">
                <a16:creationId xmlns:a16="http://schemas.microsoft.com/office/drawing/2014/main" id="{368C3DA0-99D6-441B-ADFF-8493C293340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6538" y="2631029"/>
            <a:ext cx="0" cy="11704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1" name="Freeform 658">
            <a:extLst>
              <a:ext uri="{FF2B5EF4-FFF2-40B4-BE49-F238E27FC236}">
                <a16:creationId xmlns:a16="http://schemas.microsoft.com/office/drawing/2014/main" id="{18E84F03-5406-4BCE-8C2B-2F0798F41229}"/>
              </a:ext>
            </a:extLst>
          </p:cNvPr>
          <p:cNvSpPr>
            <a:spLocks/>
          </p:cNvSpPr>
          <p:nvPr/>
        </p:nvSpPr>
        <p:spPr bwMode="auto">
          <a:xfrm>
            <a:off x="4118741" y="2631029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2" name="Freeform 659">
            <a:extLst>
              <a:ext uri="{FF2B5EF4-FFF2-40B4-BE49-F238E27FC236}">
                <a16:creationId xmlns:a16="http://schemas.microsoft.com/office/drawing/2014/main" id="{B9DA137E-DBCE-4D1B-B1BC-AFAC10834B40}"/>
              </a:ext>
            </a:extLst>
          </p:cNvPr>
          <p:cNvSpPr>
            <a:spLocks/>
          </p:cNvSpPr>
          <p:nvPr/>
        </p:nvSpPr>
        <p:spPr bwMode="auto">
          <a:xfrm>
            <a:off x="4118741" y="2748069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3" name="Line 660">
            <a:extLst>
              <a:ext uri="{FF2B5EF4-FFF2-40B4-BE49-F238E27FC236}">
                <a16:creationId xmlns:a16="http://schemas.microsoft.com/office/drawing/2014/main" id="{800ECB2A-9F78-4428-8A57-D74D27338B6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46538" y="2643464"/>
            <a:ext cx="42427" cy="468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4" name="Line 661">
            <a:extLst>
              <a:ext uri="{FF2B5EF4-FFF2-40B4-BE49-F238E27FC236}">
                <a16:creationId xmlns:a16="http://schemas.microsoft.com/office/drawing/2014/main" id="{E9FB8F4F-AEE7-4E33-AC46-CF4AF9B0AE4C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8965" y="2592991"/>
            <a:ext cx="0" cy="10167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5" name="Freeform 662">
            <a:extLst>
              <a:ext uri="{FF2B5EF4-FFF2-40B4-BE49-F238E27FC236}">
                <a16:creationId xmlns:a16="http://schemas.microsoft.com/office/drawing/2014/main" id="{3211F2E5-7E8F-4193-9E92-368C2E4831EC}"/>
              </a:ext>
            </a:extLst>
          </p:cNvPr>
          <p:cNvSpPr>
            <a:spLocks/>
          </p:cNvSpPr>
          <p:nvPr/>
        </p:nvSpPr>
        <p:spPr bwMode="auto">
          <a:xfrm>
            <a:off x="4161168" y="2592991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6" name="Freeform 663">
            <a:extLst>
              <a:ext uri="{FF2B5EF4-FFF2-40B4-BE49-F238E27FC236}">
                <a16:creationId xmlns:a16="http://schemas.microsoft.com/office/drawing/2014/main" id="{998000AC-F0BD-4E97-8F9C-19EB42209F17}"/>
              </a:ext>
            </a:extLst>
          </p:cNvPr>
          <p:cNvSpPr>
            <a:spLocks/>
          </p:cNvSpPr>
          <p:nvPr/>
        </p:nvSpPr>
        <p:spPr bwMode="auto">
          <a:xfrm>
            <a:off x="4161168" y="2694670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7" name="Line 664">
            <a:extLst>
              <a:ext uri="{FF2B5EF4-FFF2-40B4-BE49-F238E27FC236}">
                <a16:creationId xmlns:a16="http://schemas.microsoft.com/office/drawing/2014/main" id="{E0CB114E-44C0-4532-9897-42098B5FDC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88965" y="2598111"/>
            <a:ext cx="42427" cy="4535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8" name="Line 665">
            <a:extLst>
              <a:ext uri="{FF2B5EF4-FFF2-40B4-BE49-F238E27FC236}">
                <a16:creationId xmlns:a16="http://schemas.microsoft.com/office/drawing/2014/main" id="{A19BF592-25D8-428C-95D5-605D311427C8}"/>
              </a:ext>
            </a:extLst>
          </p:cNvPr>
          <p:cNvSpPr>
            <a:spLocks noChangeShapeType="1"/>
          </p:cNvSpPr>
          <p:nvPr/>
        </p:nvSpPr>
        <p:spPr bwMode="auto">
          <a:xfrm>
            <a:off x="4231392" y="2540322"/>
            <a:ext cx="0" cy="11630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9" name="Freeform 666">
            <a:extLst>
              <a:ext uri="{FF2B5EF4-FFF2-40B4-BE49-F238E27FC236}">
                <a16:creationId xmlns:a16="http://schemas.microsoft.com/office/drawing/2014/main" id="{91369C93-33C5-4FED-AA95-C741CAF64783}"/>
              </a:ext>
            </a:extLst>
          </p:cNvPr>
          <p:cNvSpPr>
            <a:spLocks/>
          </p:cNvSpPr>
          <p:nvPr/>
        </p:nvSpPr>
        <p:spPr bwMode="auto">
          <a:xfrm>
            <a:off x="4203595" y="2540322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0" name="Freeform 667">
            <a:extLst>
              <a:ext uri="{FF2B5EF4-FFF2-40B4-BE49-F238E27FC236}">
                <a16:creationId xmlns:a16="http://schemas.microsoft.com/office/drawing/2014/main" id="{5A4178FF-611D-4582-8084-5750E40476AC}"/>
              </a:ext>
            </a:extLst>
          </p:cNvPr>
          <p:cNvSpPr>
            <a:spLocks/>
          </p:cNvSpPr>
          <p:nvPr/>
        </p:nvSpPr>
        <p:spPr bwMode="auto">
          <a:xfrm>
            <a:off x="4203595" y="2656632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1" name="Line 668">
            <a:extLst>
              <a:ext uri="{FF2B5EF4-FFF2-40B4-BE49-F238E27FC236}">
                <a16:creationId xmlns:a16="http://schemas.microsoft.com/office/drawing/2014/main" id="{A365F23E-5280-4AEE-84B7-42A1750786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231392" y="2598111"/>
            <a:ext cx="4242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2" name="Line 669">
            <a:extLst>
              <a:ext uri="{FF2B5EF4-FFF2-40B4-BE49-F238E27FC236}">
                <a16:creationId xmlns:a16="http://schemas.microsoft.com/office/drawing/2014/main" id="{F456AAC3-0EAA-483C-96D1-6FF736214D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3819" y="2540322"/>
            <a:ext cx="0" cy="11630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3" name="Freeform 670">
            <a:extLst>
              <a:ext uri="{FF2B5EF4-FFF2-40B4-BE49-F238E27FC236}">
                <a16:creationId xmlns:a16="http://schemas.microsoft.com/office/drawing/2014/main" id="{B58E32B5-DB99-4784-9274-64230B5FA640}"/>
              </a:ext>
            </a:extLst>
          </p:cNvPr>
          <p:cNvSpPr>
            <a:spLocks/>
          </p:cNvSpPr>
          <p:nvPr/>
        </p:nvSpPr>
        <p:spPr bwMode="auto">
          <a:xfrm>
            <a:off x="4246022" y="2540322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4" name="Freeform 671">
            <a:extLst>
              <a:ext uri="{FF2B5EF4-FFF2-40B4-BE49-F238E27FC236}">
                <a16:creationId xmlns:a16="http://schemas.microsoft.com/office/drawing/2014/main" id="{02189F43-F9F1-405C-A016-4429C859D3AF}"/>
              </a:ext>
            </a:extLst>
          </p:cNvPr>
          <p:cNvSpPr>
            <a:spLocks/>
          </p:cNvSpPr>
          <p:nvPr/>
        </p:nvSpPr>
        <p:spPr bwMode="auto">
          <a:xfrm>
            <a:off x="4246022" y="2656632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5" name="Line 672">
            <a:extLst>
              <a:ext uri="{FF2B5EF4-FFF2-40B4-BE49-F238E27FC236}">
                <a16:creationId xmlns:a16="http://schemas.microsoft.com/office/drawing/2014/main" id="{CFE8F632-C6CD-48CC-92E2-472FAA4900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73819" y="2553489"/>
            <a:ext cx="42427" cy="4462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6" name="Line 673">
            <a:extLst>
              <a:ext uri="{FF2B5EF4-FFF2-40B4-BE49-F238E27FC236}">
                <a16:creationId xmlns:a16="http://schemas.microsoft.com/office/drawing/2014/main" id="{EC59AFB5-0749-4A2E-9B16-18C4954C5A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6246" y="2486923"/>
            <a:ext cx="0" cy="13167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7" name="Freeform 674">
            <a:extLst>
              <a:ext uri="{FF2B5EF4-FFF2-40B4-BE49-F238E27FC236}">
                <a16:creationId xmlns:a16="http://schemas.microsoft.com/office/drawing/2014/main" id="{F10696C6-2C18-4618-ABA9-DA59E7BBAD1D}"/>
              </a:ext>
            </a:extLst>
          </p:cNvPr>
          <p:cNvSpPr>
            <a:spLocks/>
          </p:cNvSpPr>
          <p:nvPr/>
        </p:nvSpPr>
        <p:spPr bwMode="auto">
          <a:xfrm>
            <a:off x="4288449" y="248692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8" name="Freeform 675">
            <a:extLst>
              <a:ext uri="{FF2B5EF4-FFF2-40B4-BE49-F238E27FC236}">
                <a16:creationId xmlns:a16="http://schemas.microsoft.com/office/drawing/2014/main" id="{6CFA26F2-92F8-448B-94E2-1CC276A31393}"/>
              </a:ext>
            </a:extLst>
          </p:cNvPr>
          <p:cNvSpPr>
            <a:spLocks/>
          </p:cNvSpPr>
          <p:nvPr/>
        </p:nvSpPr>
        <p:spPr bwMode="auto">
          <a:xfrm>
            <a:off x="4288449" y="261859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9" name="Line 676">
            <a:extLst>
              <a:ext uri="{FF2B5EF4-FFF2-40B4-BE49-F238E27FC236}">
                <a16:creationId xmlns:a16="http://schemas.microsoft.com/office/drawing/2014/main" id="{2686E7F0-CDB3-4682-BB53-E6A63970C9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16246" y="2483997"/>
            <a:ext cx="42427" cy="6949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" name="Line 677">
            <a:extLst>
              <a:ext uri="{FF2B5EF4-FFF2-40B4-BE49-F238E27FC236}">
                <a16:creationId xmlns:a16="http://schemas.microsoft.com/office/drawing/2014/main" id="{D655B55C-C0EC-488B-8EBF-FDFF418DA1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8674" y="2407189"/>
            <a:ext cx="0" cy="15507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1" name="Freeform 678">
            <a:extLst>
              <a:ext uri="{FF2B5EF4-FFF2-40B4-BE49-F238E27FC236}">
                <a16:creationId xmlns:a16="http://schemas.microsoft.com/office/drawing/2014/main" id="{025F4F39-7E44-4B45-85C2-1D5B191B64AC}"/>
              </a:ext>
            </a:extLst>
          </p:cNvPr>
          <p:cNvSpPr>
            <a:spLocks/>
          </p:cNvSpPr>
          <p:nvPr/>
        </p:nvSpPr>
        <p:spPr bwMode="auto">
          <a:xfrm>
            <a:off x="4330145" y="2407189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2" name="Freeform 679">
            <a:extLst>
              <a:ext uri="{FF2B5EF4-FFF2-40B4-BE49-F238E27FC236}">
                <a16:creationId xmlns:a16="http://schemas.microsoft.com/office/drawing/2014/main" id="{412B164D-0E10-461E-8E80-683F8A784658}"/>
              </a:ext>
            </a:extLst>
          </p:cNvPr>
          <p:cNvSpPr>
            <a:spLocks/>
          </p:cNvSpPr>
          <p:nvPr/>
        </p:nvSpPr>
        <p:spPr bwMode="auto">
          <a:xfrm>
            <a:off x="4330145" y="2562267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3" name="Line 680">
            <a:extLst>
              <a:ext uri="{FF2B5EF4-FFF2-40B4-BE49-F238E27FC236}">
                <a16:creationId xmlns:a16="http://schemas.microsoft.com/office/drawing/2014/main" id="{2FDB452E-ABB9-4CE8-903C-69D3921ABB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58674" y="2394022"/>
            <a:ext cx="42427" cy="8997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4" name="Line 681">
            <a:extLst>
              <a:ext uri="{FF2B5EF4-FFF2-40B4-BE49-F238E27FC236}">
                <a16:creationId xmlns:a16="http://schemas.microsoft.com/office/drawing/2014/main" id="{63B35CE9-9F78-4988-B791-0434137F78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1101" y="2301852"/>
            <a:ext cx="0" cy="18360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5" name="Freeform 682">
            <a:extLst>
              <a:ext uri="{FF2B5EF4-FFF2-40B4-BE49-F238E27FC236}">
                <a16:creationId xmlns:a16="http://schemas.microsoft.com/office/drawing/2014/main" id="{66410648-4990-4E2B-935D-74EF4FEA318A}"/>
              </a:ext>
            </a:extLst>
          </p:cNvPr>
          <p:cNvSpPr>
            <a:spLocks/>
          </p:cNvSpPr>
          <p:nvPr/>
        </p:nvSpPr>
        <p:spPr bwMode="auto">
          <a:xfrm>
            <a:off x="4372572" y="2301852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6" name="Freeform 683">
            <a:extLst>
              <a:ext uri="{FF2B5EF4-FFF2-40B4-BE49-F238E27FC236}">
                <a16:creationId xmlns:a16="http://schemas.microsoft.com/office/drawing/2014/main" id="{50D159A6-7B34-4965-84A0-874AA4801B09}"/>
              </a:ext>
            </a:extLst>
          </p:cNvPr>
          <p:cNvSpPr>
            <a:spLocks/>
          </p:cNvSpPr>
          <p:nvPr/>
        </p:nvSpPr>
        <p:spPr bwMode="auto">
          <a:xfrm>
            <a:off x="4372572" y="2485460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7" name="Line 684">
            <a:extLst>
              <a:ext uri="{FF2B5EF4-FFF2-40B4-BE49-F238E27FC236}">
                <a16:creationId xmlns:a16="http://schemas.microsoft.com/office/drawing/2014/main" id="{285774FE-A977-42D0-98E7-EDA379E1456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1101" y="2348669"/>
            <a:ext cx="42427" cy="4535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8" name="Line 685">
            <a:extLst>
              <a:ext uri="{FF2B5EF4-FFF2-40B4-BE49-F238E27FC236}">
                <a16:creationId xmlns:a16="http://schemas.microsoft.com/office/drawing/2014/main" id="{BB027ECF-F05C-4697-8108-333BA526C14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3528" y="2255768"/>
            <a:ext cx="0" cy="18507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9" name="Freeform 686">
            <a:extLst>
              <a:ext uri="{FF2B5EF4-FFF2-40B4-BE49-F238E27FC236}">
                <a16:creationId xmlns:a16="http://schemas.microsoft.com/office/drawing/2014/main" id="{3EA492DC-F6B6-449E-AE86-C3F9EE6E7C45}"/>
              </a:ext>
            </a:extLst>
          </p:cNvPr>
          <p:cNvSpPr>
            <a:spLocks/>
          </p:cNvSpPr>
          <p:nvPr/>
        </p:nvSpPr>
        <p:spPr bwMode="auto">
          <a:xfrm>
            <a:off x="4415000" y="2255768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0" name="Freeform 687">
            <a:extLst>
              <a:ext uri="{FF2B5EF4-FFF2-40B4-BE49-F238E27FC236}">
                <a16:creationId xmlns:a16="http://schemas.microsoft.com/office/drawing/2014/main" id="{C3F2B604-E4A0-430B-A0C3-8329D2C73596}"/>
              </a:ext>
            </a:extLst>
          </p:cNvPr>
          <p:cNvSpPr>
            <a:spLocks/>
          </p:cNvSpPr>
          <p:nvPr/>
        </p:nvSpPr>
        <p:spPr bwMode="auto">
          <a:xfrm>
            <a:off x="4415000" y="2440838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1" name="Line 688">
            <a:extLst>
              <a:ext uri="{FF2B5EF4-FFF2-40B4-BE49-F238E27FC236}">
                <a16:creationId xmlns:a16="http://schemas.microsoft.com/office/drawing/2014/main" id="{002E2792-9183-45D7-B33E-2D43287CDB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3528" y="2348669"/>
            <a:ext cx="42427" cy="2194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2" name="Line 689">
            <a:extLst>
              <a:ext uri="{FF2B5EF4-FFF2-40B4-BE49-F238E27FC236}">
                <a16:creationId xmlns:a16="http://schemas.microsoft.com/office/drawing/2014/main" id="{756F7EB4-9471-4558-86CE-967B2B8824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5955" y="2265277"/>
            <a:ext cx="0" cy="21140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3" name="Freeform 690">
            <a:extLst>
              <a:ext uri="{FF2B5EF4-FFF2-40B4-BE49-F238E27FC236}">
                <a16:creationId xmlns:a16="http://schemas.microsoft.com/office/drawing/2014/main" id="{18513A8A-1391-409A-ABA6-AC36147EDA2A}"/>
              </a:ext>
            </a:extLst>
          </p:cNvPr>
          <p:cNvSpPr>
            <a:spLocks/>
          </p:cNvSpPr>
          <p:nvPr/>
        </p:nvSpPr>
        <p:spPr bwMode="auto">
          <a:xfrm>
            <a:off x="4457427" y="2265277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4" name="Freeform 691">
            <a:extLst>
              <a:ext uri="{FF2B5EF4-FFF2-40B4-BE49-F238E27FC236}">
                <a16:creationId xmlns:a16="http://schemas.microsoft.com/office/drawing/2014/main" id="{44777542-9746-4A0D-8DD9-A04797B29033}"/>
              </a:ext>
            </a:extLst>
          </p:cNvPr>
          <p:cNvSpPr>
            <a:spLocks/>
          </p:cNvSpPr>
          <p:nvPr/>
        </p:nvSpPr>
        <p:spPr bwMode="auto">
          <a:xfrm>
            <a:off x="4457427" y="2476682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5" name="Line 692">
            <a:extLst>
              <a:ext uri="{FF2B5EF4-FFF2-40B4-BE49-F238E27FC236}">
                <a16:creationId xmlns:a16="http://schemas.microsoft.com/office/drawing/2014/main" id="{B6CE6CF1-AEA0-49C5-93EA-185D2D0505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5955" y="2370614"/>
            <a:ext cx="42427" cy="4535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6" name="Line 693">
            <a:extLst>
              <a:ext uri="{FF2B5EF4-FFF2-40B4-BE49-F238E27FC236}">
                <a16:creationId xmlns:a16="http://schemas.microsoft.com/office/drawing/2014/main" id="{2DB46026-DA87-4B9C-8E7E-183FFA0686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8382" y="2320871"/>
            <a:ext cx="0" cy="19092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" name="Freeform 694">
            <a:extLst>
              <a:ext uri="{FF2B5EF4-FFF2-40B4-BE49-F238E27FC236}">
                <a16:creationId xmlns:a16="http://schemas.microsoft.com/office/drawing/2014/main" id="{9CE6FB24-AE16-4AC1-B985-B79C8645C849}"/>
              </a:ext>
            </a:extLst>
          </p:cNvPr>
          <p:cNvSpPr>
            <a:spLocks/>
          </p:cNvSpPr>
          <p:nvPr/>
        </p:nvSpPr>
        <p:spPr bwMode="auto">
          <a:xfrm>
            <a:off x="4499854" y="2320871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8" name="Freeform 695">
            <a:extLst>
              <a:ext uri="{FF2B5EF4-FFF2-40B4-BE49-F238E27FC236}">
                <a16:creationId xmlns:a16="http://schemas.microsoft.com/office/drawing/2014/main" id="{14C2F2A6-0E31-4489-B961-426730E5342D}"/>
              </a:ext>
            </a:extLst>
          </p:cNvPr>
          <p:cNvSpPr>
            <a:spLocks/>
          </p:cNvSpPr>
          <p:nvPr/>
        </p:nvSpPr>
        <p:spPr bwMode="auto">
          <a:xfrm>
            <a:off x="4499854" y="2511794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9" name="Line 696">
            <a:extLst>
              <a:ext uri="{FF2B5EF4-FFF2-40B4-BE49-F238E27FC236}">
                <a16:creationId xmlns:a16="http://schemas.microsoft.com/office/drawing/2014/main" id="{FFDE1494-961C-4900-A798-9570D9476E9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8382" y="2415967"/>
            <a:ext cx="212136" cy="6803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0" name="Line 697">
            <a:extLst>
              <a:ext uri="{FF2B5EF4-FFF2-40B4-BE49-F238E27FC236}">
                <a16:creationId xmlns:a16="http://schemas.microsoft.com/office/drawing/2014/main" id="{77232C02-5549-40E0-9F38-7B01EB248F2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0518" y="2407189"/>
            <a:ext cx="0" cy="15507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1" name="Freeform 698">
            <a:extLst>
              <a:ext uri="{FF2B5EF4-FFF2-40B4-BE49-F238E27FC236}">
                <a16:creationId xmlns:a16="http://schemas.microsoft.com/office/drawing/2014/main" id="{D7F847F6-68DA-4AB7-AC42-23426F8699A2}"/>
              </a:ext>
            </a:extLst>
          </p:cNvPr>
          <p:cNvSpPr>
            <a:spLocks/>
          </p:cNvSpPr>
          <p:nvPr/>
        </p:nvSpPr>
        <p:spPr bwMode="auto">
          <a:xfrm>
            <a:off x="4711990" y="2407189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3" name="Freeform 700">
            <a:extLst>
              <a:ext uri="{FF2B5EF4-FFF2-40B4-BE49-F238E27FC236}">
                <a16:creationId xmlns:a16="http://schemas.microsoft.com/office/drawing/2014/main" id="{358F0964-0F44-4B6C-A6B9-AB90A00F3243}"/>
              </a:ext>
            </a:extLst>
          </p:cNvPr>
          <p:cNvSpPr>
            <a:spLocks/>
          </p:cNvSpPr>
          <p:nvPr/>
        </p:nvSpPr>
        <p:spPr bwMode="auto">
          <a:xfrm>
            <a:off x="4711990" y="2562268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4" name="Line 701">
            <a:extLst>
              <a:ext uri="{FF2B5EF4-FFF2-40B4-BE49-F238E27FC236}">
                <a16:creationId xmlns:a16="http://schemas.microsoft.com/office/drawing/2014/main" id="{838B34D6-D8F2-4DEB-B830-F4877F03EA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0518" y="2483997"/>
            <a:ext cx="211405" cy="9216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5" name="Line 702">
            <a:extLst>
              <a:ext uri="{FF2B5EF4-FFF2-40B4-BE49-F238E27FC236}">
                <a16:creationId xmlns:a16="http://schemas.microsoft.com/office/drawing/2014/main" id="{3B6524AF-7468-4A21-8E6E-61F1FB0255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1923" y="2458394"/>
            <a:ext cx="0" cy="23481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6" name="Freeform 703">
            <a:extLst>
              <a:ext uri="{FF2B5EF4-FFF2-40B4-BE49-F238E27FC236}">
                <a16:creationId xmlns:a16="http://schemas.microsoft.com/office/drawing/2014/main" id="{A97A1B6A-0E67-41C6-B991-1789F7D9908F}"/>
              </a:ext>
            </a:extLst>
          </p:cNvPr>
          <p:cNvSpPr>
            <a:spLocks/>
          </p:cNvSpPr>
          <p:nvPr/>
        </p:nvSpPr>
        <p:spPr bwMode="auto">
          <a:xfrm>
            <a:off x="4924126" y="2458394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7" name="Freeform 704">
            <a:extLst>
              <a:ext uri="{FF2B5EF4-FFF2-40B4-BE49-F238E27FC236}">
                <a16:creationId xmlns:a16="http://schemas.microsoft.com/office/drawing/2014/main" id="{D6231A3F-EEF2-477E-BEFC-7E8D75CFA4C8}"/>
              </a:ext>
            </a:extLst>
          </p:cNvPr>
          <p:cNvSpPr>
            <a:spLocks/>
          </p:cNvSpPr>
          <p:nvPr/>
        </p:nvSpPr>
        <p:spPr bwMode="auto">
          <a:xfrm>
            <a:off x="4924126" y="269320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8" name="Line 705">
            <a:extLst>
              <a:ext uri="{FF2B5EF4-FFF2-40B4-BE49-F238E27FC236}">
                <a16:creationId xmlns:a16="http://schemas.microsoft.com/office/drawing/2014/main" id="{EAFB7FAA-B772-4A30-B861-13A8AE80316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1923" y="2576166"/>
            <a:ext cx="21213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9" name="Line 706">
            <a:extLst>
              <a:ext uri="{FF2B5EF4-FFF2-40B4-BE49-F238E27FC236}">
                <a16:creationId xmlns:a16="http://schemas.microsoft.com/office/drawing/2014/main" id="{0D0D937A-E30D-4815-9FA0-9850290E8EA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4058" y="2438644"/>
            <a:ext cx="0" cy="27431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0" name="Freeform 707">
            <a:extLst>
              <a:ext uri="{FF2B5EF4-FFF2-40B4-BE49-F238E27FC236}">
                <a16:creationId xmlns:a16="http://schemas.microsoft.com/office/drawing/2014/main" id="{869A7B40-B812-44E0-B63B-00A33789EC7D}"/>
              </a:ext>
            </a:extLst>
          </p:cNvPr>
          <p:cNvSpPr>
            <a:spLocks/>
          </p:cNvSpPr>
          <p:nvPr/>
        </p:nvSpPr>
        <p:spPr bwMode="auto">
          <a:xfrm>
            <a:off x="5135530" y="2438644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1" name="Freeform 708">
            <a:extLst>
              <a:ext uri="{FF2B5EF4-FFF2-40B4-BE49-F238E27FC236}">
                <a16:creationId xmlns:a16="http://schemas.microsoft.com/office/drawing/2014/main" id="{21F2F29B-A673-4EB2-801B-D7019DC17309}"/>
              </a:ext>
            </a:extLst>
          </p:cNvPr>
          <p:cNvSpPr>
            <a:spLocks/>
          </p:cNvSpPr>
          <p:nvPr/>
        </p:nvSpPr>
        <p:spPr bwMode="auto">
          <a:xfrm>
            <a:off x="5135530" y="2712957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2" name="Rectangle 709">
            <a:extLst>
              <a:ext uri="{FF2B5EF4-FFF2-40B4-BE49-F238E27FC236}">
                <a16:creationId xmlns:a16="http://schemas.microsoft.com/office/drawing/2014/main" id="{38C4DC08-BFEB-4F0E-B623-B4B09C34D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2042" y="2956548"/>
            <a:ext cx="57057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3" name="Rectangle 710">
            <a:extLst>
              <a:ext uri="{FF2B5EF4-FFF2-40B4-BE49-F238E27FC236}">
                <a16:creationId xmlns:a16="http://schemas.microsoft.com/office/drawing/2014/main" id="{0F034943-3D8F-442E-BDA8-5796A8758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4469" y="2956548"/>
            <a:ext cx="57057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4" name="Rectangle 711">
            <a:extLst>
              <a:ext uri="{FF2B5EF4-FFF2-40B4-BE49-F238E27FC236}">
                <a16:creationId xmlns:a16="http://schemas.microsoft.com/office/drawing/2014/main" id="{E1C973C7-368C-4EA5-9E27-4F077C099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896" y="2956548"/>
            <a:ext cx="57057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5" name="Rectangle 712">
            <a:extLst>
              <a:ext uri="{FF2B5EF4-FFF2-40B4-BE49-F238E27FC236}">
                <a16:creationId xmlns:a16="http://schemas.microsoft.com/office/drawing/2014/main" id="{8AFDE7DE-A35A-4AE2-AA50-077168BF3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323" y="2956548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6" name="Rectangle 713">
            <a:extLst>
              <a:ext uri="{FF2B5EF4-FFF2-40B4-BE49-F238E27FC236}">
                <a16:creationId xmlns:a16="http://schemas.microsoft.com/office/drawing/2014/main" id="{A3DEC925-60DA-4138-9C56-5F2F1C67E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751" y="2956548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7" name="Rectangle 714">
            <a:extLst>
              <a:ext uri="{FF2B5EF4-FFF2-40B4-BE49-F238E27FC236}">
                <a16:creationId xmlns:a16="http://schemas.microsoft.com/office/drawing/2014/main" id="{3EBCF4DA-E103-4AC3-AD6D-844BB3EB4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4178" y="2933871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8" name="Rectangle 715">
            <a:extLst>
              <a:ext uri="{FF2B5EF4-FFF2-40B4-BE49-F238E27FC236}">
                <a16:creationId xmlns:a16="http://schemas.microsoft.com/office/drawing/2014/main" id="{438F1DEC-C334-4A50-AA49-6DB3419C7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6605" y="2933871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9" name="Rectangle 716">
            <a:extLst>
              <a:ext uri="{FF2B5EF4-FFF2-40B4-BE49-F238E27FC236}">
                <a16:creationId xmlns:a16="http://schemas.microsoft.com/office/drawing/2014/main" id="{3C2D74B7-B097-4854-9A44-A2326BD19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9032" y="2888518"/>
            <a:ext cx="56326" cy="56326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0" name="Rectangle 717">
            <a:extLst>
              <a:ext uri="{FF2B5EF4-FFF2-40B4-BE49-F238E27FC236}">
                <a16:creationId xmlns:a16="http://schemas.microsoft.com/office/drawing/2014/main" id="{F545F947-F71F-4CA8-A2AD-BCE3D0E59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1459" y="2842433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1" name="Rectangle 718">
            <a:extLst>
              <a:ext uri="{FF2B5EF4-FFF2-40B4-BE49-F238E27FC236}">
                <a16:creationId xmlns:a16="http://schemas.microsoft.com/office/drawing/2014/main" id="{79EC08A3-DB77-43AC-8AFB-19DF121E1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886" y="2752459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2" name="Rectangle 719">
            <a:extLst>
              <a:ext uri="{FF2B5EF4-FFF2-40B4-BE49-F238E27FC236}">
                <a16:creationId xmlns:a16="http://schemas.microsoft.com/office/drawing/2014/main" id="{1CF64ACC-7ABF-476F-92B6-AE82F5D79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6313" y="2729051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3" name="Rectangle 720">
            <a:extLst>
              <a:ext uri="{FF2B5EF4-FFF2-40B4-BE49-F238E27FC236}">
                <a16:creationId xmlns:a16="http://schemas.microsoft.com/office/drawing/2014/main" id="{4FF99DFD-CF0F-47EC-84A1-C89C105DD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741" y="2661752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4" name="Rectangle 721">
            <a:extLst>
              <a:ext uri="{FF2B5EF4-FFF2-40B4-BE49-F238E27FC236}">
                <a16:creationId xmlns:a16="http://schemas.microsoft.com/office/drawing/2014/main" id="{A37B8C4E-CABA-447E-BB6D-D86B85418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1168" y="2614936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5" name="Rectangle 722">
            <a:extLst>
              <a:ext uri="{FF2B5EF4-FFF2-40B4-BE49-F238E27FC236}">
                <a16:creationId xmlns:a16="http://schemas.microsoft.com/office/drawing/2014/main" id="{EEB00379-2B3A-4ED7-B19A-38B9E4373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595" y="2569583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6" name="Rectangle 723">
            <a:extLst>
              <a:ext uri="{FF2B5EF4-FFF2-40B4-BE49-F238E27FC236}">
                <a16:creationId xmlns:a16="http://schemas.microsoft.com/office/drawing/2014/main" id="{EC54EDC3-D0CA-4E32-93FF-F7E9A36AB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6022" y="2569583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7" name="Rectangle 724">
            <a:extLst>
              <a:ext uri="{FF2B5EF4-FFF2-40B4-BE49-F238E27FC236}">
                <a16:creationId xmlns:a16="http://schemas.microsoft.com/office/drawing/2014/main" id="{C07A918D-B53B-4C6D-9DCA-BC98C976D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8449" y="2524961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8" name="Rectangle 725">
            <a:extLst>
              <a:ext uri="{FF2B5EF4-FFF2-40B4-BE49-F238E27FC236}">
                <a16:creationId xmlns:a16="http://schemas.microsoft.com/office/drawing/2014/main" id="{6FF18A65-8C3B-4F7B-8720-9D893FF6F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145" y="2455468"/>
            <a:ext cx="57057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9" name="Rectangle 726">
            <a:extLst>
              <a:ext uri="{FF2B5EF4-FFF2-40B4-BE49-F238E27FC236}">
                <a16:creationId xmlns:a16="http://schemas.microsoft.com/office/drawing/2014/main" id="{1B5C0B18-A683-4570-9DD1-B2B1BACC0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2572" y="2365493"/>
            <a:ext cx="57057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0" name="Rectangle 727">
            <a:extLst>
              <a:ext uri="{FF2B5EF4-FFF2-40B4-BE49-F238E27FC236}">
                <a16:creationId xmlns:a16="http://schemas.microsoft.com/office/drawing/2014/main" id="{D3CDDC87-D473-43DC-A8A2-ADB1DD7B1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5000" y="2320140"/>
            <a:ext cx="57057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1" name="Rectangle 728">
            <a:extLst>
              <a:ext uri="{FF2B5EF4-FFF2-40B4-BE49-F238E27FC236}">
                <a16:creationId xmlns:a16="http://schemas.microsoft.com/office/drawing/2014/main" id="{740D79C9-DCD8-4737-BEE2-73B139C9C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7427" y="2342085"/>
            <a:ext cx="57057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2" name="Rectangle 729">
            <a:extLst>
              <a:ext uri="{FF2B5EF4-FFF2-40B4-BE49-F238E27FC236}">
                <a16:creationId xmlns:a16="http://schemas.microsoft.com/office/drawing/2014/main" id="{628E60AE-E058-4587-BD62-8FB2D568A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9854" y="2387438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3" name="Rectangle 730">
            <a:extLst>
              <a:ext uri="{FF2B5EF4-FFF2-40B4-BE49-F238E27FC236}">
                <a16:creationId xmlns:a16="http://schemas.microsoft.com/office/drawing/2014/main" id="{D873BAB9-B3F0-4C94-BD8B-8A899995C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1990" y="2455468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4" name="Rectangle 731">
            <a:extLst>
              <a:ext uri="{FF2B5EF4-FFF2-40B4-BE49-F238E27FC236}">
                <a16:creationId xmlns:a16="http://schemas.microsoft.com/office/drawing/2014/main" id="{CD564E00-783E-490B-8A69-E69D52E8B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4126" y="2547638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5" name="Rectangle 732">
            <a:extLst>
              <a:ext uri="{FF2B5EF4-FFF2-40B4-BE49-F238E27FC236}">
                <a16:creationId xmlns:a16="http://schemas.microsoft.com/office/drawing/2014/main" id="{217A9A05-B2DB-4826-88F7-5FF375757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5530" y="2547638"/>
            <a:ext cx="57057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6" name="Line 733">
            <a:extLst>
              <a:ext uri="{FF2B5EF4-FFF2-40B4-BE49-F238E27FC236}">
                <a16:creationId xmlns:a16="http://schemas.microsoft.com/office/drawing/2014/main" id="{4C229C44-71D1-4898-A9D2-F1EC40C79256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0571" y="2985077"/>
            <a:ext cx="33649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7" name="Line 734">
            <a:extLst>
              <a:ext uri="{FF2B5EF4-FFF2-40B4-BE49-F238E27FC236}">
                <a16:creationId xmlns:a16="http://schemas.microsoft.com/office/drawing/2014/main" id="{AFBCF555-63ED-41A7-8AAD-5DFADDE4DC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33970" y="2957279"/>
            <a:ext cx="28529" cy="19019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8" name="Freeform 735">
            <a:extLst>
              <a:ext uri="{FF2B5EF4-FFF2-40B4-BE49-F238E27FC236}">
                <a16:creationId xmlns:a16="http://schemas.microsoft.com/office/drawing/2014/main" id="{9D6B2146-B55A-4766-A8FD-06C181671C82}"/>
              </a:ext>
            </a:extLst>
          </p:cNvPr>
          <p:cNvSpPr>
            <a:spLocks/>
          </p:cNvSpPr>
          <p:nvPr/>
        </p:nvSpPr>
        <p:spPr bwMode="auto">
          <a:xfrm>
            <a:off x="3736896" y="2928019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9" name="Freeform 736">
            <a:extLst>
              <a:ext uri="{FF2B5EF4-FFF2-40B4-BE49-F238E27FC236}">
                <a16:creationId xmlns:a16="http://schemas.microsoft.com/office/drawing/2014/main" id="{588D81C3-081F-46AF-B027-2E380992E5AE}"/>
              </a:ext>
            </a:extLst>
          </p:cNvPr>
          <p:cNvSpPr>
            <a:spLocks/>
          </p:cNvSpPr>
          <p:nvPr/>
        </p:nvSpPr>
        <p:spPr bwMode="auto">
          <a:xfrm>
            <a:off x="3736896" y="2985077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0" name="Line 737">
            <a:extLst>
              <a:ext uri="{FF2B5EF4-FFF2-40B4-BE49-F238E27FC236}">
                <a16:creationId xmlns:a16="http://schemas.microsoft.com/office/drawing/2014/main" id="{F617716F-C9E9-4B9A-BE98-4C7C29D5F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3781518" y="2966789"/>
            <a:ext cx="26334" cy="18288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1" name="Line 738">
            <a:extLst>
              <a:ext uri="{FF2B5EF4-FFF2-40B4-BE49-F238E27FC236}">
                <a16:creationId xmlns:a16="http://schemas.microsoft.com/office/drawing/2014/main" id="{19A47167-AAA5-4867-B99C-2C2523A77FB3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7852" y="2985077"/>
            <a:ext cx="1463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2" name="Line 739">
            <a:extLst>
              <a:ext uri="{FF2B5EF4-FFF2-40B4-BE49-F238E27FC236}">
                <a16:creationId xmlns:a16="http://schemas.microsoft.com/office/drawing/2014/main" id="{ACAB1313-7072-4487-A462-CC27B75DD29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1992" y="2985077"/>
            <a:ext cx="18288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3" name="Line 740">
            <a:extLst>
              <a:ext uri="{FF2B5EF4-FFF2-40B4-BE49-F238E27FC236}">
                <a16:creationId xmlns:a16="http://schemas.microsoft.com/office/drawing/2014/main" id="{40505B80-45FF-4304-BE48-CE1A613E3A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0279" y="2975567"/>
            <a:ext cx="13167" cy="951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4" name="Line 741">
            <a:extLst>
              <a:ext uri="{FF2B5EF4-FFF2-40B4-BE49-F238E27FC236}">
                <a16:creationId xmlns:a16="http://schemas.microsoft.com/office/drawing/2014/main" id="{F2D6970F-D49F-4B4D-9928-F31B201804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2465" y="2956548"/>
            <a:ext cx="10241" cy="5852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5" name="Freeform 742">
            <a:extLst>
              <a:ext uri="{FF2B5EF4-FFF2-40B4-BE49-F238E27FC236}">
                <a16:creationId xmlns:a16="http://schemas.microsoft.com/office/drawing/2014/main" id="{288C1E83-EBE3-4C4F-A08C-43639DD9BF46}"/>
              </a:ext>
            </a:extLst>
          </p:cNvPr>
          <p:cNvSpPr>
            <a:spLocks/>
          </p:cNvSpPr>
          <p:nvPr/>
        </p:nvSpPr>
        <p:spPr bwMode="auto">
          <a:xfrm>
            <a:off x="3864178" y="2928019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6" name="Freeform 743">
            <a:extLst>
              <a:ext uri="{FF2B5EF4-FFF2-40B4-BE49-F238E27FC236}">
                <a16:creationId xmlns:a16="http://schemas.microsoft.com/office/drawing/2014/main" id="{1F7C90D3-4509-482A-BE97-784B79E4933D}"/>
              </a:ext>
            </a:extLst>
          </p:cNvPr>
          <p:cNvSpPr>
            <a:spLocks/>
          </p:cNvSpPr>
          <p:nvPr/>
        </p:nvSpPr>
        <p:spPr bwMode="auto">
          <a:xfrm>
            <a:off x="3864178" y="298507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7" name="Line 744">
            <a:extLst>
              <a:ext uri="{FF2B5EF4-FFF2-40B4-BE49-F238E27FC236}">
                <a16:creationId xmlns:a16="http://schemas.microsoft.com/office/drawing/2014/main" id="{ED46E0F5-E549-4930-8BBE-459B638FE7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92707" y="2943381"/>
            <a:ext cx="17556" cy="13167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8" name="Line 745">
            <a:extLst>
              <a:ext uri="{FF2B5EF4-FFF2-40B4-BE49-F238E27FC236}">
                <a16:creationId xmlns:a16="http://schemas.microsoft.com/office/drawing/2014/main" id="{60EAA29E-4E08-4794-96E2-68C7033304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29282" y="2928019"/>
            <a:ext cx="5852" cy="2926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9" name="Line 746">
            <a:extLst>
              <a:ext uri="{FF2B5EF4-FFF2-40B4-BE49-F238E27FC236}">
                <a16:creationId xmlns:a16="http://schemas.microsoft.com/office/drawing/2014/main" id="{EBD3EC87-5F4C-4F06-B562-195C2E82B04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5134" y="2895833"/>
            <a:ext cx="0" cy="3658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0" name="Line 747">
            <a:extLst>
              <a:ext uri="{FF2B5EF4-FFF2-40B4-BE49-F238E27FC236}">
                <a16:creationId xmlns:a16="http://schemas.microsoft.com/office/drawing/2014/main" id="{542DA22D-F6CA-4290-8361-674E498CAA8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35134" y="2956548"/>
            <a:ext cx="0" cy="5121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1" name="Freeform 748">
            <a:extLst>
              <a:ext uri="{FF2B5EF4-FFF2-40B4-BE49-F238E27FC236}">
                <a16:creationId xmlns:a16="http://schemas.microsoft.com/office/drawing/2014/main" id="{84135840-3A5A-475A-A93A-0A0671BD0A79}"/>
              </a:ext>
            </a:extLst>
          </p:cNvPr>
          <p:cNvSpPr>
            <a:spLocks/>
          </p:cNvSpPr>
          <p:nvPr/>
        </p:nvSpPr>
        <p:spPr bwMode="auto">
          <a:xfrm>
            <a:off x="3906605" y="289583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2" name="Freeform 749">
            <a:extLst>
              <a:ext uri="{FF2B5EF4-FFF2-40B4-BE49-F238E27FC236}">
                <a16:creationId xmlns:a16="http://schemas.microsoft.com/office/drawing/2014/main" id="{E86AC460-727A-4062-9E96-2BEE99172ED1}"/>
              </a:ext>
            </a:extLst>
          </p:cNvPr>
          <p:cNvSpPr>
            <a:spLocks/>
          </p:cNvSpPr>
          <p:nvPr/>
        </p:nvSpPr>
        <p:spPr bwMode="auto">
          <a:xfrm>
            <a:off x="3906605" y="2961668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3" name="Line 750">
            <a:extLst>
              <a:ext uri="{FF2B5EF4-FFF2-40B4-BE49-F238E27FC236}">
                <a16:creationId xmlns:a16="http://schemas.microsoft.com/office/drawing/2014/main" id="{0D890649-6DAC-4029-AD62-7F1E45731649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5134" y="2928019"/>
            <a:ext cx="16093" cy="21945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4" name="Line 751">
            <a:extLst>
              <a:ext uri="{FF2B5EF4-FFF2-40B4-BE49-F238E27FC236}">
                <a16:creationId xmlns:a16="http://schemas.microsoft.com/office/drawing/2014/main" id="{B804F75C-D498-449D-9B8B-7A469D774DE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5125" y="2968252"/>
            <a:ext cx="12436" cy="16825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5" name="Line 752">
            <a:extLst>
              <a:ext uri="{FF2B5EF4-FFF2-40B4-BE49-F238E27FC236}">
                <a16:creationId xmlns:a16="http://schemas.microsoft.com/office/drawing/2014/main" id="{D2CADCEB-A793-4E6A-8F3F-C6E90C7E641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7561" y="2985077"/>
            <a:ext cx="13167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6" name="Line 753">
            <a:extLst>
              <a:ext uri="{FF2B5EF4-FFF2-40B4-BE49-F238E27FC236}">
                <a16:creationId xmlns:a16="http://schemas.microsoft.com/office/drawing/2014/main" id="{44246E25-FCB3-41A5-B6D9-083630176E0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3404" y="2985077"/>
            <a:ext cx="6584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7" name="Line 754">
            <a:extLst>
              <a:ext uri="{FF2B5EF4-FFF2-40B4-BE49-F238E27FC236}">
                <a16:creationId xmlns:a16="http://schemas.microsoft.com/office/drawing/2014/main" id="{9C76704E-8102-4466-992B-BC2D2EC2A1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9988" y="2985077"/>
            <a:ext cx="27066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8" name="Line 755">
            <a:extLst>
              <a:ext uri="{FF2B5EF4-FFF2-40B4-BE49-F238E27FC236}">
                <a16:creationId xmlns:a16="http://schemas.microsoft.com/office/drawing/2014/main" id="{9AF1F0CE-20C6-4804-9670-CBA48F597B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9730" y="2985077"/>
            <a:ext cx="33649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9" name="Line 756">
            <a:extLst>
              <a:ext uri="{FF2B5EF4-FFF2-40B4-BE49-F238E27FC236}">
                <a16:creationId xmlns:a16="http://schemas.microsoft.com/office/drawing/2014/main" id="{144C8EF0-8191-4386-9E4A-AF9DC293C9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6056" y="2985077"/>
            <a:ext cx="20482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0" name="Line 757">
            <a:extLst>
              <a:ext uri="{FF2B5EF4-FFF2-40B4-BE49-F238E27FC236}">
                <a16:creationId xmlns:a16="http://schemas.microsoft.com/office/drawing/2014/main" id="{71A9D779-E67A-43D8-9231-F364572A1E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6538" y="2985077"/>
            <a:ext cx="13167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1" name="Line 758">
            <a:extLst>
              <a:ext uri="{FF2B5EF4-FFF2-40B4-BE49-F238E27FC236}">
                <a16:creationId xmlns:a16="http://schemas.microsoft.com/office/drawing/2014/main" id="{A96FF607-27F7-4C4A-9A12-1A9DE9B213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2382" y="2985077"/>
            <a:ext cx="6584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2" name="Line 759">
            <a:extLst>
              <a:ext uri="{FF2B5EF4-FFF2-40B4-BE49-F238E27FC236}">
                <a16:creationId xmlns:a16="http://schemas.microsoft.com/office/drawing/2014/main" id="{953B1B82-4971-4445-B402-16AC8A9E1A9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8965" y="2985077"/>
            <a:ext cx="27797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3" name="Line 760">
            <a:extLst>
              <a:ext uri="{FF2B5EF4-FFF2-40B4-BE49-F238E27FC236}">
                <a16:creationId xmlns:a16="http://schemas.microsoft.com/office/drawing/2014/main" id="{B9F2C60E-71D1-4ED6-B6BD-39F1C3F959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36513" y="2950696"/>
            <a:ext cx="19751" cy="27797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4" name="Line 761">
            <a:extLst>
              <a:ext uri="{FF2B5EF4-FFF2-40B4-BE49-F238E27FC236}">
                <a16:creationId xmlns:a16="http://schemas.microsoft.com/office/drawing/2014/main" id="{4F69DFC2-5110-4469-B5D6-F76490910FB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70162" y="2928019"/>
            <a:ext cx="3658" cy="5121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5" name="Line 762">
            <a:extLst>
              <a:ext uri="{FF2B5EF4-FFF2-40B4-BE49-F238E27FC236}">
                <a16:creationId xmlns:a16="http://schemas.microsoft.com/office/drawing/2014/main" id="{051FB138-0C7B-42C2-9620-0D36B58DB13C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3819" y="2895833"/>
            <a:ext cx="0" cy="3658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6" name="Line 763">
            <a:extLst>
              <a:ext uri="{FF2B5EF4-FFF2-40B4-BE49-F238E27FC236}">
                <a16:creationId xmlns:a16="http://schemas.microsoft.com/office/drawing/2014/main" id="{3CE017D8-8373-4E17-9385-FCCCC2F24EE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73819" y="2956548"/>
            <a:ext cx="0" cy="5121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7" name="Freeform 764">
            <a:extLst>
              <a:ext uri="{FF2B5EF4-FFF2-40B4-BE49-F238E27FC236}">
                <a16:creationId xmlns:a16="http://schemas.microsoft.com/office/drawing/2014/main" id="{CE896E9C-4A54-444F-83CD-BAA0112690BB}"/>
              </a:ext>
            </a:extLst>
          </p:cNvPr>
          <p:cNvSpPr>
            <a:spLocks/>
          </p:cNvSpPr>
          <p:nvPr/>
        </p:nvSpPr>
        <p:spPr bwMode="auto">
          <a:xfrm>
            <a:off x="4246022" y="289583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8" name="Freeform 765">
            <a:extLst>
              <a:ext uri="{FF2B5EF4-FFF2-40B4-BE49-F238E27FC236}">
                <a16:creationId xmlns:a16="http://schemas.microsoft.com/office/drawing/2014/main" id="{BDDD8D80-0FA9-4A5D-851F-EE8A07444B8B}"/>
              </a:ext>
            </a:extLst>
          </p:cNvPr>
          <p:cNvSpPr>
            <a:spLocks/>
          </p:cNvSpPr>
          <p:nvPr/>
        </p:nvSpPr>
        <p:spPr bwMode="auto">
          <a:xfrm>
            <a:off x="4246022" y="2961668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" name="Line 766">
            <a:extLst>
              <a:ext uri="{FF2B5EF4-FFF2-40B4-BE49-F238E27FC236}">
                <a16:creationId xmlns:a16="http://schemas.microsoft.com/office/drawing/2014/main" id="{4B2D2E8A-4C2D-4368-A536-F9B4603609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3819" y="2928019"/>
            <a:ext cx="27797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0" name="Line 767">
            <a:extLst>
              <a:ext uri="{FF2B5EF4-FFF2-40B4-BE49-F238E27FC236}">
                <a16:creationId xmlns:a16="http://schemas.microsoft.com/office/drawing/2014/main" id="{402F71AE-D447-4D0B-9664-A6E39FA01D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6246" y="2870962"/>
            <a:ext cx="0" cy="28529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1" name="Line 768">
            <a:extLst>
              <a:ext uri="{FF2B5EF4-FFF2-40B4-BE49-F238E27FC236}">
                <a16:creationId xmlns:a16="http://schemas.microsoft.com/office/drawing/2014/main" id="{F92F25FA-EC33-4DD3-8F2E-DCAB83D494C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16246" y="2956548"/>
            <a:ext cx="0" cy="28529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2" name="Freeform 769">
            <a:extLst>
              <a:ext uri="{FF2B5EF4-FFF2-40B4-BE49-F238E27FC236}">
                <a16:creationId xmlns:a16="http://schemas.microsoft.com/office/drawing/2014/main" id="{A86CA591-DF60-46FD-A327-E6CFED0773F7}"/>
              </a:ext>
            </a:extLst>
          </p:cNvPr>
          <p:cNvSpPr>
            <a:spLocks/>
          </p:cNvSpPr>
          <p:nvPr/>
        </p:nvSpPr>
        <p:spPr bwMode="auto">
          <a:xfrm>
            <a:off x="4288449" y="2870962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3" name="Freeform 770">
            <a:extLst>
              <a:ext uri="{FF2B5EF4-FFF2-40B4-BE49-F238E27FC236}">
                <a16:creationId xmlns:a16="http://schemas.microsoft.com/office/drawing/2014/main" id="{BBC1E9BA-DD65-4822-A029-A989667A85E0}"/>
              </a:ext>
            </a:extLst>
          </p:cNvPr>
          <p:cNvSpPr>
            <a:spLocks/>
          </p:cNvSpPr>
          <p:nvPr/>
        </p:nvSpPr>
        <p:spPr bwMode="auto">
          <a:xfrm>
            <a:off x="4288449" y="298507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4" name="Line 771">
            <a:extLst>
              <a:ext uri="{FF2B5EF4-FFF2-40B4-BE49-F238E27FC236}">
                <a16:creationId xmlns:a16="http://schemas.microsoft.com/office/drawing/2014/main" id="{A09C64F0-B75C-4EFF-A2D5-5CFD5E905D7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18441" y="2886323"/>
            <a:ext cx="7315" cy="32918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5" name="Line 772">
            <a:extLst>
              <a:ext uri="{FF2B5EF4-FFF2-40B4-BE49-F238E27FC236}">
                <a16:creationId xmlns:a16="http://schemas.microsoft.com/office/drawing/2014/main" id="{D5B04E7D-8E1F-4D5B-A964-2A3F5A85DCB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31608" y="2831461"/>
            <a:ext cx="8047" cy="32918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6" name="Line 773">
            <a:extLst>
              <a:ext uri="{FF2B5EF4-FFF2-40B4-BE49-F238E27FC236}">
                <a16:creationId xmlns:a16="http://schemas.microsoft.com/office/drawing/2014/main" id="{FBA99D52-9B9F-43FB-BA55-C47E3C7171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45507" y="2776598"/>
            <a:ext cx="7315" cy="32918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7" name="Line 774">
            <a:extLst>
              <a:ext uri="{FF2B5EF4-FFF2-40B4-BE49-F238E27FC236}">
                <a16:creationId xmlns:a16="http://schemas.microsoft.com/office/drawing/2014/main" id="{A6D93F9B-F55D-4E51-B829-02A2B0BB489A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8674" y="2626640"/>
            <a:ext cx="0" cy="10241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8" name="Line 775">
            <a:extLst>
              <a:ext uri="{FF2B5EF4-FFF2-40B4-BE49-F238E27FC236}">
                <a16:creationId xmlns:a16="http://schemas.microsoft.com/office/drawing/2014/main" id="{E9ED0D21-52FF-4C69-85A1-C0BB9EA88B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58674" y="2786108"/>
            <a:ext cx="0" cy="103142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9" name="Freeform 776">
            <a:extLst>
              <a:ext uri="{FF2B5EF4-FFF2-40B4-BE49-F238E27FC236}">
                <a16:creationId xmlns:a16="http://schemas.microsoft.com/office/drawing/2014/main" id="{052F3C85-7AC6-447E-B7AA-9A0A70400A4E}"/>
              </a:ext>
            </a:extLst>
          </p:cNvPr>
          <p:cNvSpPr>
            <a:spLocks/>
          </p:cNvSpPr>
          <p:nvPr/>
        </p:nvSpPr>
        <p:spPr bwMode="auto">
          <a:xfrm>
            <a:off x="4330145" y="2626640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0" name="Freeform 777">
            <a:extLst>
              <a:ext uri="{FF2B5EF4-FFF2-40B4-BE49-F238E27FC236}">
                <a16:creationId xmlns:a16="http://schemas.microsoft.com/office/drawing/2014/main" id="{C3E1916D-E3DB-4385-862F-728992AE3BFD}"/>
              </a:ext>
            </a:extLst>
          </p:cNvPr>
          <p:cNvSpPr>
            <a:spLocks/>
          </p:cNvSpPr>
          <p:nvPr/>
        </p:nvSpPr>
        <p:spPr bwMode="auto">
          <a:xfrm>
            <a:off x="4330145" y="2889249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1" name="Line 778">
            <a:extLst>
              <a:ext uri="{FF2B5EF4-FFF2-40B4-BE49-F238E27FC236}">
                <a16:creationId xmlns:a16="http://schemas.microsoft.com/office/drawing/2014/main" id="{8131AB9E-5370-46CA-A6DD-9C81B235BF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59405" y="2726856"/>
            <a:ext cx="21214" cy="27797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2" name="Line 779">
            <a:extLst>
              <a:ext uri="{FF2B5EF4-FFF2-40B4-BE49-F238E27FC236}">
                <a16:creationId xmlns:a16="http://schemas.microsoft.com/office/drawing/2014/main" id="{E1A024FB-9E70-4529-A1C6-ADB522BF1A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93786" y="2700522"/>
            <a:ext cx="7315" cy="8778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3" name="Line 780">
            <a:extLst>
              <a:ext uri="{FF2B5EF4-FFF2-40B4-BE49-F238E27FC236}">
                <a16:creationId xmlns:a16="http://schemas.microsoft.com/office/drawing/2014/main" id="{C78DC325-28F0-47B4-92F3-64DA878B689C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1101" y="2602500"/>
            <a:ext cx="0" cy="69493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4" name="Line 781">
            <a:extLst>
              <a:ext uri="{FF2B5EF4-FFF2-40B4-BE49-F238E27FC236}">
                <a16:creationId xmlns:a16="http://schemas.microsoft.com/office/drawing/2014/main" id="{79D3842E-08D1-4433-9CEB-E5174901E4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1101" y="2729051"/>
            <a:ext cx="0" cy="70224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5" name="Freeform 782">
            <a:extLst>
              <a:ext uri="{FF2B5EF4-FFF2-40B4-BE49-F238E27FC236}">
                <a16:creationId xmlns:a16="http://schemas.microsoft.com/office/drawing/2014/main" id="{F8CFBBAC-1393-4F2B-9F9A-C20392E00DA9}"/>
              </a:ext>
            </a:extLst>
          </p:cNvPr>
          <p:cNvSpPr>
            <a:spLocks/>
          </p:cNvSpPr>
          <p:nvPr/>
        </p:nvSpPr>
        <p:spPr bwMode="auto">
          <a:xfrm>
            <a:off x="4372572" y="2602500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6" name="Freeform 783">
            <a:extLst>
              <a:ext uri="{FF2B5EF4-FFF2-40B4-BE49-F238E27FC236}">
                <a16:creationId xmlns:a16="http://schemas.microsoft.com/office/drawing/2014/main" id="{25C51469-05BC-4500-9E38-41D85D721A4C}"/>
              </a:ext>
            </a:extLst>
          </p:cNvPr>
          <p:cNvSpPr>
            <a:spLocks/>
          </p:cNvSpPr>
          <p:nvPr/>
        </p:nvSpPr>
        <p:spPr bwMode="auto">
          <a:xfrm>
            <a:off x="4372572" y="2799275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7" name="Line 784">
            <a:extLst>
              <a:ext uri="{FF2B5EF4-FFF2-40B4-BE49-F238E27FC236}">
                <a16:creationId xmlns:a16="http://schemas.microsoft.com/office/drawing/2014/main" id="{2FF66B3A-172A-4756-9347-53C184B26D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1101" y="2681503"/>
            <a:ext cx="13167" cy="19019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8" name="Line 785">
            <a:extLst>
              <a:ext uri="{FF2B5EF4-FFF2-40B4-BE49-F238E27FC236}">
                <a16:creationId xmlns:a16="http://schemas.microsoft.com/office/drawing/2014/main" id="{340E39A4-B846-474D-8AF2-A9B40F756C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27435" y="2643464"/>
            <a:ext cx="16093" cy="19751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9" name="Line 786">
            <a:extLst>
              <a:ext uri="{FF2B5EF4-FFF2-40B4-BE49-F238E27FC236}">
                <a16:creationId xmlns:a16="http://schemas.microsoft.com/office/drawing/2014/main" id="{887409AC-4243-4F3D-A280-78AB14FFA0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3528" y="2497164"/>
            <a:ext cx="0" cy="117772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0" name="Line 787">
            <a:extLst>
              <a:ext uri="{FF2B5EF4-FFF2-40B4-BE49-F238E27FC236}">
                <a16:creationId xmlns:a16="http://schemas.microsoft.com/office/drawing/2014/main" id="{FDE8B020-137D-49CA-88E5-1CCB70644D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43528" y="2671993"/>
            <a:ext cx="0" cy="118503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1" name="Freeform 788">
            <a:extLst>
              <a:ext uri="{FF2B5EF4-FFF2-40B4-BE49-F238E27FC236}">
                <a16:creationId xmlns:a16="http://schemas.microsoft.com/office/drawing/2014/main" id="{D411CCBC-7E32-4B15-8FD1-0AF3FFFB1440}"/>
              </a:ext>
            </a:extLst>
          </p:cNvPr>
          <p:cNvSpPr>
            <a:spLocks/>
          </p:cNvSpPr>
          <p:nvPr/>
        </p:nvSpPr>
        <p:spPr bwMode="auto">
          <a:xfrm>
            <a:off x="4415000" y="2497164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2" name="Freeform 789">
            <a:extLst>
              <a:ext uri="{FF2B5EF4-FFF2-40B4-BE49-F238E27FC236}">
                <a16:creationId xmlns:a16="http://schemas.microsoft.com/office/drawing/2014/main" id="{EAB7FF4A-6035-4676-9FBA-2685E09B2428}"/>
              </a:ext>
            </a:extLst>
          </p:cNvPr>
          <p:cNvSpPr>
            <a:spLocks/>
          </p:cNvSpPr>
          <p:nvPr/>
        </p:nvSpPr>
        <p:spPr bwMode="auto">
          <a:xfrm>
            <a:off x="4415000" y="2790497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3" name="Line 790">
            <a:extLst>
              <a:ext uri="{FF2B5EF4-FFF2-40B4-BE49-F238E27FC236}">
                <a16:creationId xmlns:a16="http://schemas.microsoft.com/office/drawing/2014/main" id="{286BB8A2-6A5F-400F-87CC-828D45E5D7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43528" y="2634686"/>
            <a:ext cx="2195" cy="8778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4" name="Line 791">
            <a:extLst>
              <a:ext uri="{FF2B5EF4-FFF2-40B4-BE49-F238E27FC236}">
                <a16:creationId xmlns:a16="http://schemas.microsoft.com/office/drawing/2014/main" id="{D1DD70EE-6A53-4247-A6C2-9F1263EA30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52306" y="2579824"/>
            <a:ext cx="8778" cy="33649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5" name="Line 792">
            <a:extLst>
              <a:ext uri="{FF2B5EF4-FFF2-40B4-BE49-F238E27FC236}">
                <a16:creationId xmlns:a16="http://schemas.microsoft.com/office/drawing/2014/main" id="{C142866D-ECD1-441F-95B5-5AB42877F8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67668" y="2525693"/>
            <a:ext cx="10973" cy="32186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6" name="Line 793">
            <a:extLst>
              <a:ext uri="{FF2B5EF4-FFF2-40B4-BE49-F238E27FC236}">
                <a16:creationId xmlns:a16="http://schemas.microsoft.com/office/drawing/2014/main" id="{16CB2756-53E6-4EAA-960E-F4A4B94635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85224" y="2501553"/>
            <a:ext cx="732" cy="2926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7" name="Line 794">
            <a:extLst>
              <a:ext uri="{FF2B5EF4-FFF2-40B4-BE49-F238E27FC236}">
                <a16:creationId xmlns:a16="http://schemas.microsoft.com/office/drawing/2014/main" id="{CF44CE78-3159-4461-94DC-D9CD5EF11D3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5955" y="2358910"/>
            <a:ext cx="0" cy="114114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8" name="Line 795">
            <a:extLst>
              <a:ext uri="{FF2B5EF4-FFF2-40B4-BE49-F238E27FC236}">
                <a16:creationId xmlns:a16="http://schemas.microsoft.com/office/drawing/2014/main" id="{998DFF97-F075-4145-96C0-46846EDA3F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85955" y="2530082"/>
            <a:ext cx="0" cy="113383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" name="Freeform 796">
            <a:extLst>
              <a:ext uri="{FF2B5EF4-FFF2-40B4-BE49-F238E27FC236}">
                <a16:creationId xmlns:a16="http://schemas.microsoft.com/office/drawing/2014/main" id="{B06C3D63-EAC7-4264-808F-3996A4DF6EAA}"/>
              </a:ext>
            </a:extLst>
          </p:cNvPr>
          <p:cNvSpPr>
            <a:spLocks/>
          </p:cNvSpPr>
          <p:nvPr/>
        </p:nvSpPr>
        <p:spPr bwMode="auto">
          <a:xfrm>
            <a:off x="4457427" y="2358910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0" name="Freeform 797">
            <a:extLst>
              <a:ext uri="{FF2B5EF4-FFF2-40B4-BE49-F238E27FC236}">
                <a16:creationId xmlns:a16="http://schemas.microsoft.com/office/drawing/2014/main" id="{FBBA60DB-09AA-4535-BE8B-3CAFB9CAD546}"/>
              </a:ext>
            </a:extLst>
          </p:cNvPr>
          <p:cNvSpPr>
            <a:spLocks/>
          </p:cNvSpPr>
          <p:nvPr/>
        </p:nvSpPr>
        <p:spPr bwMode="auto">
          <a:xfrm>
            <a:off x="4457427" y="2643464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1" name="Line 798">
            <a:extLst>
              <a:ext uri="{FF2B5EF4-FFF2-40B4-BE49-F238E27FC236}">
                <a16:creationId xmlns:a16="http://schemas.microsoft.com/office/drawing/2014/main" id="{7E3C6736-6DDA-4079-8CA1-CF517C67FF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85955" y="2473025"/>
            <a:ext cx="13167" cy="28529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2" name="Line 799">
            <a:extLst>
              <a:ext uri="{FF2B5EF4-FFF2-40B4-BE49-F238E27FC236}">
                <a16:creationId xmlns:a16="http://schemas.microsoft.com/office/drawing/2014/main" id="{986E930A-C2BE-48CE-BE3D-F79BF268D7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09363" y="2422551"/>
            <a:ext cx="15362" cy="29992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3" name="Line 800">
            <a:extLst>
              <a:ext uri="{FF2B5EF4-FFF2-40B4-BE49-F238E27FC236}">
                <a16:creationId xmlns:a16="http://schemas.microsoft.com/office/drawing/2014/main" id="{B227CE63-E7CD-400F-84B2-5D28E0CC8B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8382" y="2269667"/>
            <a:ext cx="0" cy="117772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4" name="Line 801">
            <a:extLst>
              <a:ext uri="{FF2B5EF4-FFF2-40B4-BE49-F238E27FC236}">
                <a16:creationId xmlns:a16="http://schemas.microsoft.com/office/drawing/2014/main" id="{685CCC95-871E-4304-88B9-602D0EFEE9B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28382" y="2444496"/>
            <a:ext cx="0" cy="118503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5" name="Freeform 802">
            <a:extLst>
              <a:ext uri="{FF2B5EF4-FFF2-40B4-BE49-F238E27FC236}">
                <a16:creationId xmlns:a16="http://schemas.microsoft.com/office/drawing/2014/main" id="{1670DCDC-E7F8-4BF3-9A2A-92B1B1978D68}"/>
              </a:ext>
            </a:extLst>
          </p:cNvPr>
          <p:cNvSpPr>
            <a:spLocks/>
          </p:cNvSpPr>
          <p:nvPr/>
        </p:nvSpPr>
        <p:spPr bwMode="auto">
          <a:xfrm>
            <a:off x="4499854" y="226966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6" name="Freeform 803">
            <a:extLst>
              <a:ext uri="{FF2B5EF4-FFF2-40B4-BE49-F238E27FC236}">
                <a16:creationId xmlns:a16="http://schemas.microsoft.com/office/drawing/2014/main" id="{A6F17E14-9605-49FD-98C4-51B1558958B4}"/>
              </a:ext>
            </a:extLst>
          </p:cNvPr>
          <p:cNvSpPr>
            <a:spLocks/>
          </p:cNvSpPr>
          <p:nvPr/>
        </p:nvSpPr>
        <p:spPr bwMode="auto">
          <a:xfrm>
            <a:off x="4499854" y="2562999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7" name="Line 804">
            <a:extLst>
              <a:ext uri="{FF2B5EF4-FFF2-40B4-BE49-F238E27FC236}">
                <a16:creationId xmlns:a16="http://schemas.microsoft.com/office/drawing/2014/main" id="{D4D30CE2-CAB4-493C-8DD4-AE49DF3EDA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39355" y="2384512"/>
            <a:ext cx="26334" cy="21945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8" name="Line 805">
            <a:extLst>
              <a:ext uri="{FF2B5EF4-FFF2-40B4-BE49-F238E27FC236}">
                <a16:creationId xmlns:a16="http://schemas.microsoft.com/office/drawing/2014/main" id="{F78DDE4F-CDCC-4DF1-B58F-ABF6BF3FCD2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3976" y="2349400"/>
            <a:ext cx="26334" cy="21214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9" name="Line 806">
            <a:extLst>
              <a:ext uri="{FF2B5EF4-FFF2-40B4-BE49-F238E27FC236}">
                <a16:creationId xmlns:a16="http://schemas.microsoft.com/office/drawing/2014/main" id="{83548B6D-8B68-4B76-A097-6E2DA74885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27867" y="2313557"/>
            <a:ext cx="26334" cy="21945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0" name="Line 807">
            <a:extLst>
              <a:ext uri="{FF2B5EF4-FFF2-40B4-BE49-F238E27FC236}">
                <a16:creationId xmlns:a16="http://schemas.microsoft.com/office/drawing/2014/main" id="{506428F1-2712-45B4-9055-DA3E0AD413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71757" y="2278445"/>
            <a:ext cx="27066" cy="20482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1" name="Line 808">
            <a:extLst>
              <a:ext uri="{FF2B5EF4-FFF2-40B4-BE49-F238E27FC236}">
                <a16:creationId xmlns:a16="http://schemas.microsoft.com/office/drawing/2014/main" id="{F2B99396-A8B3-4DD7-B20D-16CFB9731F7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15647" y="2244796"/>
            <a:ext cx="24871" cy="19019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2" name="Line 809">
            <a:extLst>
              <a:ext uri="{FF2B5EF4-FFF2-40B4-BE49-F238E27FC236}">
                <a16:creationId xmlns:a16="http://schemas.microsoft.com/office/drawing/2014/main" id="{0D041436-57B8-42F1-B159-5599BBE5E05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0518" y="2137264"/>
            <a:ext cx="0" cy="79734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3" name="Line 810">
            <a:extLst>
              <a:ext uri="{FF2B5EF4-FFF2-40B4-BE49-F238E27FC236}">
                <a16:creationId xmlns:a16="http://schemas.microsoft.com/office/drawing/2014/main" id="{0847810B-B18B-4725-8495-13467EF3358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40518" y="2273324"/>
            <a:ext cx="0" cy="81197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4" name="Freeform 811">
            <a:extLst>
              <a:ext uri="{FF2B5EF4-FFF2-40B4-BE49-F238E27FC236}">
                <a16:creationId xmlns:a16="http://schemas.microsoft.com/office/drawing/2014/main" id="{7F69AE58-3161-4C8E-9EBF-4F9844D7B98A}"/>
              </a:ext>
            </a:extLst>
          </p:cNvPr>
          <p:cNvSpPr>
            <a:spLocks/>
          </p:cNvSpPr>
          <p:nvPr/>
        </p:nvSpPr>
        <p:spPr bwMode="auto">
          <a:xfrm>
            <a:off x="4711990" y="2137264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5" name="Freeform 812">
            <a:extLst>
              <a:ext uri="{FF2B5EF4-FFF2-40B4-BE49-F238E27FC236}">
                <a16:creationId xmlns:a16="http://schemas.microsoft.com/office/drawing/2014/main" id="{0907B2D4-67B1-43A0-9B90-CF035C5A02CB}"/>
              </a:ext>
            </a:extLst>
          </p:cNvPr>
          <p:cNvSpPr>
            <a:spLocks/>
          </p:cNvSpPr>
          <p:nvPr/>
        </p:nvSpPr>
        <p:spPr bwMode="auto">
          <a:xfrm>
            <a:off x="4711990" y="2354521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6" name="Line 813">
            <a:extLst>
              <a:ext uri="{FF2B5EF4-FFF2-40B4-BE49-F238E27FC236}">
                <a16:creationId xmlns:a16="http://schemas.microsoft.com/office/drawing/2014/main" id="{C4C7B293-87D0-4055-BCBD-66889FCD3C6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0518" y="2244796"/>
            <a:ext cx="2195" cy="1463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7" name="Line 814">
            <a:extLst>
              <a:ext uri="{FF2B5EF4-FFF2-40B4-BE49-F238E27FC236}">
                <a16:creationId xmlns:a16="http://schemas.microsoft.com/office/drawing/2014/main" id="{F3829200-CACB-40D8-BBFC-087E4B8B79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3926" y="2254305"/>
            <a:ext cx="32186" cy="12436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8" name="Line 815">
            <a:extLst>
              <a:ext uri="{FF2B5EF4-FFF2-40B4-BE49-F238E27FC236}">
                <a16:creationId xmlns:a16="http://schemas.microsoft.com/office/drawing/2014/main" id="{FB23B39B-87EE-4E12-BEAF-651F11C6BB3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6594" y="2275519"/>
            <a:ext cx="30723" cy="12436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9" name="Line 816">
            <a:extLst>
              <a:ext uri="{FF2B5EF4-FFF2-40B4-BE49-F238E27FC236}">
                <a16:creationId xmlns:a16="http://schemas.microsoft.com/office/drawing/2014/main" id="{DB0F4905-5599-4022-AAE9-3854018EA6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9263" y="2296732"/>
            <a:ext cx="30723" cy="13167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0" name="Line 817">
            <a:extLst>
              <a:ext uri="{FF2B5EF4-FFF2-40B4-BE49-F238E27FC236}">
                <a16:creationId xmlns:a16="http://schemas.microsoft.com/office/drawing/2014/main" id="{CC07B661-0984-4A49-B3B1-AF9A07D074E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1200" y="2317946"/>
            <a:ext cx="30723" cy="12436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1" name="Line 818">
            <a:extLst>
              <a:ext uri="{FF2B5EF4-FFF2-40B4-BE49-F238E27FC236}">
                <a16:creationId xmlns:a16="http://schemas.microsoft.com/office/drawing/2014/main" id="{8B074885-F834-429D-A809-AB57B53E00B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1923" y="2259426"/>
            <a:ext cx="0" cy="42427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2" name="Line 819">
            <a:extLst>
              <a:ext uri="{FF2B5EF4-FFF2-40B4-BE49-F238E27FC236}">
                <a16:creationId xmlns:a16="http://schemas.microsoft.com/office/drawing/2014/main" id="{47B52CAD-F364-4208-AAC0-6F36D0534AD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51923" y="2358910"/>
            <a:ext cx="0" cy="4389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3" name="Freeform 820">
            <a:extLst>
              <a:ext uri="{FF2B5EF4-FFF2-40B4-BE49-F238E27FC236}">
                <a16:creationId xmlns:a16="http://schemas.microsoft.com/office/drawing/2014/main" id="{511EDC7D-D699-4734-929E-14100660FD35}"/>
              </a:ext>
            </a:extLst>
          </p:cNvPr>
          <p:cNvSpPr>
            <a:spLocks/>
          </p:cNvSpPr>
          <p:nvPr/>
        </p:nvSpPr>
        <p:spPr bwMode="auto">
          <a:xfrm>
            <a:off x="4924126" y="225942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4" name="Freeform 821">
            <a:extLst>
              <a:ext uri="{FF2B5EF4-FFF2-40B4-BE49-F238E27FC236}">
                <a16:creationId xmlns:a16="http://schemas.microsoft.com/office/drawing/2014/main" id="{1E404BDC-376E-4B6F-83DF-AB022C49C130}"/>
              </a:ext>
            </a:extLst>
          </p:cNvPr>
          <p:cNvSpPr>
            <a:spLocks/>
          </p:cNvSpPr>
          <p:nvPr/>
        </p:nvSpPr>
        <p:spPr bwMode="auto">
          <a:xfrm>
            <a:off x="4924126" y="2402800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5" name="Line 822">
            <a:extLst>
              <a:ext uri="{FF2B5EF4-FFF2-40B4-BE49-F238E27FC236}">
                <a16:creationId xmlns:a16="http://schemas.microsoft.com/office/drawing/2014/main" id="{617A6339-F204-445A-9B10-734C18C85B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1923" y="2330381"/>
            <a:ext cx="1463" cy="0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6" name="Line 823">
            <a:extLst>
              <a:ext uri="{FF2B5EF4-FFF2-40B4-BE49-F238E27FC236}">
                <a16:creationId xmlns:a16="http://schemas.microsoft.com/office/drawing/2014/main" id="{2BBFF138-D37D-40C2-981E-3C9968EF88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3136" y="2340622"/>
            <a:ext cx="29992" cy="16825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7" name="Line 824">
            <a:extLst>
              <a:ext uri="{FF2B5EF4-FFF2-40B4-BE49-F238E27FC236}">
                <a16:creationId xmlns:a16="http://schemas.microsoft.com/office/drawing/2014/main" id="{51C91621-F1E3-446B-9AA7-7302EEE4727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2878" y="2368419"/>
            <a:ext cx="29992" cy="16093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8" name="Line 825">
            <a:extLst>
              <a:ext uri="{FF2B5EF4-FFF2-40B4-BE49-F238E27FC236}">
                <a16:creationId xmlns:a16="http://schemas.microsoft.com/office/drawing/2014/main" id="{1A87A583-9DD2-43C1-AD77-E16FF333279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2620" y="2394753"/>
            <a:ext cx="29992" cy="16093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" name="Line 826">
            <a:extLst>
              <a:ext uri="{FF2B5EF4-FFF2-40B4-BE49-F238E27FC236}">
                <a16:creationId xmlns:a16="http://schemas.microsoft.com/office/drawing/2014/main" id="{2D59B060-7750-4C3E-B963-5C4FB4C2D0C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2363" y="2421819"/>
            <a:ext cx="29992" cy="16093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0" name="Line 827">
            <a:extLst>
              <a:ext uri="{FF2B5EF4-FFF2-40B4-BE49-F238E27FC236}">
                <a16:creationId xmlns:a16="http://schemas.microsoft.com/office/drawing/2014/main" id="{AA6374CD-C2F2-4F85-A5D1-01A86CA116C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4058" y="2390364"/>
            <a:ext cx="0" cy="25603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1" name="Line 828">
            <a:extLst>
              <a:ext uri="{FF2B5EF4-FFF2-40B4-BE49-F238E27FC236}">
                <a16:creationId xmlns:a16="http://schemas.microsoft.com/office/drawing/2014/main" id="{93FAE32F-44E4-479E-94FB-E05493A572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4058" y="2473025"/>
            <a:ext cx="0" cy="26334"/>
          </a:xfrm>
          <a:prstGeom prst="line">
            <a:avLst/>
          </a:pr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2" name="Freeform 829">
            <a:extLst>
              <a:ext uri="{FF2B5EF4-FFF2-40B4-BE49-F238E27FC236}">
                <a16:creationId xmlns:a16="http://schemas.microsoft.com/office/drawing/2014/main" id="{25A0B22E-E6F0-46F9-9C39-B3C5F1BD6BBE}"/>
              </a:ext>
            </a:extLst>
          </p:cNvPr>
          <p:cNvSpPr>
            <a:spLocks/>
          </p:cNvSpPr>
          <p:nvPr/>
        </p:nvSpPr>
        <p:spPr bwMode="auto">
          <a:xfrm>
            <a:off x="5135530" y="2390364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3" name="Freeform 830">
            <a:extLst>
              <a:ext uri="{FF2B5EF4-FFF2-40B4-BE49-F238E27FC236}">
                <a16:creationId xmlns:a16="http://schemas.microsoft.com/office/drawing/2014/main" id="{33546C08-2FCA-498C-A5A0-18252CDB6E83}"/>
              </a:ext>
            </a:extLst>
          </p:cNvPr>
          <p:cNvSpPr>
            <a:spLocks/>
          </p:cNvSpPr>
          <p:nvPr/>
        </p:nvSpPr>
        <p:spPr bwMode="auto">
          <a:xfrm>
            <a:off x="5135530" y="2499359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4" name="Rectangle 831">
            <a:extLst>
              <a:ext uri="{FF2B5EF4-FFF2-40B4-BE49-F238E27FC236}">
                <a16:creationId xmlns:a16="http://schemas.microsoft.com/office/drawing/2014/main" id="{9D27866B-171C-40B6-9A94-A052CFA7B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2042" y="2956548"/>
            <a:ext cx="57057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5" name="Rectangle 832">
            <a:extLst>
              <a:ext uri="{FF2B5EF4-FFF2-40B4-BE49-F238E27FC236}">
                <a16:creationId xmlns:a16="http://schemas.microsoft.com/office/drawing/2014/main" id="{FA0BD98D-C21A-4CA9-A93A-E474F1EEF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4469" y="2956548"/>
            <a:ext cx="57057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6" name="Rectangle 833">
            <a:extLst>
              <a:ext uri="{FF2B5EF4-FFF2-40B4-BE49-F238E27FC236}">
                <a16:creationId xmlns:a16="http://schemas.microsoft.com/office/drawing/2014/main" id="{BCB56E74-8F52-469B-AB5E-907F8B382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896" y="2928019"/>
            <a:ext cx="57057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7" name="Rectangle 834">
            <a:extLst>
              <a:ext uri="{FF2B5EF4-FFF2-40B4-BE49-F238E27FC236}">
                <a16:creationId xmlns:a16="http://schemas.microsoft.com/office/drawing/2014/main" id="{57749D52-03CA-4EBC-A1BA-C4EB5F8BA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323" y="295654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8" name="Rectangle 835">
            <a:extLst>
              <a:ext uri="{FF2B5EF4-FFF2-40B4-BE49-F238E27FC236}">
                <a16:creationId xmlns:a16="http://schemas.microsoft.com/office/drawing/2014/main" id="{0A91A9FE-EA95-4380-ADE7-25C947A5C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751" y="295654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9" name="Rectangle 836">
            <a:extLst>
              <a:ext uri="{FF2B5EF4-FFF2-40B4-BE49-F238E27FC236}">
                <a16:creationId xmlns:a16="http://schemas.microsoft.com/office/drawing/2014/main" id="{CE0A9F05-E3D8-4298-AC93-C6E3215D9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4178" y="2928019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0" name="Rectangle 837">
            <a:extLst>
              <a:ext uri="{FF2B5EF4-FFF2-40B4-BE49-F238E27FC236}">
                <a16:creationId xmlns:a16="http://schemas.microsoft.com/office/drawing/2014/main" id="{1EAE79A5-D4FA-4CA6-BC02-98D820E62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6605" y="2899490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1" name="Rectangle 838">
            <a:extLst>
              <a:ext uri="{FF2B5EF4-FFF2-40B4-BE49-F238E27FC236}">
                <a16:creationId xmlns:a16="http://schemas.microsoft.com/office/drawing/2014/main" id="{76E6A5E6-C1D5-482A-AEC6-0EDAD1EEB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9032" y="295654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2" name="Rectangle 839">
            <a:extLst>
              <a:ext uri="{FF2B5EF4-FFF2-40B4-BE49-F238E27FC236}">
                <a16:creationId xmlns:a16="http://schemas.microsoft.com/office/drawing/2014/main" id="{BDD81B1C-B89F-4AB5-BBBA-7935EF685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1459" y="295654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3" name="Rectangle 840">
            <a:extLst>
              <a:ext uri="{FF2B5EF4-FFF2-40B4-BE49-F238E27FC236}">
                <a16:creationId xmlns:a16="http://schemas.microsoft.com/office/drawing/2014/main" id="{1EA37139-E40A-4687-9E9E-647BF8201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886" y="295654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4" name="Rectangle 841">
            <a:extLst>
              <a:ext uri="{FF2B5EF4-FFF2-40B4-BE49-F238E27FC236}">
                <a16:creationId xmlns:a16="http://schemas.microsoft.com/office/drawing/2014/main" id="{E8E2CB1D-4690-4592-8A76-2759EDEDF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6313" y="295654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5" name="Rectangle 842">
            <a:extLst>
              <a:ext uri="{FF2B5EF4-FFF2-40B4-BE49-F238E27FC236}">
                <a16:creationId xmlns:a16="http://schemas.microsoft.com/office/drawing/2014/main" id="{EF548D4A-D97F-405D-B88C-47C8ABF97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741" y="295654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6" name="Rectangle 843">
            <a:extLst>
              <a:ext uri="{FF2B5EF4-FFF2-40B4-BE49-F238E27FC236}">
                <a16:creationId xmlns:a16="http://schemas.microsoft.com/office/drawing/2014/main" id="{72050882-430E-4704-8BF1-94496D7D4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1168" y="295654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7" name="Rectangle 844">
            <a:extLst>
              <a:ext uri="{FF2B5EF4-FFF2-40B4-BE49-F238E27FC236}">
                <a16:creationId xmlns:a16="http://schemas.microsoft.com/office/drawing/2014/main" id="{7D7A2624-E5EB-4369-BB10-F4EFE5A52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595" y="295654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8" name="Rectangle 845">
            <a:extLst>
              <a:ext uri="{FF2B5EF4-FFF2-40B4-BE49-F238E27FC236}">
                <a16:creationId xmlns:a16="http://schemas.microsoft.com/office/drawing/2014/main" id="{B73BEFF4-30A1-4D08-A472-7EF2615F8F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6022" y="2899490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9" name="Rectangle 846">
            <a:extLst>
              <a:ext uri="{FF2B5EF4-FFF2-40B4-BE49-F238E27FC236}">
                <a16:creationId xmlns:a16="http://schemas.microsoft.com/office/drawing/2014/main" id="{CE77F435-BD69-4C05-B412-E08C3153B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8449" y="2899490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0" name="Rectangle 847">
            <a:extLst>
              <a:ext uri="{FF2B5EF4-FFF2-40B4-BE49-F238E27FC236}">
                <a16:creationId xmlns:a16="http://schemas.microsoft.com/office/drawing/2014/main" id="{D8149440-BCAE-4387-8A14-676EF666D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145" y="2729051"/>
            <a:ext cx="57057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1" name="Rectangle 848">
            <a:extLst>
              <a:ext uri="{FF2B5EF4-FFF2-40B4-BE49-F238E27FC236}">
                <a16:creationId xmlns:a16="http://schemas.microsoft.com/office/drawing/2014/main" id="{86C99E30-C083-4C2F-B4DF-2842699D2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2572" y="2671993"/>
            <a:ext cx="57057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2" name="Rectangle 849">
            <a:extLst>
              <a:ext uri="{FF2B5EF4-FFF2-40B4-BE49-F238E27FC236}">
                <a16:creationId xmlns:a16="http://schemas.microsoft.com/office/drawing/2014/main" id="{7F6ECF8E-4A01-4FE2-87C3-C2CC387B6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5000" y="2614936"/>
            <a:ext cx="57057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3" name="Rectangle 850">
            <a:extLst>
              <a:ext uri="{FF2B5EF4-FFF2-40B4-BE49-F238E27FC236}">
                <a16:creationId xmlns:a16="http://schemas.microsoft.com/office/drawing/2014/main" id="{AED9FA1C-6669-433A-A001-7043F2757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7427" y="2473025"/>
            <a:ext cx="57057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4" name="Rectangle 851">
            <a:extLst>
              <a:ext uri="{FF2B5EF4-FFF2-40B4-BE49-F238E27FC236}">
                <a16:creationId xmlns:a16="http://schemas.microsoft.com/office/drawing/2014/main" id="{959A8F9A-060F-4025-8BD7-89A259864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9854" y="2387438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5" name="Rectangle 852">
            <a:extLst>
              <a:ext uri="{FF2B5EF4-FFF2-40B4-BE49-F238E27FC236}">
                <a16:creationId xmlns:a16="http://schemas.microsoft.com/office/drawing/2014/main" id="{58ED430E-2993-43D0-B73E-F683A504F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1990" y="2216998"/>
            <a:ext cx="56326" cy="56326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6" name="Rectangle 853">
            <a:extLst>
              <a:ext uri="{FF2B5EF4-FFF2-40B4-BE49-F238E27FC236}">
                <a16:creationId xmlns:a16="http://schemas.microsoft.com/office/drawing/2014/main" id="{08A4B4FB-A23B-4623-9363-49A303D17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4126" y="2301853"/>
            <a:ext cx="56326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7" name="Rectangle 854">
            <a:extLst>
              <a:ext uri="{FF2B5EF4-FFF2-40B4-BE49-F238E27FC236}">
                <a16:creationId xmlns:a16="http://schemas.microsoft.com/office/drawing/2014/main" id="{204B180B-F094-403D-A812-04CA7E828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5530" y="2415967"/>
            <a:ext cx="57057" cy="57057"/>
          </a:xfrm>
          <a:prstGeom prst="rect">
            <a:avLst/>
          </a:prstGeom>
          <a:noFill/>
          <a:ln w="6350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8" name="Line 855">
            <a:extLst>
              <a:ext uri="{FF2B5EF4-FFF2-40B4-BE49-F238E27FC236}">
                <a16:creationId xmlns:a16="http://schemas.microsoft.com/office/drawing/2014/main" id="{B2E336B0-82EA-46B9-8AB4-92F9A25A07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0571" y="2985077"/>
            <a:ext cx="3364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9" name="Line 856">
            <a:extLst>
              <a:ext uri="{FF2B5EF4-FFF2-40B4-BE49-F238E27FC236}">
                <a16:creationId xmlns:a16="http://schemas.microsoft.com/office/drawing/2014/main" id="{87ECCB81-A948-4DCD-9A47-E31DE0264347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6896" y="2985077"/>
            <a:ext cx="2852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0" name="Line 857">
            <a:extLst>
              <a:ext uri="{FF2B5EF4-FFF2-40B4-BE49-F238E27FC236}">
                <a16:creationId xmlns:a16="http://schemas.microsoft.com/office/drawing/2014/main" id="{B72BCB7A-1825-446E-9D98-EF503481B7A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65425" y="2985077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1" name="Line 858">
            <a:extLst>
              <a:ext uri="{FF2B5EF4-FFF2-40B4-BE49-F238E27FC236}">
                <a16:creationId xmlns:a16="http://schemas.microsoft.com/office/drawing/2014/main" id="{74D2F402-7471-4486-92D4-539CF737A4B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93953" y="2985077"/>
            <a:ext cx="1389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2" name="Line 859">
            <a:extLst>
              <a:ext uri="{FF2B5EF4-FFF2-40B4-BE49-F238E27FC236}">
                <a16:creationId xmlns:a16="http://schemas.microsoft.com/office/drawing/2014/main" id="{DB3245A3-0DD4-42C7-9B4C-18330AAA91C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7852" y="2985077"/>
            <a:ext cx="1975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3" name="Line 860">
            <a:extLst>
              <a:ext uri="{FF2B5EF4-FFF2-40B4-BE49-F238E27FC236}">
                <a16:creationId xmlns:a16="http://schemas.microsoft.com/office/drawing/2014/main" id="{E04B4A84-F079-4DAD-95B6-3A308388CF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0279" y="2962400"/>
            <a:ext cx="24140" cy="2267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4" name="Line 861">
            <a:extLst>
              <a:ext uri="{FF2B5EF4-FFF2-40B4-BE49-F238E27FC236}">
                <a16:creationId xmlns:a16="http://schemas.microsoft.com/office/drawing/2014/main" id="{5657A34C-2748-45CA-8CB3-9E410061D1C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1244" y="2947038"/>
            <a:ext cx="146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5" name="Line 862">
            <a:extLst>
              <a:ext uri="{FF2B5EF4-FFF2-40B4-BE49-F238E27FC236}">
                <a16:creationId xmlns:a16="http://schemas.microsoft.com/office/drawing/2014/main" id="{F38B22B8-5071-4D2F-9247-58F37719867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2707" y="2910463"/>
            <a:ext cx="0" cy="80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6" name="Line 863">
            <a:extLst>
              <a:ext uri="{FF2B5EF4-FFF2-40B4-BE49-F238E27FC236}">
                <a16:creationId xmlns:a16="http://schemas.microsoft.com/office/drawing/2014/main" id="{F7F990E1-6A05-4E39-AF75-783FA350BFC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92707" y="2975567"/>
            <a:ext cx="0" cy="951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7" name="Freeform 864">
            <a:extLst>
              <a:ext uri="{FF2B5EF4-FFF2-40B4-BE49-F238E27FC236}">
                <a16:creationId xmlns:a16="http://schemas.microsoft.com/office/drawing/2014/main" id="{317D8299-911F-48C5-AB3B-DCA2AFA19255}"/>
              </a:ext>
            </a:extLst>
          </p:cNvPr>
          <p:cNvSpPr>
            <a:spLocks/>
          </p:cNvSpPr>
          <p:nvPr/>
        </p:nvSpPr>
        <p:spPr bwMode="auto">
          <a:xfrm>
            <a:off x="3864178" y="291046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8" name="Freeform 865">
            <a:extLst>
              <a:ext uri="{FF2B5EF4-FFF2-40B4-BE49-F238E27FC236}">
                <a16:creationId xmlns:a16="http://schemas.microsoft.com/office/drawing/2014/main" id="{8252500E-42C7-476D-A8CE-313870AC35A0}"/>
              </a:ext>
            </a:extLst>
          </p:cNvPr>
          <p:cNvSpPr>
            <a:spLocks/>
          </p:cNvSpPr>
          <p:nvPr/>
        </p:nvSpPr>
        <p:spPr bwMode="auto">
          <a:xfrm>
            <a:off x="3864178" y="298507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9" name="Line 866">
            <a:extLst>
              <a:ext uri="{FF2B5EF4-FFF2-40B4-BE49-F238E27FC236}">
                <a16:creationId xmlns:a16="http://schemas.microsoft.com/office/drawing/2014/main" id="{760525E5-5792-47B7-AC3E-ACC42236D62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2707" y="2947038"/>
            <a:ext cx="24140" cy="2194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0" name="Line 867">
            <a:extLst>
              <a:ext uri="{FF2B5EF4-FFF2-40B4-BE49-F238E27FC236}">
                <a16:creationId xmlns:a16="http://schemas.microsoft.com/office/drawing/2014/main" id="{799675A9-986B-4A70-8793-0AA4DB06329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3671" y="2984345"/>
            <a:ext cx="1463" cy="73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1" name="Line 868">
            <a:extLst>
              <a:ext uri="{FF2B5EF4-FFF2-40B4-BE49-F238E27FC236}">
                <a16:creationId xmlns:a16="http://schemas.microsoft.com/office/drawing/2014/main" id="{AD28EDD4-A731-4D8B-96F6-42583DDA74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35134" y="2962400"/>
            <a:ext cx="24140" cy="2267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2" name="Line 869">
            <a:extLst>
              <a:ext uri="{FF2B5EF4-FFF2-40B4-BE49-F238E27FC236}">
                <a16:creationId xmlns:a16="http://schemas.microsoft.com/office/drawing/2014/main" id="{E097FE0E-85C3-4B77-B319-390FE4ABC165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098" y="2947038"/>
            <a:ext cx="146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3" name="Line 870">
            <a:extLst>
              <a:ext uri="{FF2B5EF4-FFF2-40B4-BE49-F238E27FC236}">
                <a16:creationId xmlns:a16="http://schemas.microsoft.com/office/drawing/2014/main" id="{07E6BDFF-EC93-4A5E-910F-79FBE2438BA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7561" y="2910463"/>
            <a:ext cx="0" cy="80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4" name="Line 871">
            <a:extLst>
              <a:ext uri="{FF2B5EF4-FFF2-40B4-BE49-F238E27FC236}">
                <a16:creationId xmlns:a16="http://schemas.microsoft.com/office/drawing/2014/main" id="{C3804DE6-379D-4265-ABF3-5502675EAE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77561" y="2975567"/>
            <a:ext cx="0" cy="951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5" name="Freeform 872">
            <a:extLst>
              <a:ext uri="{FF2B5EF4-FFF2-40B4-BE49-F238E27FC236}">
                <a16:creationId xmlns:a16="http://schemas.microsoft.com/office/drawing/2014/main" id="{A5FB3019-004E-4A66-93AB-D8B7F8C7A70A}"/>
              </a:ext>
            </a:extLst>
          </p:cNvPr>
          <p:cNvSpPr>
            <a:spLocks/>
          </p:cNvSpPr>
          <p:nvPr/>
        </p:nvSpPr>
        <p:spPr bwMode="auto">
          <a:xfrm>
            <a:off x="3949032" y="291046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6" name="Freeform 873">
            <a:extLst>
              <a:ext uri="{FF2B5EF4-FFF2-40B4-BE49-F238E27FC236}">
                <a16:creationId xmlns:a16="http://schemas.microsoft.com/office/drawing/2014/main" id="{4BD69E73-B55C-4D86-849C-92C907A1508D}"/>
              </a:ext>
            </a:extLst>
          </p:cNvPr>
          <p:cNvSpPr>
            <a:spLocks/>
          </p:cNvSpPr>
          <p:nvPr/>
        </p:nvSpPr>
        <p:spPr bwMode="auto">
          <a:xfrm>
            <a:off x="3949032" y="298507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7" name="Line 874">
            <a:extLst>
              <a:ext uri="{FF2B5EF4-FFF2-40B4-BE49-F238E27FC236}">
                <a16:creationId xmlns:a16="http://schemas.microsoft.com/office/drawing/2014/main" id="{F317D54A-8BD3-4F7C-BDD5-41FA96DD6A96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7561" y="2947038"/>
            <a:ext cx="24140" cy="2194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8" name="Line 875">
            <a:extLst>
              <a:ext uri="{FF2B5EF4-FFF2-40B4-BE49-F238E27FC236}">
                <a16:creationId xmlns:a16="http://schemas.microsoft.com/office/drawing/2014/main" id="{7847A48F-D424-4E59-94D3-17A502D0D50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8525" y="2984345"/>
            <a:ext cx="1463" cy="73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9" name="Line 876">
            <a:extLst>
              <a:ext uri="{FF2B5EF4-FFF2-40B4-BE49-F238E27FC236}">
                <a16:creationId xmlns:a16="http://schemas.microsoft.com/office/drawing/2014/main" id="{8CE3DE52-9E39-4047-B4C3-CAD22AE475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9988" y="2985077"/>
            <a:ext cx="3291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0" name="Line 877">
            <a:extLst>
              <a:ext uri="{FF2B5EF4-FFF2-40B4-BE49-F238E27FC236}">
                <a16:creationId xmlns:a16="http://schemas.microsoft.com/office/drawing/2014/main" id="{3A88BD6A-5350-4043-B295-F65A985E3F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71193" y="2952890"/>
            <a:ext cx="25603" cy="2267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1" name="Line 878">
            <a:extLst>
              <a:ext uri="{FF2B5EF4-FFF2-40B4-BE49-F238E27FC236}">
                <a16:creationId xmlns:a16="http://schemas.microsoft.com/office/drawing/2014/main" id="{B339AEE2-FE6F-4241-A1DE-FBD2C947BA88}"/>
              </a:ext>
            </a:extLst>
          </p:cNvPr>
          <p:cNvSpPr>
            <a:spLocks noChangeShapeType="1"/>
          </p:cNvSpPr>
          <p:nvPr/>
        </p:nvSpPr>
        <p:spPr bwMode="auto">
          <a:xfrm>
            <a:off x="4104111" y="2910463"/>
            <a:ext cx="0" cy="80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2" name="Line 879">
            <a:extLst>
              <a:ext uri="{FF2B5EF4-FFF2-40B4-BE49-F238E27FC236}">
                <a16:creationId xmlns:a16="http://schemas.microsoft.com/office/drawing/2014/main" id="{2E98D9D3-32C1-4A55-B244-9C9187BF47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04111" y="2975567"/>
            <a:ext cx="0" cy="951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3" name="Freeform 880">
            <a:extLst>
              <a:ext uri="{FF2B5EF4-FFF2-40B4-BE49-F238E27FC236}">
                <a16:creationId xmlns:a16="http://schemas.microsoft.com/office/drawing/2014/main" id="{CCF5DD9B-FFF8-4705-AA0F-033118344D89}"/>
              </a:ext>
            </a:extLst>
          </p:cNvPr>
          <p:cNvSpPr>
            <a:spLocks/>
          </p:cNvSpPr>
          <p:nvPr/>
        </p:nvSpPr>
        <p:spPr bwMode="auto">
          <a:xfrm>
            <a:off x="4076313" y="291046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4" name="Freeform 881">
            <a:extLst>
              <a:ext uri="{FF2B5EF4-FFF2-40B4-BE49-F238E27FC236}">
                <a16:creationId xmlns:a16="http://schemas.microsoft.com/office/drawing/2014/main" id="{3A031F39-C731-49B0-8FA1-BD3889684B62}"/>
              </a:ext>
            </a:extLst>
          </p:cNvPr>
          <p:cNvSpPr>
            <a:spLocks/>
          </p:cNvSpPr>
          <p:nvPr/>
        </p:nvSpPr>
        <p:spPr bwMode="auto">
          <a:xfrm>
            <a:off x="4076313" y="298507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5" name="Line 882">
            <a:extLst>
              <a:ext uri="{FF2B5EF4-FFF2-40B4-BE49-F238E27FC236}">
                <a16:creationId xmlns:a16="http://schemas.microsoft.com/office/drawing/2014/main" id="{2FEE6850-919F-4FD8-9F43-144E5A5FE1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6546" y="2947038"/>
            <a:ext cx="2999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6" name="Line 883">
            <a:extLst>
              <a:ext uri="{FF2B5EF4-FFF2-40B4-BE49-F238E27FC236}">
                <a16:creationId xmlns:a16="http://schemas.microsoft.com/office/drawing/2014/main" id="{CBD4BDF2-5846-4634-B1F3-77CFCA8BF7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6538" y="2910463"/>
            <a:ext cx="0" cy="80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7" name="Line 884">
            <a:extLst>
              <a:ext uri="{FF2B5EF4-FFF2-40B4-BE49-F238E27FC236}">
                <a16:creationId xmlns:a16="http://schemas.microsoft.com/office/drawing/2014/main" id="{73ED6FCE-4545-42DE-859D-AC04E45BD3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46538" y="2975567"/>
            <a:ext cx="0" cy="951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8" name="Freeform 885">
            <a:extLst>
              <a:ext uri="{FF2B5EF4-FFF2-40B4-BE49-F238E27FC236}">
                <a16:creationId xmlns:a16="http://schemas.microsoft.com/office/drawing/2014/main" id="{6499E60B-DC84-43B1-9887-06F2CE3D28E2}"/>
              </a:ext>
            </a:extLst>
          </p:cNvPr>
          <p:cNvSpPr>
            <a:spLocks/>
          </p:cNvSpPr>
          <p:nvPr/>
        </p:nvSpPr>
        <p:spPr bwMode="auto">
          <a:xfrm>
            <a:off x="4118741" y="291046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9" name="Freeform 886">
            <a:extLst>
              <a:ext uri="{FF2B5EF4-FFF2-40B4-BE49-F238E27FC236}">
                <a16:creationId xmlns:a16="http://schemas.microsoft.com/office/drawing/2014/main" id="{AF7FC897-45E4-436E-89A3-00D957983C02}"/>
              </a:ext>
            </a:extLst>
          </p:cNvPr>
          <p:cNvSpPr>
            <a:spLocks/>
          </p:cNvSpPr>
          <p:nvPr/>
        </p:nvSpPr>
        <p:spPr bwMode="auto">
          <a:xfrm>
            <a:off x="4118741" y="298507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0" name="Line 887">
            <a:extLst>
              <a:ext uri="{FF2B5EF4-FFF2-40B4-BE49-F238E27FC236}">
                <a16:creationId xmlns:a16="http://schemas.microsoft.com/office/drawing/2014/main" id="{FA998606-7307-4627-8A12-FB4FCCA2C0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6538" y="2947038"/>
            <a:ext cx="2926" cy="292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1" name="Line 888">
            <a:extLst>
              <a:ext uri="{FF2B5EF4-FFF2-40B4-BE49-F238E27FC236}">
                <a16:creationId xmlns:a16="http://schemas.microsoft.com/office/drawing/2014/main" id="{0ECE5EE6-211F-40CB-B721-73DC60A8AD49}"/>
              </a:ext>
            </a:extLst>
          </p:cNvPr>
          <p:cNvSpPr>
            <a:spLocks noChangeShapeType="1"/>
          </p:cNvSpPr>
          <p:nvPr/>
        </p:nvSpPr>
        <p:spPr bwMode="auto">
          <a:xfrm>
            <a:off x="4166289" y="2965326"/>
            <a:ext cx="22677" cy="197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2" name="Line 889">
            <a:extLst>
              <a:ext uri="{FF2B5EF4-FFF2-40B4-BE49-F238E27FC236}">
                <a16:creationId xmlns:a16="http://schemas.microsoft.com/office/drawing/2014/main" id="{46F002D5-6A12-4C24-98BC-A0E259FE56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88965" y="2981419"/>
            <a:ext cx="2926" cy="365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3" name="Line 890">
            <a:extLst>
              <a:ext uri="{FF2B5EF4-FFF2-40B4-BE49-F238E27FC236}">
                <a16:creationId xmlns:a16="http://schemas.microsoft.com/office/drawing/2014/main" id="{57FB9842-8A28-47F7-893E-F74C6A970B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08716" y="2947038"/>
            <a:ext cx="22677" cy="1901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4" name="Line 891">
            <a:extLst>
              <a:ext uri="{FF2B5EF4-FFF2-40B4-BE49-F238E27FC236}">
                <a16:creationId xmlns:a16="http://schemas.microsoft.com/office/drawing/2014/main" id="{D6DF7807-88BD-4123-968B-907F0A102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231392" y="2910463"/>
            <a:ext cx="0" cy="80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5" name="Line 892">
            <a:extLst>
              <a:ext uri="{FF2B5EF4-FFF2-40B4-BE49-F238E27FC236}">
                <a16:creationId xmlns:a16="http://schemas.microsoft.com/office/drawing/2014/main" id="{ECE28558-BF26-4CDF-B26A-9E2D197B97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31392" y="2975567"/>
            <a:ext cx="0" cy="951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6" name="Freeform 893">
            <a:extLst>
              <a:ext uri="{FF2B5EF4-FFF2-40B4-BE49-F238E27FC236}">
                <a16:creationId xmlns:a16="http://schemas.microsoft.com/office/drawing/2014/main" id="{68A1BEFF-1733-4517-8FF9-5BB3BC0E9BC8}"/>
              </a:ext>
            </a:extLst>
          </p:cNvPr>
          <p:cNvSpPr>
            <a:spLocks/>
          </p:cNvSpPr>
          <p:nvPr/>
        </p:nvSpPr>
        <p:spPr bwMode="auto">
          <a:xfrm>
            <a:off x="4203595" y="2910463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7" name="Freeform 894">
            <a:extLst>
              <a:ext uri="{FF2B5EF4-FFF2-40B4-BE49-F238E27FC236}">
                <a16:creationId xmlns:a16="http://schemas.microsoft.com/office/drawing/2014/main" id="{DFC48781-D3E2-4AA0-B399-FB9B03C15B2A}"/>
              </a:ext>
            </a:extLst>
          </p:cNvPr>
          <p:cNvSpPr>
            <a:spLocks/>
          </p:cNvSpPr>
          <p:nvPr/>
        </p:nvSpPr>
        <p:spPr bwMode="auto">
          <a:xfrm>
            <a:off x="4203595" y="298507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8" name="Line 895">
            <a:extLst>
              <a:ext uri="{FF2B5EF4-FFF2-40B4-BE49-F238E27FC236}">
                <a16:creationId xmlns:a16="http://schemas.microsoft.com/office/drawing/2014/main" id="{1DC72589-5CE6-4042-8003-FD623A2060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31392" y="2943381"/>
            <a:ext cx="2926" cy="365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9" name="Line 896">
            <a:extLst>
              <a:ext uri="{FF2B5EF4-FFF2-40B4-BE49-F238E27FC236}">
                <a16:creationId xmlns:a16="http://schemas.microsoft.com/office/drawing/2014/main" id="{D480E214-ED6A-43A4-AB59-09BFD4C16E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51143" y="2909000"/>
            <a:ext cx="22677" cy="1975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0" name="Line 897">
            <a:extLst>
              <a:ext uri="{FF2B5EF4-FFF2-40B4-BE49-F238E27FC236}">
                <a16:creationId xmlns:a16="http://schemas.microsoft.com/office/drawing/2014/main" id="{C366E214-27FD-4546-BF14-99C4FAEC72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3819" y="2834387"/>
            <a:ext cx="0" cy="460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" name="Line 898">
            <a:extLst>
              <a:ext uri="{FF2B5EF4-FFF2-40B4-BE49-F238E27FC236}">
                <a16:creationId xmlns:a16="http://schemas.microsoft.com/office/drawing/2014/main" id="{D6C6C569-4E27-4AD6-A440-85B3AAD2CC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73819" y="2937529"/>
            <a:ext cx="0" cy="475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" name="Freeform 899">
            <a:extLst>
              <a:ext uri="{FF2B5EF4-FFF2-40B4-BE49-F238E27FC236}">
                <a16:creationId xmlns:a16="http://schemas.microsoft.com/office/drawing/2014/main" id="{D545732A-8770-4E7A-BFF1-C47A4748485E}"/>
              </a:ext>
            </a:extLst>
          </p:cNvPr>
          <p:cNvSpPr>
            <a:spLocks/>
          </p:cNvSpPr>
          <p:nvPr/>
        </p:nvSpPr>
        <p:spPr bwMode="auto">
          <a:xfrm>
            <a:off x="4246022" y="2834387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3" name="Freeform 901">
            <a:extLst>
              <a:ext uri="{FF2B5EF4-FFF2-40B4-BE49-F238E27FC236}">
                <a16:creationId xmlns:a16="http://schemas.microsoft.com/office/drawing/2014/main" id="{311AC8D7-F995-479C-93EC-61CDA8FEEE2E}"/>
              </a:ext>
            </a:extLst>
          </p:cNvPr>
          <p:cNvSpPr>
            <a:spLocks/>
          </p:cNvSpPr>
          <p:nvPr/>
        </p:nvSpPr>
        <p:spPr bwMode="auto">
          <a:xfrm>
            <a:off x="4246022" y="298507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4" name="Line 902">
            <a:extLst>
              <a:ext uri="{FF2B5EF4-FFF2-40B4-BE49-F238E27FC236}">
                <a16:creationId xmlns:a16="http://schemas.microsoft.com/office/drawing/2014/main" id="{3430C2C9-B1A8-41B1-B60E-D908542802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3819" y="2909000"/>
            <a:ext cx="365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5" name="Line 903">
            <a:extLst>
              <a:ext uri="{FF2B5EF4-FFF2-40B4-BE49-F238E27FC236}">
                <a16:creationId xmlns:a16="http://schemas.microsoft.com/office/drawing/2014/main" id="{C18C0747-2F90-4165-9A5E-56FC0D61F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4300153" y="2909000"/>
            <a:ext cx="1609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6" name="Line 904">
            <a:extLst>
              <a:ext uri="{FF2B5EF4-FFF2-40B4-BE49-F238E27FC236}">
                <a16:creationId xmlns:a16="http://schemas.microsoft.com/office/drawing/2014/main" id="{3AC7F460-7F73-4F3D-B80C-A351EA0BE0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6246" y="2834386"/>
            <a:ext cx="0" cy="460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7" name="Line 905">
            <a:extLst>
              <a:ext uri="{FF2B5EF4-FFF2-40B4-BE49-F238E27FC236}">
                <a16:creationId xmlns:a16="http://schemas.microsoft.com/office/drawing/2014/main" id="{8041B5C1-78E4-4BCE-9687-27FFE23BFB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16246" y="2937529"/>
            <a:ext cx="0" cy="475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8" name="Freeform 906">
            <a:extLst>
              <a:ext uri="{FF2B5EF4-FFF2-40B4-BE49-F238E27FC236}">
                <a16:creationId xmlns:a16="http://schemas.microsoft.com/office/drawing/2014/main" id="{031C5030-C5EF-447C-A813-B6C1A6B4A64E}"/>
              </a:ext>
            </a:extLst>
          </p:cNvPr>
          <p:cNvSpPr>
            <a:spLocks/>
          </p:cNvSpPr>
          <p:nvPr/>
        </p:nvSpPr>
        <p:spPr bwMode="auto">
          <a:xfrm>
            <a:off x="4288449" y="283438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9" name="Freeform 907">
            <a:extLst>
              <a:ext uri="{FF2B5EF4-FFF2-40B4-BE49-F238E27FC236}">
                <a16:creationId xmlns:a16="http://schemas.microsoft.com/office/drawing/2014/main" id="{CAE22386-D7D8-48F3-B104-BEA6866B881A}"/>
              </a:ext>
            </a:extLst>
          </p:cNvPr>
          <p:cNvSpPr>
            <a:spLocks/>
          </p:cNvSpPr>
          <p:nvPr/>
        </p:nvSpPr>
        <p:spPr bwMode="auto">
          <a:xfrm>
            <a:off x="4288449" y="298507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0" name="Line 908">
            <a:extLst>
              <a:ext uri="{FF2B5EF4-FFF2-40B4-BE49-F238E27FC236}">
                <a16:creationId xmlns:a16="http://schemas.microsoft.com/office/drawing/2014/main" id="{D5EFB034-0140-4EB5-8341-2BD2FBB81F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6246" y="2909000"/>
            <a:ext cx="1828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1" name="Line 909">
            <a:extLst>
              <a:ext uri="{FF2B5EF4-FFF2-40B4-BE49-F238E27FC236}">
                <a16:creationId xmlns:a16="http://schemas.microsoft.com/office/drawing/2014/main" id="{98C95CAB-B23F-4D47-9910-45947F20932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211" y="2909000"/>
            <a:ext cx="146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2" name="Line 910">
            <a:extLst>
              <a:ext uri="{FF2B5EF4-FFF2-40B4-BE49-F238E27FC236}">
                <a16:creationId xmlns:a16="http://schemas.microsoft.com/office/drawing/2014/main" id="{91173C40-AF88-4270-A8A6-4384757C262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8674" y="2834386"/>
            <a:ext cx="0" cy="460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3" name="Line 911">
            <a:extLst>
              <a:ext uri="{FF2B5EF4-FFF2-40B4-BE49-F238E27FC236}">
                <a16:creationId xmlns:a16="http://schemas.microsoft.com/office/drawing/2014/main" id="{39B8C46E-A7AB-4462-8E08-E913EE1612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58674" y="2937529"/>
            <a:ext cx="0" cy="475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4" name="Freeform 912">
            <a:extLst>
              <a:ext uri="{FF2B5EF4-FFF2-40B4-BE49-F238E27FC236}">
                <a16:creationId xmlns:a16="http://schemas.microsoft.com/office/drawing/2014/main" id="{79F8955E-3802-4711-A692-2DAB8DB04E10}"/>
              </a:ext>
            </a:extLst>
          </p:cNvPr>
          <p:cNvSpPr>
            <a:spLocks/>
          </p:cNvSpPr>
          <p:nvPr/>
        </p:nvSpPr>
        <p:spPr bwMode="auto">
          <a:xfrm>
            <a:off x="4330145" y="2834386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5" name="Freeform 913">
            <a:extLst>
              <a:ext uri="{FF2B5EF4-FFF2-40B4-BE49-F238E27FC236}">
                <a16:creationId xmlns:a16="http://schemas.microsoft.com/office/drawing/2014/main" id="{D886F4CC-3837-4AF1-8A15-1CFAA9E86BC4}"/>
              </a:ext>
            </a:extLst>
          </p:cNvPr>
          <p:cNvSpPr>
            <a:spLocks/>
          </p:cNvSpPr>
          <p:nvPr/>
        </p:nvSpPr>
        <p:spPr bwMode="auto">
          <a:xfrm>
            <a:off x="4330145" y="2985076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6" name="Line 914">
            <a:extLst>
              <a:ext uri="{FF2B5EF4-FFF2-40B4-BE49-F238E27FC236}">
                <a16:creationId xmlns:a16="http://schemas.microsoft.com/office/drawing/2014/main" id="{5AD835CC-0762-43C9-9806-CB3B3D05F36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8674" y="2909000"/>
            <a:ext cx="32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7" name="Line 915">
            <a:extLst>
              <a:ext uri="{FF2B5EF4-FFF2-40B4-BE49-F238E27FC236}">
                <a16:creationId xmlns:a16="http://schemas.microsoft.com/office/drawing/2014/main" id="{9E28CA57-BA86-4757-A5E0-47066FE395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1101" y="2834386"/>
            <a:ext cx="0" cy="460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8" name="Line 916">
            <a:extLst>
              <a:ext uri="{FF2B5EF4-FFF2-40B4-BE49-F238E27FC236}">
                <a16:creationId xmlns:a16="http://schemas.microsoft.com/office/drawing/2014/main" id="{A6FD838B-1DFA-4715-AE85-7C2AD1922D6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1101" y="2937529"/>
            <a:ext cx="0" cy="475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9" name="Freeform 917">
            <a:extLst>
              <a:ext uri="{FF2B5EF4-FFF2-40B4-BE49-F238E27FC236}">
                <a16:creationId xmlns:a16="http://schemas.microsoft.com/office/drawing/2014/main" id="{DFBBE61F-0670-4EC3-B414-017D0D54C827}"/>
              </a:ext>
            </a:extLst>
          </p:cNvPr>
          <p:cNvSpPr>
            <a:spLocks/>
          </p:cNvSpPr>
          <p:nvPr/>
        </p:nvSpPr>
        <p:spPr bwMode="auto">
          <a:xfrm>
            <a:off x="4372572" y="2834386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0" name="Freeform 918">
            <a:extLst>
              <a:ext uri="{FF2B5EF4-FFF2-40B4-BE49-F238E27FC236}">
                <a16:creationId xmlns:a16="http://schemas.microsoft.com/office/drawing/2014/main" id="{1A717B67-C7BF-4C58-9824-ED28CBF9B3B8}"/>
              </a:ext>
            </a:extLst>
          </p:cNvPr>
          <p:cNvSpPr>
            <a:spLocks/>
          </p:cNvSpPr>
          <p:nvPr/>
        </p:nvSpPr>
        <p:spPr bwMode="auto">
          <a:xfrm>
            <a:off x="4372572" y="2985076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1" name="Line 919">
            <a:extLst>
              <a:ext uri="{FF2B5EF4-FFF2-40B4-BE49-F238E27FC236}">
                <a16:creationId xmlns:a16="http://schemas.microsoft.com/office/drawing/2014/main" id="{AF56B84E-2A0D-4848-9DA2-5182C08927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3537" y="2909000"/>
            <a:ext cx="2999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2" name="Line 920">
            <a:extLst>
              <a:ext uri="{FF2B5EF4-FFF2-40B4-BE49-F238E27FC236}">
                <a16:creationId xmlns:a16="http://schemas.microsoft.com/office/drawing/2014/main" id="{78D1AEB1-79D9-46BD-B44B-2D788CCCC1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3528" y="2834386"/>
            <a:ext cx="0" cy="460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3" name="Line 921">
            <a:extLst>
              <a:ext uri="{FF2B5EF4-FFF2-40B4-BE49-F238E27FC236}">
                <a16:creationId xmlns:a16="http://schemas.microsoft.com/office/drawing/2014/main" id="{65DB3A22-53D9-4021-897F-C08C81F054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43528" y="2937529"/>
            <a:ext cx="0" cy="475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4" name="Freeform 922">
            <a:extLst>
              <a:ext uri="{FF2B5EF4-FFF2-40B4-BE49-F238E27FC236}">
                <a16:creationId xmlns:a16="http://schemas.microsoft.com/office/drawing/2014/main" id="{F8F6F7AC-0017-406E-910C-D9B43CAD7EBB}"/>
              </a:ext>
            </a:extLst>
          </p:cNvPr>
          <p:cNvSpPr>
            <a:spLocks/>
          </p:cNvSpPr>
          <p:nvPr/>
        </p:nvSpPr>
        <p:spPr bwMode="auto">
          <a:xfrm>
            <a:off x="4415000" y="2834386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5" name="Freeform 923">
            <a:extLst>
              <a:ext uri="{FF2B5EF4-FFF2-40B4-BE49-F238E27FC236}">
                <a16:creationId xmlns:a16="http://schemas.microsoft.com/office/drawing/2014/main" id="{03B09B26-2EAF-4ECF-A88A-0AC6CC37FF4A}"/>
              </a:ext>
            </a:extLst>
          </p:cNvPr>
          <p:cNvSpPr>
            <a:spLocks/>
          </p:cNvSpPr>
          <p:nvPr/>
        </p:nvSpPr>
        <p:spPr bwMode="auto">
          <a:xfrm>
            <a:off x="4415000" y="2985076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6" name="Line 924">
            <a:extLst>
              <a:ext uri="{FF2B5EF4-FFF2-40B4-BE49-F238E27FC236}">
                <a16:creationId xmlns:a16="http://schemas.microsoft.com/office/drawing/2014/main" id="{128FA755-8475-4499-A313-092263E9C0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3528" y="2909000"/>
            <a:ext cx="365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7" name="Line 925">
            <a:extLst>
              <a:ext uri="{FF2B5EF4-FFF2-40B4-BE49-F238E27FC236}">
                <a16:creationId xmlns:a16="http://schemas.microsoft.com/office/drawing/2014/main" id="{BD7B8E50-E2CA-4AE1-AC53-F25066CDBC7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9862" y="2909000"/>
            <a:ext cx="1609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8" name="Line 926">
            <a:extLst>
              <a:ext uri="{FF2B5EF4-FFF2-40B4-BE49-F238E27FC236}">
                <a16:creationId xmlns:a16="http://schemas.microsoft.com/office/drawing/2014/main" id="{BAB163C8-E141-4481-BD54-03B6D212708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5955" y="2834386"/>
            <a:ext cx="0" cy="460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9" name="Line 927">
            <a:extLst>
              <a:ext uri="{FF2B5EF4-FFF2-40B4-BE49-F238E27FC236}">
                <a16:creationId xmlns:a16="http://schemas.microsoft.com/office/drawing/2014/main" id="{B6474E67-32EC-48C5-A2C8-6B5A27E796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85955" y="2937529"/>
            <a:ext cx="0" cy="475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0" name="Freeform 928">
            <a:extLst>
              <a:ext uri="{FF2B5EF4-FFF2-40B4-BE49-F238E27FC236}">
                <a16:creationId xmlns:a16="http://schemas.microsoft.com/office/drawing/2014/main" id="{D8CEC726-E21D-451B-9599-603902903BB7}"/>
              </a:ext>
            </a:extLst>
          </p:cNvPr>
          <p:cNvSpPr>
            <a:spLocks/>
          </p:cNvSpPr>
          <p:nvPr/>
        </p:nvSpPr>
        <p:spPr bwMode="auto">
          <a:xfrm>
            <a:off x="4457427" y="2834386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1" name="Freeform 929">
            <a:extLst>
              <a:ext uri="{FF2B5EF4-FFF2-40B4-BE49-F238E27FC236}">
                <a16:creationId xmlns:a16="http://schemas.microsoft.com/office/drawing/2014/main" id="{4B00DE24-AFA2-422B-B491-8F08615AC737}"/>
              </a:ext>
            </a:extLst>
          </p:cNvPr>
          <p:cNvSpPr>
            <a:spLocks/>
          </p:cNvSpPr>
          <p:nvPr/>
        </p:nvSpPr>
        <p:spPr bwMode="auto">
          <a:xfrm>
            <a:off x="4457427" y="2985076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2" name="Line 930">
            <a:extLst>
              <a:ext uri="{FF2B5EF4-FFF2-40B4-BE49-F238E27FC236}">
                <a16:creationId xmlns:a16="http://schemas.microsoft.com/office/drawing/2014/main" id="{6C0CFC3A-138C-4522-B3E8-6B78935D569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5955" y="2909000"/>
            <a:ext cx="1755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3" name="Line 931">
            <a:extLst>
              <a:ext uri="{FF2B5EF4-FFF2-40B4-BE49-F238E27FC236}">
                <a16:creationId xmlns:a16="http://schemas.microsoft.com/office/drawing/2014/main" id="{299CD86D-CC1F-41B3-8D2E-AC347559468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6188" y="2909000"/>
            <a:ext cx="219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4" name="Line 932">
            <a:extLst>
              <a:ext uri="{FF2B5EF4-FFF2-40B4-BE49-F238E27FC236}">
                <a16:creationId xmlns:a16="http://schemas.microsoft.com/office/drawing/2014/main" id="{0DF1C807-83B2-4F59-A4F3-3385D096E5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8382" y="2834386"/>
            <a:ext cx="0" cy="460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5" name="Line 933">
            <a:extLst>
              <a:ext uri="{FF2B5EF4-FFF2-40B4-BE49-F238E27FC236}">
                <a16:creationId xmlns:a16="http://schemas.microsoft.com/office/drawing/2014/main" id="{13B7610D-A026-40DD-BF45-E6F35272602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28382" y="2937529"/>
            <a:ext cx="0" cy="475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6" name="Freeform 934">
            <a:extLst>
              <a:ext uri="{FF2B5EF4-FFF2-40B4-BE49-F238E27FC236}">
                <a16:creationId xmlns:a16="http://schemas.microsoft.com/office/drawing/2014/main" id="{43A182E6-E6F8-48CB-8B3A-856FA02167F2}"/>
              </a:ext>
            </a:extLst>
          </p:cNvPr>
          <p:cNvSpPr>
            <a:spLocks/>
          </p:cNvSpPr>
          <p:nvPr/>
        </p:nvSpPr>
        <p:spPr bwMode="auto">
          <a:xfrm>
            <a:off x="4499854" y="283438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7" name="Freeform 935">
            <a:extLst>
              <a:ext uri="{FF2B5EF4-FFF2-40B4-BE49-F238E27FC236}">
                <a16:creationId xmlns:a16="http://schemas.microsoft.com/office/drawing/2014/main" id="{B13D4B93-B981-4106-A83C-BBF0E3BA1C22}"/>
              </a:ext>
            </a:extLst>
          </p:cNvPr>
          <p:cNvSpPr>
            <a:spLocks/>
          </p:cNvSpPr>
          <p:nvPr/>
        </p:nvSpPr>
        <p:spPr bwMode="auto">
          <a:xfrm>
            <a:off x="4499854" y="298507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8" name="Line 936">
            <a:extLst>
              <a:ext uri="{FF2B5EF4-FFF2-40B4-BE49-F238E27FC236}">
                <a16:creationId xmlns:a16="http://schemas.microsoft.com/office/drawing/2014/main" id="{884269ED-61BF-476F-9AF0-9FA23EE9492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28382" y="2902416"/>
            <a:ext cx="30723" cy="658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9" name="Line 937">
            <a:extLst>
              <a:ext uri="{FF2B5EF4-FFF2-40B4-BE49-F238E27FC236}">
                <a16:creationId xmlns:a16="http://schemas.microsoft.com/office/drawing/2014/main" id="{24615503-FCA7-4599-92BA-C0CC241752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1782" y="2892907"/>
            <a:ext cx="32918" cy="58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0" name="Line 938">
            <a:extLst>
              <a:ext uri="{FF2B5EF4-FFF2-40B4-BE49-F238E27FC236}">
                <a16:creationId xmlns:a16="http://schemas.microsoft.com/office/drawing/2014/main" id="{834C8056-8DA6-4CDF-A4EC-534C33AE29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37376" y="2882666"/>
            <a:ext cx="32918" cy="658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1" name="Line 939">
            <a:extLst>
              <a:ext uri="{FF2B5EF4-FFF2-40B4-BE49-F238E27FC236}">
                <a16:creationId xmlns:a16="http://schemas.microsoft.com/office/drawing/2014/main" id="{29F9A47A-C54E-4DEB-AE10-436D60DEAB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2971" y="2873156"/>
            <a:ext cx="34381" cy="58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2" name="Line 940">
            <a:extLst>
              <a:ext uri="{FF2B5EF4-FFF2-40B4-BE49-F238E27FC236}">
                <a16:creationId xmlns:a16="http://schemas.microsoft.com/office/drawing/2014/main" id="{5D1CCA07-6E6D-4D51-81D1-78F31E5F008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0518" y="2757579"/>
            <a:ext cx="0" cy="8485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3" name="Line 941">
            <a:extLst>
              <a:ext uri="{FF2B5EF4-FFF2-40B4-BE49-F238E27FC236}">
                <a16:creationId xmlns:a16="http://schemas.microsoft.com/office/drawing/2014/main" id="{902B78DE-6E54-400F-8010-DE028BF07F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40518" y="2899490"/>
            <a:ext cx="0" cy="8558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4" name="Freeform 942">
            <a:extLst>
              <a:ext uri="{FF2B5EF4-FFF2-40B4-BE49-F238E27FC236}">
                <a16:creationId xmlns:a16="http://schemas.microsoft.com/office/drawing/2014/main" id="{0862AAA8-C690-4FCB-8ACB-51570994B231}"/>
              </a:ext>
            </a:extLst>
          </p:cNvPr>
          <p:cNvSpPr>
            <a:spLocks/>
          </p:cNvSpPr>
          <p:nvPr/>
        </p:nvSpPr>
        <p:spPr bwMode="auto">
          <a:xfrm>
            <a:off x="4711990" y="2757579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5" name="Freeform 943">
            <a:extLst>
              <a:ext uri="{FF2B5EF4-FFF2-40B4-BE49-F238E27FC236}">
                <a16:creationId xmlns:a16="http://schemas.microsoft.com/office/drawing/2014/main" id="{509F5D39-A16E-4A43-830B-D1B6318590BF}"/>
              </a:ext>
            </a:extLst>
          </p:cNvPr>
          <p:cNvSpPr>
            <a:spLocks/>
          </p:cNvSpPr>
          <p:nvPr/>
        </p:nvSpPr>
        <p:spPr bwMode="auto">
          <a:xfrm>
            <a:off x="4711990" y="298507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6" name="Line 944">
            <a:extLst>
              <a:ext uri="{FF2B5EF4-FFF2-40B4-BE49-F238E27FC236}">
                <a16:creationId xmlns:a16="http://schemas.microsoft.com/office/drawing/2014/main" id="{5D73074F-1F61-475B-B78D-23F9FDCEE71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8565" y="2872425"/>
            <a:ext cx="33649" cy="658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7" name="Line 945">
            <a:extLst>
              <a:ext uri="{FF2B5EF4-FFF2-40B4-BE49-F238E27FC236}">
                <a16:creationId xmlns:a16="http://schemas.microsoft.com/office/drawing/2014/main" id="{E94C823E-673D-4F4D-ADDE-9072999ED23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4159" y="2882666"/>
            <a:ext cx="33649" cy="58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8" name="Line 946">
            <a:extLst>
              <a:ext uri="{FF2B5EF4-FFF2-40B4-BE49-F238E27FC236}">
                <a16:creationId xmlns:a16="http://schemas.microsoft.com/office/drawing/2014/main" id="{C90F5E11-6202-44B0-AECD-6329399038E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9753" y="2892175"/>
            <a:ext cx="33649" cy="658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9" name="Line 947">
            <a:extLst>
              <a:ext uri="{FF2B5EF4-FFF2-40B4-BE49-F238E27FC236}">
                <a16:creationId xmlns:a16="http://schemas.microsoft.com/office/drawing/2014/main" id="{1F201FE7-2C1C-4903-AEB2-D5C13D463E4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5347" y="2902416"/>
            <a:ext cx="33649" cy="58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0" name="Line 948">
            <a:extLst>
              <a:ext uri="{FF2B5EF4-FFF2-40B4-BE49-F238E27FC236}">
                <a16:creationId xmlns:a16="http://schemas.microsoft.com/office/drawing/2014/main" id="{FE8CE309-C068-40DC-BED1-4E68D724273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1923" y="2834386"/>
            <a:ext cx="0" cy="46085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1" name="Line 949">
            <a:extLst>
              <a:ext uri="{FF2B5EF4-FFF2-40B4-BE49-F238E27FC236}">
                <a16:creationId xmlns:a16="http://schemas.microsoft.com/office/drawing/2014/main" id="{CE5A1368-4D8D-4347-BBC5-B04361944A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51923" y="2937529"/>
            <a:ext cx="0" cy="475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2" name="Freeform 950">
            <a:extLst>
              <a:ext uri="{FF2B5EF4-FFF2-40B4-BE49-F238E27FC236}">
                <a16:creationId xmlns:a16="http://schemas.microsoft.com/office/drawing/2014/main" id="{D87E00CB-91DC-4C22-97B7-40644BB22ED3}"/>
              </a:ext>
            </a:extLst>
          </p:cNvPr>
          <p:cNvSpPr>
            <a:spLocks/>
          </p:cNvSpPr>
          <p:nvPr/>
        </p:nvSpPr>
        <p:spPr bwMode="auto">
          <a:xfrm>
            <a:off x="4924126" y="283438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3" name="Freeform 951">
            <a:extLst>
              <a:ext uri="{FF2B5EF4-FFF2-40B4-BE49-F238E27FC236}">
                <a16:creationId xmlns:a16="http://schemas.microsoft.com/office/drawing/2014/main" id="{AEF34993-7CA4-4406-8BFD-7060ECA7A323}"/>
              </a:ext>
            </a:extLst>
          </p:cNvPr>
          <p:cNvSpPr>
            <a:spLocks/>
          </p:cNvSpPr>
          <p:nvPr/>
        </p:nvSpPr>
        <p:spPr bwMode="auto">
          <a:xfrm>
            <a:off x="4924126" y="2985076"/>
            <a:ext cx="56326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4" name="Line 952">
            <a:extLst>
              <a:ext uri="{FF2B5EF4-FFF2-40B4-BE49-F238E27FC236}">
                <a16:creationId xmlns:a16="http://schemas.microsoft.com/office/drawing/2014/main" id="{CDF2190C-42E8-4BC9-A6C0-AE08484A46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0942" y="2911926"/>
            <a:ext cx="33649" cy="658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5" name="Line 953">
            <a:extLst>
              <a:ext uri="{FF2B5EF4-FFF2-40B4-BE49-F238E27FC236}">
                <a16:creationId xmlns:a16="http://schemas.microsoft.com/office/drawing/2014/main" id="{D009BA3A-AAC7-4B9F-AC64-908684140C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7267" y="2922167"/>
            <a:ext cx="32918" cy="585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6" name="Line 954">
            <a:extLst>
              <a:ext uri="{FF2B5EF4-FFF2-40B4-BE49-F238E27FC236}">
                <a16:creationId xmlns:a16="http://schemas.microsoft.com/office/drawing/2014/main" id="{F004A1E4-A2B5-4457-9943-1A970D8BA12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2861" y="2931677"/>
            <a:ext cx="32918" cy="658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7" name="Line 955">
            <a:extLst>
              <a:ext uri="{FF2B5EF4-FFF2-40B4-BE49-F238E27FC236}">
                <a16:creationId xmlns:a16="http://schemas.microsoft.com/office/drawing/2014/main" id="{CE5093BB-945D-4D03-A3CD-3A30C2E4370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8456" y="2942649"/>
            <a:ext cx="25603" cy="438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8" name="Line 956">
            <a:extLst>
              <a:ext uri="{FF2B5EF4-FFF2-40B4-BE49-F238E27FC236}">
                <a16:creationId xmlns:a16="http://schemas.microsoft.com/office/drawing/2014/main" id="{A6AF26A4-138D-4C17-BB12-C118B5F17B3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4058" y="2910463"/>
            <a:ext cx="0" cy="804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9" name="Line 957">
            <a:extLst>
              <a:ext uri="{FF2B5EF4-FFF2-40B4-BE49-F238E27FC236}">
                <a16:creationId xmlns:a16="http://schemas.microsoft.com/office/drawing/2014/main" id="{12F61553-6F79-457B-80E6-B75259286C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4058" y="2975567"/>
            <a:ext cx="0" cy="951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0" name="Freeform 958">
            <a:extLst>
              <a:ext uri="{FF2B5EF4-FFF2-40B4-BE49-F238E27FC236}">
                <a16:creationId xmlns:a16="http://schemas.microsoft.com/office/drawing/2014/main" id="{34CD0C41-4F71-43D7-A9FC-A9FEB16487FB}"/>
              </a:ext>
            </a:extLst>
          </p:cNvPr>
          <p:cNvSpPr>
            <a:spLocks/>
          </p:cNvSpPr>
          <p:nvPr/>
        </p:nvSpPr>
        <p:spPr bwMode="auto">
          <a:xfrm>
            <a:off x="5135530" y="2910463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1" name="Freeform 959">
            <a:extLst>
              <a:ext uri="{FF2B5EF4-FFF2-40B4-BE49-F238E27FC236}">
                <a16:creationId xmlns:a16="http://schemas.microsoft.com/office/drawing/2014/main" id="{291F04A0-5B2B-4F0E-B69B-24AAF556EC14}"/>
              </a:ext>
            </a:extLst>
          </p:cNvPr>
          <p:cNvSpPr>
            <a:spLocks/>
          </p:cNvSpPr>
          <p:nvPr/>
        </p:nvSpPr>
        <p:spPr bwMode="auto">
          <a:xfrm>
            <a:off x="5135530" y="2985076"/>
            <a:ext cx="57057" cy="0"/>
          </a:xfrm>
          <a:custGeom>
            <a:avLst/>
            <a:gdLst>
              <a:gd name="T0" fmla="*/ 0 w 60"/>
              <a:gd name="T1" fmla="*/ 60 w 60"/>
              <a:gd name="T2" fmla="*/ 0 w 6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0"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2" name="Rectangle 960">
            <a:extLst>
              <a:ext uri="{FF2B5EF4-FFF2-40B4-BE49-F238E27FC236}">
                <a16:creationId xmlns:a16="http://schemas.microsoft.com/office/drawing/2014/main" id="{DC64BD76-89CD-4CE0-84B7-496A166AE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2042" y="2956548"/>
            <a:ext cx="57057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3" name="Rectangle 961">
            <a:extLst>
              <a:ext uri="{FF2B5EF4-FFF2-40B4-BE49-F238E27FC236}">
                <a16:creationId xmlns:a16="http://schemas.microsoft.com/office/drawing/2014/main" id="{D9578E74-0F75-45E8-896D-F07F1B853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4469" y="2956548"/>
            <a:ext cx="57057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4" name="Rectangle 962">
            <a:extLst>
              <a:ext uri="{FF2B5EF4-FFF2-40B4-BE49-F238E27FC236}">
                <a16:creationId xmlns:a16="http://schemas.microsoft.com/office/drawing/2014/main" id="{5DAA3D9F-5ADB-4A8F-B19F-D653B57DC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896" y="2956548"/>
            <a:ext cx="57057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5" name="Rectangle 963">
            <a:extLst>
              <a:ext uri="{FF2B5EF4-FFF2-40B4-BE49-F238E27FC236}">
                <a16:creationId xmlns:a16="http://schemas.microsoft.com/office/drawing/2014/main" id="{56D8253F-7BC6-494A-B47C-90569DB0A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323" y="2956548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6" name="Rectangle 964">
            <a:extLst>
              <a:ext uri="{FF2B5EF4-FFF2-40B4-BE49-F238E27FC236}">
                <a16:creationId xmlns:a16="http://schemas.microsoft.com/office/drawing/2014/main" id="{A160867A-EBB4-43AB-BEED-C558D9928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751" y="2956548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7" name="Rectangle 965">
            <a:extLst>
              <a:ext uri="{FF2B5EF4-FFF2-40B4-BE49-F238E27FC236}">
                <a16:creationId xmlns:a16="http://schemas.microsoft.com/office/drawing/2014/main" id="{EA90AF5F-B416-48ED-A0FC-63AFCA701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4178" y="2918510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8" name="Rectangle 966">
            <a:extLst>
              <a:ext uri="{FF2B5EF4-FFF2-40B4-BE49-F238E27FC236}">
                <a16:creationId xmlns:a16="http://schemas.microsoft.com/office/drawing/2014/main" id="{63FD6EDC-B5E7-4763-BE7B-E145F537F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6605" y="2956548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9" name="Rectangle 967">
            <a:extLst>
              <a:ext uri="{FF2B5EF4-FFF2-40B4-BE49-F238E27FC236}">
                <a16:creationId xmlns:a16="http://schemas.microsoft.com/office/drawing/2014/main" id="{AB760DC1-8505-4B39-80E3-B0E40943E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9032" y="2918510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0" name="Rectangle 968">
            <a:extLst>
              <a:ext uri="{FF2B5EF4-FFF2-40B4-BE49-F238E27FC236}">
                <a16:creationId xmlns:a16="http://schemas.microsoft.com/office/drawing/2014/main" id="{4CDD826E-EE55-4461-AC2C-DB33AB3A75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1459" y="2956548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1" name="Rectangle 969">
            <a:extLst>
              <a:ext uri="{FF2B5EF4-FFF2-40B4-BE49-F238E27FC236}">
                <a16:creationId xmlns:a16="http://schemas.microsoft.com/office/drawing/2014/main" id="{42962DEF-E24D-4F3C-880F-53F54B421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886" y="2956548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2" name="Rectangle 970">
            <a:extLst>
              <a:ext uri="{FF2B5EF4-FFF2-40B4-BE49-F238E27FC236}">
                <a16:creationId xmlns:a16="http://schemas.microsoft.com/office/drawing/2014/main" id="{4E7983A0-3BB6-453B-9381-7CD803D7B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6313" y="2918510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3" name="Rectangle 971">
            <a:extLst>
              <a:ext uri="{FF2B5EF4-FFF2-40B4-BE49-F238E27FC236}">
                <a16:creationId xmlns:a16="http://schemas.microsoft.com/office/drawing/2014/main" id="{440F85BA-6BFC-45D5-BA76-706525984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741" y="2918510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4" name="Rectangle 972">
            <a:extLst>
              <a:ext uri="{FF2B5EF4-FFF2-40B4-BE49-F238E27FC236}">
                <a16:creationId xmlns:a16="http://schemas.microsoft.com/office/drawing/2014/main" id="{3EE4F68A-2C27-4A88-9357-A09366AEF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1168" y="2956548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5" name="Rectangle 973">
            <a:extLst>
              <a:ext uri="{FF2B5EF4-FFF2-40B4-BE49-F238E27FC236}">
                <a16:creationId xmlns:a16="http://schemas.microsoft.com/office/drawing/2014/main" id="{83CCDB94-1759-445C-8A24-E7B9557C4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595" y="2918510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6" name="Rectangle 974">
            <a:extLst>
              <a:ext uri="{FF2B5EF4-FFF2-40B4-BE49-F238E27FC236}">
                <a16:creationId xmlns:a16="http://schemas.microsoft.com/office/drawing/2014/main" id="{2838580C-E8DA-4DA1-88C6-B209A390D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6022" y="2880471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7" name="Rectangle 975">
            <a:extLst>
              <a:ext uri="{FF2B5EF4-FFF2-40B4-BE49-F238E27FC236}">
                <a16:creationId xmlns:a16="http://schemas.microsoft.com/office/drawing/2014/main" id="{7EF337D2-1459-40AC-BD82-2B109BF73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8449" y="2880471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8" name="Rectangle 976">
            <a:extLst>
              <a:ext uri="{FF2B5EF4-FFF2-40B4-BE49-F238E27FC236}">
                <a16:creationId xmlns:a16="http://schemas.microsoft.com/office/drawing/2014/main" id="{09ED61E2-C93F-4D03-A573-D2479189B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145" y="2880471"/>
            <a:ext cx="57057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9" name="Rectangle 977">
            <a:extLst>
              <a:ext uri="{FF2B5EF4-FFF2-40B4-BE49-F238E27FC236}">
                <a16:creationId xmlns:a16="http://schemas.microsoft.com/office/drawing/2014/main" id="{01DA6148-BDFB-4137-BC90-795F81EFD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2572" y="2880471"/>
            <a:ext cx="57057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0" name="Rectangle 978">
            <a:extLst>
              <a:ext uri="{FF2B5EF4-FFF2-40B4-BE49-F238E27FC236}">
                <a16:creationId xmlns:a16="http://schemas.microsoft.com/office/drawing/2014/main" id="{69B92010-79B0-4316-B3FE-DCE3C0BB0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5000" y="2880471"/>
            <a:ext cx="57057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1" name="Rectangle 979">
            <a:extLst>
              <a:ext uri="{FF2B5EF4-FFF2-40B4-BE49-F238E27FC236}">
                <a16:creationId xmlns:a16="http://schemas.microsoft.com/office/drawing/2014/main" id="{6A0935DB-A35C-4222-A793-BA39B27FB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7427" y="2880471"/>
            <a:ext cx="57057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2" name="Rectangle 980">
            <a:extLst>
              <a:ext uri="{FF2B5EF4-FFF2-40B4-BE49-F238E27FC236}">
                <a16:creationId xmlns:a16="http://schemas.microsoft.com/office/drawing/2014/main" id="{035AAA3F-E2FB-4DFB-96DD-150FC9283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9854" y="2880471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3" name="Rectangle 981">
            <a:extLst>
              <a:ext uri="{FF2B5EF4-FFF2-40B4-BE49-F238E27FC236}">
                <a16:creationId xmlns:a16="http://schemas.microsoft.com/office/drawing/2014/main" id="{835C845C-E81F-4890-A0F5-5B32D95DA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1990" y="2842433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4" name="Rectangle 982">
            <a:extLst>
              <a:ext uri="{FF2B5EF4-FFF2-40B4-BE49-F238E27FC236}">
                <a16:creationId xmlns:a16="http://schemas.microsoft.com/office/drawing/2014/main" id="{26A1A396-DE35-411D-AD73-D7B218D25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4126" y="2880471"/>
            <a:ext cx="56326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5" name="Rectangle 983">
            <a:extLst>
              <a:ext uri="{FF2B5EF4-FFF2-40B4-BE49-F238E27FC236}">
                <a16:creationId xmlns:a16="http://schemas.microsoft.com/office/drawing/2014/main" id="{0A3ACB30-5A0A-4003-8BDE-A6B4EF425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5530" y="2918510"/>
            <a:ext cx="57057" cy="57057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9" name="Rectangle 1029">
            <a:extLst>
              <a:ext uri="{FF2B5EF4-FFF2-40B4-BE49-F238E27FC236}">
                <a16:creationId xmlns:a16="http://schemas.microsoft.com/office/drawing/2014/main" id="{0C7239E4-0D37-4539-9BD9-CCA405EEC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886" y="3156248"/>
            <a:ext cx="11830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ays post immu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ization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20" name="Rectangle 1030">
            <a:extLst>
              <a:ext uri="{FF2B5EF4-FFF2-40B4-BE49-F238E27FC236}">
                <a16:creationId xmlns:a16="http://schemas.microsoft.com/office/drawing/2014/main" id="{D882917C-5A43-4FC7-A74C-836BC1C55D4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104023" y="2353287"/>
            <a:ext cx="69570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isease score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3942" name="Group 3941">
            <a:extLst>
              <a:ext uri="{FF2B5EF4-FFF2-40B4-BE49-F238E27FC236}">
                <a16:creationId xmlns:a16="http://schemas.microsoft.com/office/drawing/2014/main" id="{1F9B2DBE-42CE-499B-9E12-9496A6A6FEEC}"/>
              </a:ext>
            </a:extLst>
          </p:cNvPr>
          <p:cNvGrpSpPr/>
          <p:nvPr/>
        </p:nvGrpSpPr>
        <p:grpSpPr>
          <a:xfrm>
            <a:off x="4276849" y="318314"/>
            <a:ext cx="1767600" cy="1188000"/>
            <a:chOff x="1290638" y="7216776"/>
            <a:chExt cx="2779713" cy="1866900"/>
          </a:xfrm>
        </p:grpSpPr>
        <p:sp>
          <p:nvSpPr>
            <p:cNvPr id="3744" name="Line 1016">
              <a:extLst>
                <a:ext uri="{FF2B5EF4-FFF2-40B4-BE49-F238E27FC236}">
                  <a16:creationId xmlns:a16="http://schemas.microsoft.com/office/drawing/2014/main" id="{E1E06316-F2CB-4E75-AC00-426A6FA972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30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5" name="Line 1017">
              <a:extLst>
                <a:ext uri="{FF2B5EF4-FFF2-40B4-BE49-F238E27FC236}">
                  <a16:creationId xmlns:a16="http://schemas.microsoft.com/office/drawing/2014/main" id="{CFBE369D-53A8-4A64-8099-8E949C0249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00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6" name="Line 1018">
              <a:extLst>
                <a:ext uri="{FF2B5EF4-FFF2-40B4-BE49-F238E27FC236}">
                  <a16:creationId xmlns:a16="http://schemas.microsoft.com/office/drawing/2014/main" id="{E9413FA2-6E52-43C5-BC95-F2812FFE65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70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7" name="Line 1019">
              <a:extLst>
                <a:ext uri="{FF2B5EF4-FFF2-40B4-BE49-F238E27FC236}">
                  <a16:creationId xmlns:a16="http://schemas.microsoft.com/office/drawing/2014/main" id="{3C9F0053-BAED-448A-BBD5-0E280CDF11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398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8" name="Line 1020">
              <a:extLst>
                <a:ext uri="{FF2B5EF4-FFF2-40B4-BE49-F238E27FC236}">
                  <a16:creationId xmlns:a16="http://schemas.microsoft.com/office/drawing/2014/main" id="{0980633D-A31F-414F-B70A-C9BA41386D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52563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9" name="Line 1021">
              <a:extLst>
                <a:ext uri="{FF2B5EF4-FFF2-40B4-BE49-F238E27FC236}">
                  <a16:creationId xmlns:a16="http://schemas.microsoft.com/office/drawing/2014/main" id="{362B2F40-8154-4D90-8310-F9D70D348F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9550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0" name="Line 1022">
              <a:extLst>
                <a:ext uri="{FF2B5EF4-FFF2-40B4-BE49-F238E27FC236}">
                  <a16:creationId xmlns:a16="http://schemas.microsoft.com/office/drawing/2014/main" id="{95BC3678-432A-4C5E-AD60-577EF01F6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653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1" name="Line 1023">
              <a:extLst>
                <a:ext uri="{FF2B5EF4-FFF2-40B4-BE49-F238E27FC236}">
                  <a16:creationId xmlns:a16="http://schemas.microsoft.com/office/drawing/2014/main" id="{E4CCDD95-20C8-497C-931E-255735B564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5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2" name="Line 1024">
              <a:extLst>
                <a:ext uri="{FF2B5EF4-FFF2-40B4-BE49-F238E27FC236}">
                  <a16:creationId xmlns:a16="http://schemas.microsoft.com/office/drawing/2014/main" id="{F5A68B03-33A6-42F9-8F91-C5C347B1EE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05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3" name="Line 1025">
              <a:extLst>
                <a:ext uri="{FF2B5EF4-FFF2-40B4-BE49-F238E27FC236}">
                  <a16:creationId xmlns:a16="http://schemas.microsoft.com/office/drawing/2014/main" id="{1DD8F107-1790-46C7-9126-741901F4EF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75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4" name="Line 1026">
              <a:extLst>
                <a:ext uri="{FF2B5EF4-FFF2-40B4-BE49-F238E27FC236}">
                  <a16:creationId xmlns:a16="http://schemas.microsoft.com/office/drawing/2014/main" id="{66A7788E-97E7-4B4A-BE8B-B8B70BA842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6075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5" name="Line 1027">
              <a:extLst>
                <a:ext uri="{FF2B5EF4-FFF2-40B4-BE49-F238E27FC236}">
                  <a16:creationId xmlns:a16="http://schemas.microsoft.com/office/drawing/2014/main" id="{901918CC-0AB0-408C-9A28-8E247BD140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3063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6" name="Line 1028">
              <a:extLst>
                <a:ext uri="{FF2B5EF4-FFF2-40B4-BE49-F238E27FC236}">
                  <a16:creationId xmlns:a16="http://schemas.microsoft.com/office/drawing/2014/main" id="{27C21EFC-259C-4B68-9E4A-81BBC0B23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005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7" name="Line 1029">
              <a:extLst>
                <a:ext uri="{FF2B5EF4-FFF2-40B4-BE49-F238E27FC236}">
                  <a16:creationId xmlns:a16="http://schemas.microsoft.com/office/drawing/2014/main" id="{8ACF6AE7-CE3E-4C7A-AF98-628EDAE4F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703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8" name="Line 1030">
              <a:extLst>
                <a:ext uri="{FF2B5EF4-FFF2-40B4-BE49-F238E27FC236}">
                  <a16:creationId xmlns:a16="http://schemas.microsoft.com/office/drawing/2014/main" id="{38777B92-7E9E-48D3-8E51-3DB6ED8B32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40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9" name="Line 1031">
              <a:extLst>
                <a:ext uri="{FF2B5EF4-FFF2-40B4-BE49-F238E27FC236}">
                  <a16:creationId xmlns:a16="http://schemas.microsoft.com/office/drawing/2014/main" id="{A1C62180-046E-46E6-902B-8437B1AA65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0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0" name="Line 1032">
              <a:extLst>
                <a:ext uri="{FF2B5EF4-FFF2-40B4-BE49-F238E27FC236}">
                  <a16:creationId xmlns:a16="http://schemas.microsoft.com/office/drawing/2014/main" id="{B96BB9F8-2BFC-4497-B76A-7A34E6839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9588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1" name="Line 1033">
              <a:extLst>
                <a:ext uri="{FF2B5EF4-FFF2-40B4-BE49-F238E27FC236}">
                  <a16:creationId xmlns:a16="http://schemas.microsoft.com/office/drawing/2014/main" id="{3F2F1F6F-53A8-4C06-BBA9-7E7026B8B4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6575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2" name="Line 1034">
              <a:extLst>
                <a:ext uri="{FF2B5EF4-FFF2-40B4-BE49-F238E27FC236}">
                  <a16:creationId xmlns:a16="http://schemas.microsoft.com/office/drawing/2014/main" id="{7EC14AE2-F7CE-4C88-B878-D2A4D3E653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356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3" name="Line 1035">
              <a:extLst>
                <a:ext uri="{FF2B5EF4-FFF2-40B4-BE49-F238E27FC236}">
                  <a16:creationId xmlns:a16="http://schemas.microsoft.com/office/drawing/2014/main" id="{C5963A8A-0AC9-4A76-B39C-59044299FA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6055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4" name="Line 1036">
              <a:extLst>
                <a:ext uri="{FF2B5EF4-FFF2-40B4-BE49-F238E27FC236}">
                  <a16:creationId xmlns:a16="http://schemas.microsoft.com/office/drawing/2014/main" id="{06ACFCB1-6F81-4EC4-920D-2BAE899690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753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5" name="Line 1037">
              <a:extLst>
                <a:ext uri="{FF2B5EF4-FFF2-40B4-BE49-F238E27FC236}">
                  <a16:creationId xmlns:a16="http://schemas.microsoft.com/office/drawing/2014/main" id="{221E5678-01E5-409D-9EA5-B6FE137242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45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6" name="Line 1038">
              <a:extLst>
                <a:ext uri="{FF2B5EF4-FFF2-40B4-BE49-F238E27FC236}">
                  <a16:creationId xmlns:a16="http://schemas.microsoft.com/office/drawing/2014/main" id="{6FA2493D-EE5F-481B-B382-49A6C35157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3100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7" name="Line 1039">
              <a:extLst>
                <a:ext uri="{FF2B5EF4-FFF2-40B4-BE49-F238E27FC236}">
                  <a16:creationId xmlns:a16="http://schemas.microsoft.com/office/drawing/2014/main" id="{BA2048D8-B045-4CEA-97F8-30D9E30503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0088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8" name="Line 1040">
              <a:extLst>
                <a:ext uri="{FF2B5EF4-FFF2-40B4-BE49-F238E27FC236}">
                  <a16:creationId xmlns:a16="http://schemas.microsoft.com/office/drawing/2014/main" id="{2B8A86CA-7D70-4B61-A1EB-50F887F65E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707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9" name="Line 1041">
              <a:extLst>
                <a:ext uri="{FF2B5EF4-FFF2-40B4-BE49-F238E27FC236}">
                  <a16:creationId xmlns:a16="http://schemas.microsoft.com/office/drawing/2014/main" id="{3AAF9A39-34F5-4373-84D0-CBDE34CF64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406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0" name="Line 1042">
              <a:extLst>
                <a:ext uri="{FF2B5EF4-FFF2-40B4-BE49-F238E27FC236}">
                  <a16:creationId xmlns:a16="http://schemas.microsoft.com/office/drawing/2014/main" id="{0EB96C32-4CDB-4BC4-8FCC-CD422F233A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5105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1" name="Line 1043">
              <a:extLst>
                <a:ext uri="{FF2B5EF4-FFF2-40B4-BE49-F238E27FC236}">
                  <a16:creationId xmlns:a16="http://schemas.microsoft.com/office/drawing/2014/main" id="{7998EA79-ED61-4169-96CB-0AF545F84F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803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2" name="Line 1044">
              <a:extLst>
                <a:ext uri="{FF2B5EF4-FFF2-40B4-BE49-F238E27FC236}">
                  <a16:creationId xmlns:a16="http://schemas.microsoft.com/office/drawing/2014/main" id="{AD574686-0360-4A4E-8BAB-CDBE06CC93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06613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3" name="Line 1045">
              <a:extLst>
                <a:ext uri="{FF2B5EF4-FFF2-40B4-BE49-F238E27FC236}">
                  <a16:creationId xmlns:a16="http://schemas.microsoft.com/office/drawing/2014/main" id="{7F8CC59D-03EC-43C2-8C20-AD5196B8D1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3600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4" name="Line 1046">
              <a:extLst>
                <a:ext uri="{FF2B5EF4-FFF2-40B4-BE49-F238E27FC236}">
                  <a16:creationId xmlns:a16="http://schemas.microsoft.com/office/drawing/2014/main" id="{71752A60-795F-4BBD-A044-A0A870CF25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58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5" name="Line 1047">
              <a:extLst>
                <a:ext uri="{FF2B5EF4-FFF2-40B4-BE49-F238E27FC236}">
                  <a16:creationId xmlns:a16="http://schemas.microsoft.com/office/drawing/2014/main" id="{5A741F1B-B6E0-408F-BD9C-311F5CBBD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757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6" name="Line 1048">
              <a:extLst>
                <a:ext uri="{FF2B5EF4-FFF2-40B4-BE49-F238E27FC236}">
                  <a16:creationId xmlns:a16="http://schemas.microsoft.com/office/drawing/2014/main" id="{2AA036BD-C9A5-4475-B182-12BEE4BD3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456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7" name="Line 1049">
              <a:extLst>
                <a:ext uri="{FF2B5EF4-FFF2-40B4-BE49-F238E27FC236}">
                  <a16:creationId xmlns:a16="http://schemas.microsoft.com/office/drawing/2014/main" id="{1EB11FB8-924A-43FF-B461-042D698E2F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155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8" name="Line 1050">
              <a:extLst>
                <a:ext uri="{FF2B5EF4-FFF2-40B4-BE49-F238E27FC236}">
                  <a16:creationId xmlns:a16="http://schemas.microsoft.com/office/drawing/2014/main" id="{A15C8A8C-2305-4265-9268-FD66035F32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0125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9" name="Line 1051">
              <a:extLst>
                <a:ext uri="{FF2B5EF4-FFF2-40B4-BE49-F238E27FC236}">
                  <a16:creationId xmlns:a16="http://schemas.microsoft.com/office/drawing/2014/main" id="{2445B418-8FA7-4F74-8E5F-E19C1F4A4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7113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0" name="Line 1052">
              <a:extLst>
                <a:ext uri="{FF2B5EF4-FFF2-40B4-BE49-F238E27FC236}">
                  <a16:creationId xmlns:a16="http://schemas.microsoft.com/office/drawing/2014/main" id="{C5979901-9DE5-4CFC-A632-CCBF5D27F0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41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1" name="Line 1053">
              <a:extLst>
                <a:ext uri="{FF2B5EF4-FFF2-40B4-BE49-F238E27FC236}">
                  <a16:creationId xmlns:a16="http://schemas.microsoft.com/office/drawing/2014/main" id="{F341ECFF-F1D6-47EE-8EFE-B16844B285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108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2" name="Line 1054">
              <a:extLst>
                <a:ext uri="{FF2B5EF4-FFF2-40B4-BE49-F238E27FC236}">
                  <a16:creationId xmlns:a16="http://schemas.microsoft.com/office/drawing/2014/main" id="{E6283670-D8A2-4550-8F90-EB9B5C61D4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07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3" name="Line 1055">
              <a:extLst>
                <a:ext uri="{FF2B5EF4-FFF2-40B4-BE49-F238E27FC236}">
                  <a16:creationId xmlns:a16="http://schemas.microsoft.com/office/drawing/2014/main" id="{2C59CAD5-7335-4E2A-9851-AC79692B0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506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4" name="Line 1056">
              <a:extLst>
                <a:ext uri="{FF2B5EF4-FFF2-40B4-BE49-F238E27FC236}">
                  <a16:creationId xmlns:a16="http://schemas.microsoft.com/office/drawing/2014/main" id="{4EE96457-E999-4101-9EC7-AD5A9FA45A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3638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5" name="Line 1057">
              <a:extLst>
                <a:ext uri="{FF2B5EF4-FFF2-40B4-BE49-F238E27FC236}">
                  <a16:creationId xmlns:a16="http://schemas.microsoft.com/office/drawing/2014/main" id="{E425C1A2-7401-4C57-BE1D-63EA8BE21E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06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6" name="Line 1058">
              <a:extLst>
                <a:ext uri="{FF2B5EF4-FFF2-40B4-BE49-F238E27FC236}">
                  <a16:creationId xmlns:a16="http://schemas.microsoft.com/office/drawing/2014/main" id="{73148661-8054-4172-9BE9-CE501F0CC4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76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7" name="Line 1059">
              <a:extLst>
                <a:ext uri="{FF2B5EF4-FFF2-40B4-BE49-F238E27FC236}">
                  <a16:creationId xmlns:a16="http://schemas.microsoft.com/office/drawing/2014/main" id="{040D1D0E-265F-4A60-A3EE-F8C6515519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46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8" name="Line 1060">
              <a:extLst>
                <a:ext uri="{FF2B5EF4-FFF2-40B4-BE49-F238E27FC236}">
                  <a16:creationId xmlns:a16="http://schemas.microsoft.com/office/drawing/2014/main" id="{DD42E4CC-449A-4193-B2B4-A53021E5D6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158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9" name="Line 1061">
              <a:extLst>
                <a:ext uri="{FF2B5EF4-FFF2-40B4-BE49-F238E27FC236}">
                  <a16:creationId xmlns:a16="http://schemas.microsoft.com/office/drawing/2014/main" id="{78E2B8D8-B095-42DF-9645-361B300B9D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857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0" name="Line 1062">
              <a:extLst>
                <a:ext uri="{FF2B5EF4-FFF2-40B4-BE49-F238E27FC236}">
                  <a16:creationId xmlns:a16="http://schemas.microsoft.com/office/drawing/2014/main" id="{E6AA6017-7C22-4F6C-8C32-8506E4350A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7150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1" name="Line 1063">
              <a:extLst>
                <a:ext uri="{FF2B5EF4-FFF2-40B4-BE49-F238E27FC236}">
                  <a16:creationId xmlns:a16="http://schemas.microsoft.com/office/drawing/2014/main" id="{4B440FC0-4858-4CAF-B186-95E82F43EA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13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2" name="Line 1064">
              <a:extLst>
                <a:ext uri="{FF2B5EF4-FFF2-40B4-BE49-F238E27FC236}">
                  <a16:creationId xmlns:a16="http://schemas.microsoft.com/office/drawing/2014/main" id="{5209B8BF-4BF1-4D57-AAF8-1169FA2D46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11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3" name="Line 1065">
              <a:extLst>
                <a:ext uri="{FF2B5EF4-FFF2-40B4-BE49-F238E27FC236}">
                  <a16:creationId xmlns:a16="http://schemas.microsoft.com/office/drawing/2014/main" id="{B3C706C9-CD71-47B1-9D24-01330BF7F5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781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4" name="Line 1066">
              <a:extLst>
                <a:ext uri="{FF2B5EF4-FFF2-40B4-BE49-F238E27FC236}">
                  <a16:creationId xmlns:a16="http://schemas.microsoft.com/office/drawing/2014/main" id="{B8DDFA53-002F-4E14-9AA3-436ECA849E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51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5" name="Line 1067">
              <a:extLst>
                <a:ext uri="{FF2B5EF4-FFF2-40B4-BE49-F238E27FC236}">
                  <a16:creationId xmlns:a16="http://schemas.microsoft.com/office/drawing/2014/main" id="{1143D2D0-E54B-41E8-B0D3-6ECB8BE165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208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6" name="Line 1068">
              <a:extLst>
                <a:ext uri="{FF2B5EF4-FFF2-40B4-BE49-F238E27FC236}">
                  <a16:creationId xmlns:a16="http://schemas.microsoft.com/office/drawing/2014/main" id="{F579507C-ACB7-48A9-94DA-4D1F27EEE3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0663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7" name="Line 1069">
              <a:extLst>
                <a:ext uri="{FF2B5EF4-FFF2-40B4-BE49-F238E27FC236}">
                  <a16:creationId xmlns:a16="http://schemas.microsoft.com/office/drawing/2014/main" id="{D74ECFF4-640F-4911-8A34-3F3EFA8C5D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765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8" name="Line 1070">
              <a:extLst>
                <a:ext uri="{FF2B5EF4-FFF2-40B4-BE49-F238E27FC236}">
                  <a16:creationId xmlns:a16="http://schemas.microsoft.com/office/drawing/2014/main" id="{E76BE767-128D-4E0E-B47B-E25C7143BD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463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9" name="Line 1071">
              <a:extLst>
                <a:ext uri="{FF2B5EF4-FFF2-40B4-BE49-F238E27FC236}">
                  <a16:creationId xmlns:a16="http://schemas.microsoft.com/office/drawing/2014/main" id="{6E0C886E-76CB-4C79-9FF7-A141B1169E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16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0" name="Line 1072">
              <a:extLst>
                <a:ext uri="{FF2B5EF4-FFF2-40B4-BE49-F238E27FC236}">
                  <a16:creationId xmlns:a16="http://schemas.microsoft.com/office/drawing/2014/main" id="{895F0A20-401D-4F26-A208-3961A4E217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86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1" name="Line 1073">
              <a:extLst>
                <a:ext uri="{FF2B5EF4-FFF2-40B4-BE49-F238E27FC236}">
                  <a16:creationId xmlns:a16="http://schemas.microsoft.com/office/drawing/2014/main" id="{0AC3D2B8-6CD3-47A1-BA10-1993C2A84D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56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2" name="Line 1074">
              <a:extLst>
                <a:ext uri="{FF2B5EF4-FFF2-40B4-BE49-F238E27FC236}">
                  <a16:creationId xmlns:a16="http://schemas.microsoft.com/office/drawing/2014/main" id="{8B357E04-D107-4741-B115-FA72DD8BE4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4175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3" name="Line 1075">
              <a:extLst>
                <a:ext uri="{FF2B5EF4-FFF2-40B4-BE49-F238E27FC236}">
                  <a16:creationId xmlns:a16="http://schemas.microsoft.com/office/drawing/2014/main" id="{A12FE194-A4E0-4FA1-8D0A-9F312763A3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116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4" name="Line 1076">
              <a:extLst>
                <a:ext uri="{FF2B5EF4-FFF2-40B4-BE49-F238E27FC236}">
                  <a16:creationId xmlns:a16="http://schemas.microsoft.com/office/drawing/2014/main" id="{4AA16534-11A6-4989-A9BF-9C16AED320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815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5" name="Line 1077">
              <a:extLst>
                <a:ext uri="{FF2B5EF4-FFF2-40B4-BE49-F238E27FC236}">
                  <a16:creationId xmlns:a16="http://schemas.microsoft.com/office/drawing/2014/main" id="{4B9A1070-4243-417D-BCF7-61C3613F3C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513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6" name="Line 1078">
              <a:extLst>
                <a:ext uri="{FF2B5EF4-FFF2-40B4-BE49-F238E27FC236}">
                  <a16:creationId xmlns:a16="http://schemas.microsoft.com/office/drawing/2014/main" id="{77C0EA93-E335-47AC-A8A2-BC94FA5B60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21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7" name="Line 1079">
              <a:extLst>
                <a:ext uri="{FF2B5EF4-FFF2-40B4-BE49-F238E27FC236}">
                  <a16:creationId xmlns:a16="http://schemas.microsoft.com/office/drawing/2014/main" id="{0B530D66-D151-46D2-A6B7-63E510322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591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8" name="Line 1080">
              <a:extLst>
                <a:ext uri="{FF2B5EF4-FFF2-40B4-BE49-F238E27FC236}">
                  <a16:creationId xmlns:a16="http://schemas.microsoft.com/office/drawing/2014/main" id="{911863F2-C3FB-4F99-A3AE-91A4B7C51A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7688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9" name="Line 1081">
              <a:extLst>
                <a:ext uri="{FF2B5EF4-FFF2-40B4-BE49-F238E27FC236}">
                  <a16:creationId xmlns:a16="http://schemas.microsoft.com/office/drawing/2014/main" id="{28E33E09-AD96-47CC-84A6-F4DE6C48DC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1467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0" name="Line 1082">
              <a:extLst>
                <a:ext uri="{FF2B5EF4-FFF2-40B4-BE49-F238E27FC236}">
                  <a16:creationId xmlns:a16="http://schemas.microsoft.com/office/drawing/2014/main" id="{FE50BAD2-57BF-4726-A902-59E4CE48A1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166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1" name="Line 1083">
              <a:extLst>
                <a:ext uri="{FF2B5EF4-FFF2-40B4-BE49-F238E27FC236}">
                  <a16:creationId xmlns:a16="http://schemas.microsoft.com/office/drawing/2014/main" id="{E05780EE-D00E-4056-AB28-94DB63502C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65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2" name="Line 1084">
              <a:extLst>
                <a:ext uri="{FF2B5EF4-FFF2-40B4-BE49-F238E27FC236}">
                  <a16:creationId xmlns:a16="http://schemas.microsoft.com/office/drawing/2014/main" id="{89E79445-1099-43FC-AB54-ABD73E239A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563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3" name="Line 1085">
              <a:extLst>
                <a:ext uri="{FF2B5EF4-FFF2-40B4-BE49-F238E27FC236}">
                  <a16:creationId xmlns:a16="http://schemas.microsoft.com/office/drawing/2014/main" id="{32AC1317-F9EE-441C-BC54-DF74067D8D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26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4" name="Line 1086">
              <a:extLst>
                <a:ext uri="{FF2B5EF4-FFF2-40B4-BE49-F238E27FC236}">
                  <a16:creationId xmlns:a16="http://schemas.microsoft.com/office/drawing/2014/main" id="{E2D028EF-E7B8-475C-A7A3-C56527DCBD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1200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5" name="Line 1087">
              <a:extLst>
                <a:ext uri="{FF2B5EF4-FFF2-40B4-BE49-F238E27FC236}">
                  <a16:creationId xmlns:a16="http://schemas.microsoft.com/office/drawing/2014/main" id="{AC1BF10B-04DF-4D22-8297-A25E04EC19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818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6" name="Line 1088">
              <a:extLst>
                <a:ext uri="{FF2B5EF4-FFF2-40B4-BE49-F238E27FC236}">
                  <a16:creationId xmlns:a16="http://schemas.microsoft.com/office/drawing/2014/main" id="{BCBEF849-F44C-4403-B865-AABC098222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17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7" name="Line 1089">
              <a:extLst>
                <a:ext uri="{FF2B5EF4-FFF2-40B4-BE49-F238E27FC236}">
                  <a16:creationId xmlns:a16="http://schemas.microsoft.com/office/drawing/2014/main" id="{D225D015-7BE5-4D62-A125-E10D55A71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216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8" name="Line 1090">
              <a:extLst>
                <a:ext uri="{FF2B5EF4-FFF2-40B4-BE49-F238E27FC236}">
                  <a16:creationId xmlns:a16="http://schemas.microsoft.com/office/drawing/2014/main" id="{4E8FF9A1-7B61-4F35-AB3B-F3C95330C3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915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9" name="Line 1091">
              <a:extLst>
                <a:ext uri="{FF2B5EF4-FFF2-40B4-BE49-F238E27FC236}">
                  <a16:creationId xmlns:a16="http://schemas.microsoft.com/office/drawing/2014/main" id="{A841D86D-1AE3-4315-A203-BBF552D528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7725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0" name="Line 1092">
              <a:extLst>
                <a:ext uri="{FF2B5EF4-FFF2-40B4-BE49-F238E27FC236}">
                  <a16:creationId xmlns:a16="http://schemas.microsoft.com/office/drawing/2014/main" id="{43B449C7-951A-4696-B8A1-6FB38DD1A5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4713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1" name="Line 1093">
              <a:extLst>
                <a:ext uri="{FF2B5EF4-FFF2-40B4-BE49-F238E27FC236}">
                  <a16:creationId xmlns:a16="http://schemas.microsoft.com/office/drawing/2014/main" id="{1D2B76BE-997D-4CC2-BCED-D44B2FFBDF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17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2" name="Line 1094">
              <a:extLst>
                <a:ext uri="{FF2B5EF4-FFF2-40B4-BE49-F238E27FC236}">
                  <a16:creationId xmlns:a16="http://schemas.microsoft.com/office/drawing/2014/main" id="{42AB2B2D-8CE3-4446-B3CD-E9C1E8084D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868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3" name="Line 1095">
              <a:extLst>
                <a:ext uri="{FF2B5EF4-FFF2-40B4-BE49-F238E27FC236}">
                  <a16:creationId xmlns:a16="http://schemas.microsoft.com/office/drawing/2014/main" id="{E52078E7-C0A6-4B17-BC4E-CF938B5420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567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4" name="Line 1096">
              <a:extLst>
                <a:ext uri="{FF2B5EF4-FFF2-40B4-BE49-F238E27FC236}">
                  <a16:creationId xmlns:a16="http://schemas.microsoft.com/office/drawing/2014/main" id="{7DC61D1D-CE39-430B-AF67-92A7F62E1E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266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5" name="Line 1097">
              <a:extLst>
                <a:ext uri="{FF2B5EF4-FFF2-40B4-BE49-F238E27FC236}">
                  <a16:creationId xmlns:a16="http://schemas.microsoft.com/office/drawing/2014/main" id="{215F16CA-8446-4FB0-9104-E859534A7A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1238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6" name="Line 1098">
              <a:extLst>
                <a:ext uri="{FF2B5EF4-FFF2-40B4-BE49-F238E27FC236}">
                  <a16:creationId xmlns:a16="http://schemas.microsoft.com/office/drawing/2014/main" id="{1D42F032-B7A2-4B81-A5FF-E180A5C881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8225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7" name="Line 1099">
              <a:extLst>
                <a:ext uri="{FF2B5EF4-FFF2-40B4-BE49-F238E27FC236}">
                  <a16:creationId xmlns:a16="http://schemas.microsoft.com/office/drawing/2014/main" id="{FFB12F58-56D5-494A-A7FF-F3022204F5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52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8" name="Line 1100">
              <a:extLst>
                <a:ext uri="{FF2B5EF4-FFF2-40B4-BE49-F238E27FC236}">
                  <a16:creationId xmlns:a16="http://schemas.microsoft.com/office/drawing/2014/main" id="{22ADCDF4-392A-4FDF-BC72-642AC029F9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22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9" name="Line 1101">
              <a:extLst>
                <a:ext uri="{FF2B5EF4-FFF2-40B4-BE49-F238E27FC236}">
                  <a16:creationId xmlns:a16="http://schemas.microsoft.com/office/drawing/2014/main" id="{84310D60-4AA6-4BF6-A352-8CDE8B861B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918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0" name="Line 1102">
              <a:extLst>
                <a:ext uri="{FF2B5EF4-FFF2-40B4-BE49-F238E27FC236}">
                  <a16:creationId xmlns:a16="http://schemas.microsoft.com/office/drawing/2014/main" id="{98CEC940-D12B-4C5D-8522-C424E694CF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617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1" name="Line 1103">
              <a:extLst>
                <a:ext uri="{FF2B5EF4-FFF2-40B4-BE49-F238E27FC236}">
                  <a16:creationId xmlns:a16="http://schemas.microsoft.com/office/drawing/2014/main" id="{6DFECD67-B518-4B85-A2EB-BC9509C612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4750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2" name="Line 1104">
              <a:extLst>
                <a:ext uri="{FF2B5EF4-FFF2-40B4-BE49-F238E27FC236}">
                  <a16:creationId xmlns:a16="http://schemas.microsoft.com/office/drawing/2014/main" id="{7D41AC6C-FEDC-43C5-A35A-FA42BE5A3C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1738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3" name="Line 1105">
              <a:extLst>
                <a:ext uri="{FF2B5EF4-FFF2-40B4-BE49-F238E27FC236}">
                  <a16:creationId xmlns:a16="http://schemas.microsoft.com/office/drawing/2014/main" id="{6B68375E-6D16-4B1B-A61B-573552B071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87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4" name="Line 1106">
              <a:extLst>
                <a:ext uri="{FF2B5EF4-FFF2-40B4-BE49-F238E27FC236}">
                  <a16:creationId xmlns:a16="http://schemas.microsoft.com/office/drawing/2014/main" id="{2077302A-04B6-4976-B3E4-4887A1A337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57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5" name="Line 1107">
              <a:extLst>
                <a:ext uri="{FF2B5EF4-FFF2-40B4-BE49-F238E27FC236}">
                  <a16:creationId xmlns:a16="http://schemas.microsoft.com/office/drawing/2014/main" id="{82203765-203B-4CC6-89F9-0FC42091C8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27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6" name="Line 1108">
              <a:extLst>
                <a:ext uri="{FF2B5EF4-FFF2-40B4-BE49-F238E27FC236}">
                  <a16:creationId xmlns:a16="http://schemas.microsoft.com/office/drawing/2014/main" id="{DF9F4FD1-B4EC-4652-9F34-44DE6E6561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968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7" name="Line 1109">
              <a:extLst>
                <a:ext uri="{FF2B5EF4-FFF2-40B4-BE49-F238E27FC236}">
                  <a16:creationId xmlns:a16="http://schemas.microsoft.com/office/drawing/2014/main" id="{798486CF-FFCB-4C05-BAA9-3A1A54385E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263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8" name="Line 1110">
              <a:extLst>
                <a:ext uri="{FF2B5EF4-FFF2-40B4-BE49-F238E27FC236}">
                  <a16:creationId xmlns:a16="http://schemas.microsoft.com/office/drawing/2014/main" id="{E08D759A-45AF-44FA-A1A7-1352C6E374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5250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9" name="Line 1111">
              <a:extLst>
                <a:ext uri="{FF2B5EF4-FFF2-40B4-BE49-F238E27FC236}">
                  <a16:creationId xmlns:a16="http://schemas.microsoft.com/office/drawing/2014/main" id="{DF0CAD05-E3AC-4969-B5AA-A9FC470024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2238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0" name="Line 1112">
              <a:extLst>
                <a:ext uri="{FF2B5EF4-FFF2-40B4-BE49-F238E27FC236}">
                  <a16:creationId xmlns:a16="http://schemas.microsoft.com/office/drawing/2014/main" id="{25D33EC5-6213-41D6-96D4-FA141D9617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225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1" name="Line 1113">
              <a:extLst>
                <a:ext uri="{FF2B5EF4-FFF2-40B4-BE49-F238E27FC236}">
                  <a16:creationId xmlns:a16="http://schemas.microsoft.com/office/drawing/2014/main" id="{9F01925C-EA70-4988-B91A-7834B5E091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62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2" name="Line 1114">
              <a:extLst>
                <a:ext uri="{FF2B5EF4-FFF2-40B4-BE49-F238E27FC236}">
                  <a16:creationId xmlns:a16="http://schemas.microsoft.com/office/drawing/2014/main" id="{CA593E93-C02A-4BBF-A23B-8ADBD47A2B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3200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3" name="Line 1115">
              <a:extLst>
                <a:ext uri="{FF2B5EF4-FFF2-40B4-BE49-F238E27FC236}">
                  <a16:creationId xmlns:a16="http://schemas.microsoft.com/office/drawing/2014/main" id="{2DF2EB80-90F3-41DD-82E4-0C81DAD6F8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1775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4" name="Line 1116">
              <a:extLst>
                <a:ext uri="{FF2B5EF4-FFF2-40B4-BE49-F238E27FC236}">
                  <a16:creationId xmlns:a16="http://schemas.microsoft.com/office/drawing/2014/main" id="{2B9D6E3C-9AFB-4A91-A1A8-8B94B0FFD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8763" y="9032876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5" name="Line 1117">
              <a:extLst>
                <a:ext uri="{FF2B5EF4-FFF2-40B4-BE49-F238E27FC236}">
                  <a16:creationId xmlns:a16="http://schemas.microsoft.com/office/drawing/2014/main" id="{089CD20B-72E0-4333-A12E-9C580F8DBB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3025" y="9032876"/>
              <a:ext cx="27257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6" name="Line 1118">
              <a:extLst>
                <a:ext uri="{FF2B5EF4-FFF2-40B4-BE49-F238E27FC236}">
                  <a16:creationId xmlns:a16="http://schemas.microsoft.com/office/drawing/2014/main" id="{EF150953-A346-4EB6-A842-11902A839D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3025" y="9032876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8" name="Line 1120">
              <a:extLst>
                <a:ext uri="{FF2B5EF4-FFF2-40B4-BE49-F238E27FC236}">
                  <a16:creationId xmlns:a16="http://schemas.microsoft.com/office/drawing/2014/main" id="{D5C46EC2-CD68-4C3B-92DE-F1A522CF69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4063" y="9032876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0" name="Line 1122">
              <a:extLst>
                <a:ext uri="{FF2B5EF4-FFF2-40B4-BE49-F238E27FC236}">
                  <a16:creationId xmlns:a16="http://schemas.microsoft.com/office/drawing/2014/main" id="{BF083F65-4A27-424A-8547-6A2B3DEE27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5100" y="9032876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2" name="Line 1124">
              <a:extLst>
                <a:ext uri="{FF2B5EF4-FFF2-40B4-BE49-F238E27FC236}">
                  <a16:creationId xmlns:a16="http://schemas.microsoft.com/office/drawing/2014/main" id="{15BF2D15-262C-41DC-A439-2BEDA32202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7725" y="9032876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4" name="Line 1126">
              <a:extLst>
                <a:ext uri="{FF2B5EF4-FFF2-40B4-BE49-F238E27FC236}">
                  <a16:creationId xmlns:a16="http://schemas.microsoft.com/office/drawing/2014/main" id="{A4AD0633-83C3-434E-BFFE-BB3380821B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8763" y="9032876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6" name="Line 1128">
              <a:extLst>
                <a:ext uri="{FF2B5EF4-FFF2-40B4-BE49-F238E27FC236}">
                  <a16:creationId xmlns:a16="http://schemas.microsoft.com/office/drawing/2014/main" id="{AAE855C8-2017-498C-B9BE-27768BC71F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3025" y="7216776"/>
              <a:ext cx="0" cy="18161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7" name="Line 1129">
              <a:extLst>
                <a:ext uri="{FF2B5EF4-FFF2-40B4-BE49-F238E27FC236}">
                  <a16:creationId xmlns:a16="http://schemas.microsoft.com/office/drawing/2014/main" id="{08E3C81A-7942-48BB-AEC6-2296796FAC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0638" y="9032876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9" name="Line 1131">
              <a:extLst>
                <a:ext uri="{FF2B5EF4-FFF2-40B4-BE49-F238E27FC236}">
                  <a16:creationId xmlns:a16="http://schemas.microsoft.com/office/drawing/2014/main" id="{F99001A9-4FE4-4007-AF07-26E86B32D5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0638" y="8669338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1" name="Line 1133">
              <a:extLst>
                <a:ext uri="{FF2B5EF4-FFF2-40B4-BE49-F238E27FC236}">
                  <a16:creationId xmlns:a16="http://schemas.microsoft.com/office/drawing/2014/main" id="{0C1E383D-5718-48A7-87C7-8E5CAA6007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0638" y="8305801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3" name="Line 1135">
              <a:extLst>
                <a:ext uri="{FF2B5EF4-FFF2-40B4-BE49-F238E27FC236}">
                  <a16:creationId xmlns:a16="http://schemas.microsoft.com/office/drawing/2014/main" id="{E2F3933D-7865-469E-934F-B8FAEB9356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0638" y="7943851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5" name="Line 1137">
              <a:extLst>
                <a:ext uri="{FF2B5EF4-FFF2-40B4-BE49-F238E27FC236}">
                  <a16:creationId xmlns:a16="http://schemas.microsoft.com/office/drawing/2014/main" id="{6DFBD6CB-BB22-4029-8B69-4232365291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0638" y="7580313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7" name="Line 1139">
              <a:extLst>
                <a:ext uri="{FF2B5EF4-FFF2-40B4-BE49-F238E27FC236}">
                  <a16:creationId xmlns:a16="http://schemas.microsoft.com/office/drawing/2014/main" id="{5EE14F44-1A26-4C54-BAC5-EFBD17A592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0638" y="7216776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9" name="Line 1141">
              <a:extLst>
                <a:ext uri="{FF2B5EF4-FFF2-40B4-BE49-F238E27FC236}">
                  <a16:creationId xmlns:a16="http://schemas.microsoft.com/office/drawing/2014/main" id="{60A90A21-FF33-458F-87FB-E717B1A9FC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0638" y="9032876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0" name="Line 1142">
              <a:extLst>
                <a:ext uri="{FF2B5EF4-FFF2-40B4-BE49-F238E27FC236}">
                  <a16:creationId xmlns:a16="http://schemas.microsoft.com/office/drawing/2014/main" id="{54B25E5A-C8D9-4A8B-98FE-A91A5B46F7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3025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1" name="Line 1143">
              <a:extLst>
                <a:ext uri="{FF2B5EF4-FFF2-40B4-BE49-F238E27FC236}">
                  <a16:creationId xmlns:a16="http://schemas.microsoft.com/office/drawing/2014/main" id="{64126BD9-F8B4-483B-BF1E-9917C6AC8A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3025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2" name="Line 1144">
              <a:extLst>
                <a:ext uri="{FF2B5EF4-FFF2-40B4-BE49-F238E27FC236}">
                  <a16:creationId xmlns:a16="http://schemas.microsoft.com/office/drawing/2014/main" id="{798E6AF5-451A-467C-930E-B57519D702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11288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3" name="Line 1145">
              <a:extLst>
                <a:ext uri="{FF2B5EF4-FFF2-40B4-BE49-F238E27FC236}">
                  <a16:creationId xmlns:a16="http://schemas.microsoft.com/office/drawing/2014/main" id="{BE6C4A47-795A-43CD-ADE6-674FD589B8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11288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4" name="Line 1146">
              <a:extLst>
                <a:ext uri="{FF2B5EF4-FFF2-40B4-BE49-F238E27FC236}">
                  <a16:creationId xmlns:a16="http://schemas.microsoft.com/office/drawing/2014/main" id="{633BCF36-721A-45C0-A82B-233925640F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9550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5" name="Line 1147">
              <a:extLst>
                <a:ext uri="{FF2B5EF4-FFF2-40B4-BE49-F238E27FC236}">
                  <a16:creationId xmlns:a16="http://schemas.microsoft.com/office/drawing/2014/main" id="{078C2C37-507B-4D0A-8689-59AAE6DBC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9550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6" name="Line 1148">
              <a:extLst>
                <a:ext uri="{FF2B5EF4-FFF2-40B4-BE49-F238E27FC236}">
                  <a16:creationId xmlns:a16="http://schemas.microsoft.com/office/drawing/2014/main" id="{3829913F-FC03-4101-9950-71BF49484F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7813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7" name="Line 1149">
              <a:extLst>
                <a:ext uri="{FF2B5EF4-FFF2-40B4-BE49-F238E27FC236}">
                  <a16:creationId xmlns:a16="http://schemas.microsoft.com/office/drawing/2014/main" id="{78DBDE35-4FC0-4F48-B98D-FA45155EA8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7813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8" name="Line 1150">
              <a:extLst>
                <a:ext uri="{FF2B5EF4-FFF2-40B4-BE49-F238E27FC236}">
                  <a16:creationId xmlns:a16="http://schemas.microsoft.com/office/drawing/2014/main" id="{0C31E108-12BA-43F3-AE61-4357414141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6075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9" name="Line 1151">
              <a:extLst>
                <a:ext uri="{FF2B5EF4-FFF2-40B4-BE49-F238E27FC236}">
                  <a16:creationId xmlns:a16="http://schemas.microsoft.com/office/drawing/2014/main" id="{C076529C-1714-41E9-99E5-03E61FCBC4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6075" y="9032876"/>
              <a:ext cx="666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0" name="Line 1152">
              <a:extLst>
                <a:ext uri="{FF2B5EF4-FFF2-40B4-BE49-F238E27FC236}">
                  <a16:creationId xmlns:a16="http://schemas.microsoft.com/office/drawing/2014/main" id="{EC3176C7-E08C-4EE5-A1CD-F7E72D4408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50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1" name="Line 1153">
              <a:extLst>
                <a:ext uri="{FF2B5EF4-FFF2-40B4-BE49-F238E27FC236}">
                  <a16:creationId xmlns:a16="http://schemas.microsoft.com/office/drawing/2014/main" id="{FFF1B4A3-51C1-4E3A-B2F9-CCEE25C318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50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2" name="Line 1154">
              <a:extLst>
                <a:ext uri="{FF2B5EF4-FFF2-40B4-BE49-F238E27FC236}">
                  <a16:creationId xmlns:a16="http://schemas.microsoft.com/office/drawing/2014/main" id="{48C6F06F-73CC-43E1-BCBB-2F37E7217F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013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3" name="Line 1155">
              <a:extLst>
                <a:ext uri="{FF2B5EF4-FFF2-40B4-BE49-F238E27FC236}">
                  <a16:creationId xmlns:a16="http://schemas.microsoft.com/office/drawing/2014/main" id="{C7DE8D6C-9C8C-444B-BE48-F56278229C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013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4" name="Line 1156">
              <a:extLst>
                <a:ext uri="{FF2B5EF4-FFF2-40B4-BE49-F238E27FC236}">
                  <a16:creationId xmlns:a16="http://schemas.microsoft.com/office/drawing/2014/main" id="{BE86718F-E587-4B51-9359-72270A9999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9275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5" name="Line 1157">
              <a:extLst>
                <a:ext uri="{FF2B5EF4-FFF2-40B4-BE49-F238E27FC236}">
                  <a16:creationId xmlns:a16="http://schemas.microsoft.com/office/drawing/2014/main" id="{3AE287AE-59E0-4D85-A952-AEAD935303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9275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6" name="Line 1158">
              <a:extLst>
                <a:ext uri="{FF2B5EF4-FFF2-40B4-BE49-F238E27FC236}">
                  <a16:creationId xmlns:a16="http://schemas.microsoft.com/office/drawing/2014/main" id="{BD92188D-846A-4D3B-9379-6E1F113B91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7538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7" name="Line 1159">
              <a:extLst>
                <a:ext uri="{FF2B5EF4-FFF2-40B4-BE49-F238E27FC236}">
                  <a16:creationId xmlns:a16="http://schemas.microsoft.com/office/drawing/2014/main" id="{D1195C85-2765-400B-AB72-15742C751C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7538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8" name="Line 1160">
              <a:extLst>
                <a:ext uri="{FF2B5EF4-FFF2-40B4-BE49-F238E27FC236}">
                  <a16:creationId xmlns:a16="http://schemas.microsoft.com/office/drawing/2014/main" id="{1FBF9CB8-8C1A-4AE9-B60E-DB902FEA9E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55800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9" name="Line 1161">
              <a:extLst>
                <a:ext uri="{FF2B5EF4-FFF2-40B4-BE49-F238E27FC236}">
                  <a16:creationId xmlns:a16="http://schemas.microsoft.com/office/drawing/2014/main" id="{4088D6DB-7492-410D-87EB-70ADC6C5D2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55800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0" name="Line 1162">
              <a:extLst>
                <a:ext uri="{FF2B5EF4-FFF2-40B4-BE49-F238E27FC236}">
                  <a16:creationId xmlns:a16="http://schemas.microsoft.com/office/drawing/2014/main" id="{A09652A7-0E1F-4406-84F9-919B326C78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4063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1" name="Line 1163">
              <a:extLst>
                <a:ext uri="{FF2B5EF4-FFF2-40B4-BE49-F238E27FC236}">
                  <a16:creationId xmlns:a16="http://schemas.microsoft.com/office/drawing/2014/main" id="{FD40A9D5-B78F-48AF-AA20-49760F80FD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4063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2" name="Line 1164">
              <a:extLst>
                <a:ext uri="{FF2B5EF4-FFF2-40B4-BE49-F238E27FC236}">
                  <a16:creationId xmlns:a16="http://schemas.microsoft.com/office/drawing/2014/main" id="{91D38050-CAB6-426D-A529-F250525DE3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2325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3" name="Line 1165">
              <a:extLst>
                <a:ext uri="{FF2B5EF4-FFF2-40B4-BE49-F238E27FC236}">
                  <a16:creationId xmlns:a16="http://schemas.microsoft.com/office/drawing/2014/main" id="{58356ADB-D912-4046-A7CE-62595E398A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2325" y="9032876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4" name="Line 1166">
              <a:extLst>
                <a:ext uri="{FF2B5EF4-FFF2-40B4-BE49-F238E27FC236}">
                  <a16:creationId xmlns:a16="http://schemas.microsoft.com/office/drawing/2014/main" id="{122826E4-ADC1-4029-B17A-EE5EC71421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588" y="903287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5" name="Line 1167">
              <a:extLst>
                <a:ext uri="{FF2B5EF4-FFF2-40B4-BE49-F238E27FC236}">
                  <a16:creationId xmlns:a16="http://schemas.microsoft.com/office/drawing/2014/main" id="{C12F5800-50B1-456F-A721-9F11599B6E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0588" y="8896351"/>
              <a:ext cx="68263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6" name="Line 1168">
              <a:extLst>
                <a:ext uri="{FF2B5EF4-FFF2-40B4-BE49-F238E27FC236}">
                  <a16:creationId xmlns:a16="http://schemas.microsoft.com/office/drawing/2014/main" id="{E440ED78-B899-4C61-9F91-1AA6C00D78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8850" y="8851901"/>
              <a:ext cx="0" cy="904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7" name="Freeform 1169">
              <a:extLst>
                <a:ext uri="{FF2B5EF4-FFF2-40B4-BE49-F238E27FC236}">
                  <a16:creationId xmlns:a16="http://schemas.microsoft.com/office/drawing/2014/main" id="{84595C6F-BFA4-4511-90AD-5E6C6E5A5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88519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8" name="Freeform 1170">
              <a:extLst>
                <a:ext uri="{FF2B5EF4-FFF2-40B4-BE49-F238E27FC236}">
                  <a16:creationId xmlns:a16="http://schemas.microsoft.com/office/drawing/2014/main" id="{1C061F4A-59D0-4C4D-80C8-26D89E08E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894238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9" name="Line 1171">
              <a:extLst>
                <a:ext uri="{FF2B5EF4-FFF2-40B4-BE49-F238E27FC236}">
                  <a16:creationId xmlns:a16="http://schemas.microsoft.com/office/drawing/2014/main" id="{67B16518-B2B3-4288-BF56-1707D5B622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28850" y="8759826"/>
              <a:ext cx="68263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0" name="Line 1172">
              <a:extLst>
                <a:ext uri="{FF2B5EF4-FFF2-40B4-BE49-F238E27FC236}">
                  <a16:creationId xmlns:a16="http://schemas.microsoft.com/office/drawing/2014/main" id="{7C4B4AB1-73D6-4167-A7BE-A33BB5B149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7113" y="8709026"/>
              <a:ext cx="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1" name="Freeform 1173">
              <a:extLst>
                <a:ext uri="{FF2B5EF4-FFF2-40B4-BE49-F238E27FC236}">
                  <a16:creationId xmlns:a16="http://schemas.microsoft.com/office/drawing/2014/main" id="{0AEAC106-3735-48BF-A16C-F0204ECF8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5" y="87090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2" name="Freeform 1174">
              <a:extLst>
                <a:ext uri="{FF2B5EF4-FFF2-40B4-BE49-F238E27FC236}">
                  <a16:creationId xmlns:a16="http://schemas.microsoft.com/office/drawing/2014/main" id="{26CEFA75-A7D2-4681-B793-FFB20EDD4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5" y="88138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3" name="Line 1175">
              <a:extLst>
                <a:ext uri="{FF2B5EF4-FFF2-40B4-BE49-F238E27FC236}">
                  <a16:creationId xmlns:a16="http://schemas.microsoft.com/office/drawing/2014/main" id="{D70922E7-91E9-4B2C-9F42-88282EF9D2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97113" y="8488363"/>
              <a:ext cx="68263" cy="271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4" name="Line 1176">
              <a:extLst>
                <a:ext uri="{FF2B5EF4-FFF2-40B4-BE49-F238E27FC236}">
                  <a16:creationId xmlns:a16="http://schemas.microsoft.com/office/drawing/2014/main" id="{8E98D602-902F-4964-807B-D99DDD9D8D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5375" y="8383588"/>
              <a:ext cx="0" cy="2111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5" name="Freeform 1177">
              <a:extLst>
                <a:ext uri="{FF2B5EF4-FFF2-40B4-BE49-F238E27FC236}">
                  <a16:creationId xmlns:a16="http://schemas.microsoft.com/office/drawing/2014/main" id="{9C1A9EDC-4CA7-4422-BF3B-DFBBC3E14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8" y="838358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6" name="Freeform 1178">
              <a:extLst>
                <a:ext uri="{FF2B5EF4-FFF2-40B4-BE49-F238E27FC236}">
                  <a16:creationId xmlns:a16="http://schemas.microsoft.com/office/drawing/2014/main" id="{7EFCB2D0-0A6F-4DB4-9AF6-8E70164DF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8" y="85947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7" name="Line 1179">
              <a:extLst>
                <a:ext uri="{FF2B5EF4-FFF2-40B4-BE49-F238E27FC236}">
                  <a16:creationId xmlns:a16="http://schemas.microsoft.com/office/drawing/2014/main" id="{7411FB4E-8A5E-4BA9-BB4F-1038B6ED3A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65375" y="8367713"/>
              <a:ext cx="68263" cy="1206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8" name="Line 1180">
              <a:extLst>
                <a:ext uri="{FF2B5EF4-FFF2-40B4-BE49-F238E27FC236}">
                  <a16:creationId xmlns:a16="http://schemas.microsoft.com/office/drawing/2014/main" id="{84D317DA-5C75-4C9D-8D4D-EBBFDD178E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3638" y="8245476"/>
              <a:ext cx="0" cy="2428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9" name="Freeform 1181">
              <a:extLst>
                <a:ext uri="{FF2B5EF4-FFF2-40B4-BE49-F238E27FC236}">
                  <a16:creationId xmlns:a16="http://schemas.microsoft.com/office/drawing/2014/main" id="{7F8B7769-5263-4F86-A116-968EB4C57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600" y="82454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0" name="Freeform 1182">
              <a:extLst>
                <a:ext uri="{FF2B5EF4-FFF2-40B4-BE49-F238E27FC236}">
                  <a16:creationId xmlns:a16="http://schemas.microsoft.com/office/drawing/2014/main" id="{38224F45-1A3A-4EC8-8441-9A08C4980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600" y="84883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1" name="Line 1183">
              <a:extLst>
                <a:ext uri="{FF2B5EF4-FFF2-40B4-BE49-F238E27FC236}">
                  <a16:creationId xmlns:a16="http://schemas.microsoft.com/office/drawing/2014/main" id="{8E8564C8-84F2-4447-BA5C-47D7F98696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3638" y="8124826"/>
              <a:ext cx="68263" cy="2428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2" name="Line 1184">
              <a:extLst>
                <a:ext uri="{FF2B5EF4-FFF2-40B4-BE49-F238E27FC236}">
                  <a16:creationId xmlns:a16="http://schemas.microsoft.com/office/drawing/2014/main" id="{67DBF16E-98B0-434F-BA1C-E0977CA405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1900" y="812482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3" name="Line 1185">
              <a:extLst>
                <a:ext uri="{FF2B5EF4-FFF2-40B4-BE49-F238E27FC236}">
                  <a16:creationId xmlns:a16="http://schemas.microsoft.com/office/drawing/2014/main" id="{8BDCB6FC-91F1-4FD5-A47C-72F4D8F841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01900" y="8064501"/>
              <a:ext cx="66675" cy="603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4" name="Line 1186">
              <a:extLst>
                <a:ext uri="{FF2B5EF4-FFF2-40B4-BE49-F238E27FC236}">
                  <a16:creationId xmlns:a16="http://schemas.microsoft.com/office/drawing/2014/main" id="{8FC474AC-F6D5-4BD1-87E6-94EB4BADB1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8575" y="8004176"/>
              <a:ext cx="0" cy="1206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5" name="Freeform 1187">
              <a:extLst>
                <a:ext uri="{FF2B5EF4-FFF2-40B4-BE49-F238E27FC236}">
                  <a16:creationId xmlns:a16="http://schemas.microsoft.com/office/drawing/2014/main" id="{E4BE389D-A05E-45C8-BF31-EA79D3C6D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5" y="80041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6" name="Freeform 1188">
              <a:extLst>
                <a:ext uri="{FF2B5EF4-FFF2-40B4-BE49-F238E27FC236}">
                  <a16:creationId xmlns:a16="http://schemas.microsoft.com/office/drawing/2014/main" id="{B0F88103-D59D-41D5-AC88-D47A0EB2A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5" y="81248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7" name="Line 1189">
              <a:extLst>
                <a:ext uri="{FF2B5EF4-FFF2-40B4-BE49-F238E27FC236}">
                  <a16:creationId xmlns:a16="http://schemas.microsoft.com/office/drawing/2014/main" id="{8285D487-31A9-4EBC-A885-A39B484B6C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68575" y="7883526"/>
              <a:ext cx="68263" cy="1809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8" name="Line 1190">
              <a:extLst>
                <a:ext uri="{FF2B5EF4-FFF2-40B4-BE49-F238E27FC236}">
                  <a16:creationId xmlns:a16="http://schemas.microsoft.com/office/drawing/2014/main" id="{B1A7CABE-6B64-48B6-B2BE-95C27C7C2E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6838" y="7821613"/>
              <a:ext cx="0" cy="1222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9" name="Freeform 1191">
              <a:extLst>
                <a:ext uri="{FF2B5EF4-FFF2-40B4-BE49-F238E27FC236}">
                  <a16:creationId xmlns:a16="http://schemas.microsoft.com/office/drawing/2014/main" id="{A5CDC631-501E-4BA0-A4AA-46707A84C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2388" y="78216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0" name="Freeform 1192">
              <a:extLst>
                <a:ext uri="{FF2B5EF4-FFF2-40B4-BE49-F238E27FC236}">
                  <a16:creationId xmlns:a16="http://schemas.microsoft.com/office/drawing/2014/main" id="{6ADEC6B6-9062-48FC-917D-C87ED6877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2388" y="79438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1" name="Line 1193">
              <a:extLst>
                <a:ext uri="{FF2B5EF4-FFF2-40B4-BE49-F238E27FC236}">
                  <a16:creationId xmlns:a16="http://schemas.microsoft.com/office/drawing/2014/main" id="{DCFCDCEB-03CB-4454-BF6D-9C64CDAF41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36838" y="7761288"/>
              <a:ext cx="68263" cy="1222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2" name="Line 1194">
              <a:extLst>
                <a:ext uri="{FF2B5EF4-FFF2-40B4-BE49-F238E27FC236}">
                  <a16:creationId xmlns:a16="http://schemas.microsoft.com/office/drawing/2014/main" id="{4065BFEF-9370-43FD-9C2A-73332DA158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5100" y="7761288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3" name="Line 1195">
              <a:extLst>
                <a:ext uri="{FF2B5EF4-FFF2-40B4-BE49-F238E27FC236}">
                  <a16:creationId xmlns:a16="http://schemas.microsoft.com/office/drawing/2014/main" id="{721F2E3D-55E5-40C6-9B93-70575916D7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5100" y="7761288"/>
              <a:ext cx="341313" cy="920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4" name="Line 1196">
              <a:extLst>
                <a:ext uri="{FF2B5EF4-FFF2-40B4-BE49-F238E27FC236}">
                  <a16:creationId xmlns:a16="http://schemas.microsoft.com/office/drawing/2014/main" id="{D28E9443-0BED-4EED-A4E6-079DB0230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6413" y="7761288"/>
              <a:ext cx="0" cy="1825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5" name="Freeform 1197">
              <a:extLst>
                <a:ext uri="{FF2B5EF4-FFF2-40B4-BE49-F238E27FC236}">
                  <a16:creationId xmlns:a16="http://schemas.microsoft.com/office/drawing/2014/main" id="{AB977320-B657-4CB7-9B48-CFC158DF6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75" y="776128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6" name="Freeform 1198">
              <a:extLst>
                <a:ext uri="{FF2B5EF4-FFF2-40B4-BE49-F238E27FC236}">
                  <a16:creationId xmlns:a16="http://schemas.microsoft.com/office/drawing/2014/main" id="{1A9374EB-226F-4704-B508-9CDA7088E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75" y="79438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7" name="Line 1199">
              <a:extLst>
                <a:ext uri="{FF2B5EF4-FFF2-40B4-BE49-F238E27FC236}">
                  <a16:creationId xmlns:a16="http://schemas.microsoft.com/office/drawing/2014/main" id="{5BCFEB99-F68A-48DD-BC14-62E0828485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6413" y="7853363"/>
              <a:ext cx="341313" cy="3619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8" name="Line 1200">
              <a:extLst>
                <a:ext uri="{FF2B5EF4-FFF2-40B4-BE49-F238E27FC236}">
                  <a16:creationId xmlns:a16="http://schemas.microsoft.com/office/drawing/2014/main" id="{3D2CC95E-63EB-4D7B-95EA-49A258DD7D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7725" y="8124826"/>
              <a:ext cx="0" cy="1809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9" name="Freeform 1201">
              <a:extLst>
                <a:ext uri="{FF2B5EF4-FFF2-40B4-BE49-F238E27FC236}">
                  <a16:creationId xmlns:a16="http://schemas.microsoft.com/office/drawing/2014/main" id="{6366F27C-5D12-4773-8A0A-A58F9FD1E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688" y="81248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0" name="Freeform 1202">
              <a:extLst>
                <a:ext uri="{FF2B5EF4-FFF2-40B4-BE49-F238E27FC236}">
                  <a16:creationId xmlns:a16="http://schemas.microsoft.com/office/drawing/2014/main" id="{EF08655E-9523-478C-AA4D-C988598A6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688" y="83058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1" name="Line 1203">
              <a:extLst>
                <a:ext uri="{FF2B5EF4-FFF2-40B4-BE49-F238E27FC236}">
                  <a16:creationId xmlns:a16="http://schemas.microsoft.com/office/drawing/2014/main" id="{44185CED-4A4E-4F5A-9A66-AF0C40C7E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7725" y="8215313"/>
              <a:ext cx="3397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2" name="Line 1204">
              <a:extLst>
                <a:ext uri="{FF2B5EF4-FFF2-40B4-BE49-F238E27FC236}">
                  <a16:creationId xmlns:a16="http://schemas.microsoft.com/office/drawing/2014/main" id="{C6C740DE-B113-4D66-B6E1-3346B8E496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7450" y="8124826"/>
              <a:ext cx="0" cy="1809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3" name="Freeform 1205">
              <a:extLst>
                <a:ext uri="{FF2B5EF4-FFF2-40B4-BE49-F238E27FC236}">
                  <a16:creationId xmlns:a16="http://schemas.microsoft.com/office/drawing/2014/main" id="{CB5B4F93-4D84-4A94-82B1-DFB0686B7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0" y="81248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4" name="Freeform 1206">
              <a:extLst>
                <a:ext uri="{FF2B5EF4-FFF2-40B4-BE49-F238E27FC236}">
                  <a16:creationId xmlns:a16="http://schemas.microsoft.com/office/drawing/2014/main" id="{AC0B9D5D-E687-46FF-BDDA-CD540531A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0" y="83058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5" name="Rectangle 1207">
              <a:extLst>
                <a:ext uri="{FF2B5EF4-FFF2-40B4-BE49-F238E27FC236}">
                  <a16:creationId xmlns:a16="http://schemas.microsoft.com/office/drawing/2014/main" id="{75A4BA2E-0C0E-47D5-A633-7A563F6A8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988" y="8986838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6" name="Rectangle 1208">
              <a:extLst>
                <a:ext uri="{FF2B5EF4-FFF2-40B4-BE49-F238E27FC236}">
                  <a16:creationId xmlns:a16="http://schemas.microsoft.com/office/drawing/2014/main" id="{336B6190-24AD-4DF2-B730-3DC82D7C5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5250" y="8986838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7" name="Rectangle 1209">
              <a:extLst>
                <a:ext uri="{FF2B5EF4-FFF2-40B4-BE49-F238E27FC236}">
                  <a16:creationId xmlns:a16="http://schemas.microsoft.com/office/drawing/2014/main" id="{353133DA-E8EA-4B62-8D48-A47BE0EC5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513" y="8986838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8" name="Rectangle 1210">
              <a:extLst>
                <a:ext uri="{FF2B5EF4-FFF2-40B4-BE49-F238E27FC236}">
                  <a16:creationId xmlns:a16="http://schemas.microsoft.com/office/drawing/2014/main" id="{1F9E3CE5-3D2A-4D98-AF9A-E14AEDC74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775" y="8986838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9" name="Rectangle 1211">
              <a:extLst>
                <a:ext uri="{FF2B5EF4-FFF2-40B4-BE49-F238E27FC236}">
                  <a16:creationId xmlns:a16="http://schemas.microsoft.com/office/drawing/2014/main" id="{8A8A6B6C-6154-4986-8C3B-42E5EC9C6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038" y="8986838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0" name="Rectangle 1212">
              <a:extLst>
                <a:ext uri="{FF2B5EF4-FFF2-40B4-BE49-F238E27FC236}">
                  <a16:creationId xmlns:a16="http://schemas.microsoft.com/office/drawing/2014/main" id="{1D0649D8-DD44-4A45-BE3D-52E561D7A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300" y="8986838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1" name="Rectangle 1213">
              <a:extLst>
                <a:ext uri="{FF2B5EF4-FFF2-40B4-BE49-F238E27FC236}">
                  <a16:creationId xmlns:a16="http://schemas.microsoft.com/office/drawing/2014/main" id="{BB2F657F-0226-4CFA-830C-D3CCE24B2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6563" y="8986838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2" name="Rectangle 1215">
              <a:extLst>
                <a:ext uri="{FF2B5EF4-FFF2-40B4-BE49-F238E27FC236}">
                  <a16:creationId xmlns:a16="http://schemas.microsoft.com/office/drawing/2014/main" id="{AC9F51AB-1510-450C-AD70-171E43E9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826" y="8986839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3" name="Rectangle 1216">
              <a:extLst>
                <a:ext uri="{FF2B5EF4-FFF2-40B4-BE49-F238E27FC236}">
                  <a16:creationId xmlns:a16="http://schemas.microsoft.com/office/drawing/2014/main" id="{ACE7B446-DE71-4137-A59E-F6ACCD4E5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088" y="8986839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4" name="Rectangle 1217">
              <a:extLst>
                <a:ext uri="{FF2B5EF4-FFF2-40B4-BE49-F238E27FC236}">
                  <a16:creationId xmlns:a16="http://schemas.microsoft.com/office/drawing/2014/main" id="{9B4C42DF-6336-42D4-BBAE-661232BF6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1351" y="8986839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5" name="Rectangle 1218">
              <a:extLst>
                <a:ext uri="{FF2B5EF4-FFF2-40B4-BE49-F238E27FC236}">
                  <a16:creationId xmlns:a16="http://schemas.microsoft.com/office/drawing/2014/main" id="{DBA898CB-2237-4002-9FFF-549216543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8026" y="8986839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6" name="Rectangle 1219">
              <a:extLst>
                <a:ext uri="{FF2B5EF4-FFF2-40B4-BE49-F238E27FC236}">
                  <a16:creationId xmlns:a16="http://schemas.microsoft.com/office/drawing/2014/main" id="{FEB0C8A7-D0AD-4A29-A37F-E58563EBE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6288" y="8986839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7" name="Rectangle 1220">
              <a:extLst>
                <a:ext uri="{FF2B5EF4-FFF2-40B4-BE49-F238E27FC236}">
                  <a16:creationId xmlns:a16="http://schemas.microsoft.com/office/drawing/2014/main" id="{1A629B53-FA96-4C95-9FC2-8E7681A3A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551" y="8986839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8" name="Rectangle 1221">
              <a:extLst>
                <a:ext uri="{FF2B5EF4-FFF2-40B4-BE49-F238E27FC236}">
                  <a16:creationId xmlns:a16="http://schemas.microsoft.com/office/drawing/2014/main" id="{3CA6E22C-D6C3-4DCE-A853-2B4836EE1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2813" y="8851901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9" name="Rectangle 1222">
              <a:extLst>
                <a:ext uri="{FF2B5EF4-FFF2-40B4-BE49-F238E27FC236}">
                  <a16:creationId xmlns:a16="http://schemas.microsoft.com/office/drawing/2014/main" id="{45F58D69-DBC5-4355-B298-A1FF78EBD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076" y="87153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0" name="Rectangle 1223">
              <a:extLst>
                <a:ext uri="{FF2B5EF4-FFF2-40B4-BE49-F238E27FC236}">
                  <a16:creationId xmlns:a16="http://schemas.microsoft.com/office/drawing/2014/main" id="{6E434608-E88D-428F-943B-1FFE9BEE3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338" y="844232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1" name="Rectangle 1224">
              <a:extLst>
                <a:ext uri="{FF2B5EF4-FFF2-40B4-BE49-F238E27FC236}">
                  <a16:creationId xmlns:a16="http://schemas.microsoft.com/office/drawing/2014/main" id="{087F43F0-8B8F-4F9C-B582-4EDE21B2B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601" y="83216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2" name="Rectangle 1225">
              <a:extLst>
                <a:ext uri="{FF2B5EF4-FFF2-40B4-BE49-F238E27FC236}">
                  <a16:creationId xmlns:a16="http://schemas.microsoft.com/office/drawing/2014/main" id="{5DAA79D9-D7C8-4ED3-ABEF-CA659B4E8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5863" y="8078789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3" name="Rectangle 1226">
              <a:extLst>
                <a:ext uri="{FF2B5EF4-FFF2-40B4-BE49-F238E27FC236}">
                  <a16:creationId xmlns:a16="http://schemas.microsoft.com/office/drawing/2014/main" id="{E2B31C62-C79B-4B2A-AE04-0334F4AD1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126" y="8018464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4" name="Rectangle 1227">
              <a:extLst>
                <a:ext uri="{FF2B5EF4-FFF2-40B4-BE49-F238E27FC236}">
                  <a16:creationId xmlns:a16="http://schemas.microsoft.com/office/drawing/2014/main" id="{14A28185-A2A8-47E1-84C2-ECE056F46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388" y="7837489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5" name="Rectangle 1228">
              <a:extLst>
                <a:ext uri="{FF2B5EF4-FFF2-40B4-BE49-F238E27FC236}">
                  <a16:creationId xmlns:a16="http://schemas.microsoft.com/office/drawing/2014/main" id="{FB111EF9-1D79-4718-9B73-ACBB827D3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0651" y="7716839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6" name="Rectangle 1229">
              <a:extLst>
                <a:ext uri="{FF2B5EF4-FFF2-40B4-BE49-F238E27FC236}">
                  <a16:creationId xmlns:a16="http://schemas.microsoft.com/office/drawing/2014/main" id="{B802B60B-2B38-4AA2-833D-CD4130719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376" y="7807326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7" name="Rectangle 1230">
              <a:extLst>
                <a:ext uri="{FF2B5EF4-FFF2-40B4-BE49-F238E27FC236}">
                  <a16:creationId xmlns:a16="http://schemas.microsoft.com/office/drawing/2014/main" id="{A8A8E800-4E40-41BD-9A31-22A18A32D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688" y="8170864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8" name="Rectangle 1231">
              <a:extLst>
                <a:ext uri="{FF2B5EF4-FFF2-40B4-BE49-F238E27FC236}">
                  <a16:creationId xmlns:a16="http://schemas.microsoft.com/office/drawing/2014/main" id="{45C412DC-3948-4232-AB47-5F9F34E44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1" y="8170864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9" name="Line 1232">
              <a:extLst>
                <a:ext uri="{FF2B5EF4-FFF2-40B4-BE49-F238E27FC236}">
                  <a16:creationId xmlns:a16="http://schemas.microsoft.com/office/drawing/2014/main" id="{1DBDC351-DE7C-42D1-B48F-C94994E2B9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3026" y="9032876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0" name="Line 1233">
              <a:extLst>
                <a:ext uri="{FF2B5EF4-FFF2-40B4-BE49-F238E27FC236}">
                  <a16:creationId xmlns:a16="http://schemas.microsoft.com/office/drawing/2014/main" id="{7154B91C-1315-4242-8934-DA569E82E3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33513" y="9032876"/>
              <a:ext cx="460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1" name="Line 1234">
              <a:extLst>
                <a:ext uri="{FF2B5EF4-FFF2-40B4-BE49-F238E27FC236}">
                  <a16:creationId xmlns:a16="http://schemas.microsoft.com/office/drawing/2014/main" id="{D5E2FF70-2FB2-4A7A-8F66-EF17CC8C75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9551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2" name="Line 1235">
              <a:extLst>
                <a:ext uri="{FF2B5EF4-FFF2-40B4-BE49-F238E27FC236}">
                  <a16:creationId xmlns:a16="http://schemas.microsoft.com/office/drawing/2014/main" id="{7384A402-39C3-4200-ACDE-4D2A309574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9032876"/>
              <a:ext cx="238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3" name="Line 1236">
              <a:extLst>
                <a:ext uri="{FF2B5EF4-FFF2-40B4-BE49-F238E27FC236}">
                  <a16:creationId xmlns:a16="http://schemas.microsoft.com/office/drawing/2014/main" id="{A63B04DB-6712-496D-8093-906D0746BF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7813" y="9032876"/>
              <a:ext cx="317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4" name="Line 1237">
              <a:extLst>
                <a:ext uri="{FF2B5EF4-FFF2-40B4-BE49-F238E27FC236}">
                  <a16:creationId xmlns:a16="http://schemas.microsoft.com/office/drawing/2014/main" id="{1E62C89C-1842-42C0-859A-EA479073B0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16076" y="8996364"/>
              <a:ext cx="38100" cy="365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5" name="Line 1238">
              <a:extLst>
                <a:ext uri="{FF2B5EF4-FFF2-40B4-BE49-F238E27FC236}">
                  <a16:creationId xmlns:a16="http://schemas.microsoft.com/office/drawing/2014/main" id="{F3417FDA-3B77-4FD3-8D40-1056817D3B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51" y="897255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6" name="Line 1239">
              <a:extLst>
                <a:ext uri="{FF2B5EF4-FFF2-40B4-BE49-F238E27FC236}">
                  <a16:creationId xmlns:a16="http://schemas.microsoft.com/office/drawing/2014/main" id="{942D9E81-48DC-4777-A280-B09791B2E7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51" y="8913814"/>
              <a:ext cx="0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7" name="Line 1240">
              <a:extLst>
                <a:ext uri="{FF2B5EF4-FFF2-40B4-BE49-F238E27FC236}">
                  <a16:creationId xmlns:a16="http://schemas.microsoft.com/office/drawing/2014/main" id="{802C3EA4-EBE6-49A2-8BD3-5A850E7006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82751" y="9017001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8" name="Freeform 1241">
              <a:extLst>
                <a:ext uri="{FF2B5EF4-FFF2-40B4-BE49-F238E27FC236}">
                  <a16:creationId xmlns:a16="http://schemas.microsoft.com/office/drawing/2014/main" id="{648A3A1A-1B25-4EEE-A3AE-D9D2DE308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1" y="8913814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9" name="Freeform 1242">
              <a:extLst>
                <a:ext uri="{FF2B5EF4-FFF2-40B4-BE49-F238E27FC236}">
                  <a16:creationId xmlns:a16="http://schemas.microsoft.com/office/drawing/2014/main" id="{AC032AF3-9E8F-4FF6-9BC1-8FA603C26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1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0" name="Line 1243">
              <a:extLst>
                <a:ext uri="{FF2B5EF4-FFF2-40B4-BE49-F238E27FC236}">
                  <a16:creationId xmlns:a16="http://schemas.microsoft.com/office/drawing/2014/main" id="{7A229A3E-BC43-421C-804B-1C7AC3B2C9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51" y="8972551"/>
              <a:ext cx="39688" cy="349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1" name="Line 1244">
              <a:extLst>
                <a:ext uri="{FF2B5EF4-FFF2-40B4-BE49-F238E27FC236}">
                  <a16:creationId xmlns:a16="http://schemas.microsoft.com/office/drawing/2014/main" id="{2D3D89AD-D773-4A8D-8B58-57B13A36CE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9426" y="9031289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2" name="Line 1245">
              <a:extLst>
                <a:ext uri="{FF2B5EF4-FFF2-40B4-BE49-F238E27FC236}">
                  <a16:creationId xmlns:a16="http://schemas.microsoft.com/office/drawing/2014/main" id="{3A366073-CF36-4B72-B62F-432A42E10A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51013" y="8996364"/>
              <a:ext cx="39688" cy="365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3" name="Line 1246">
              <a:extLst>
                <a:ext uri="{FF2B5EF4-FFF2-40B4-BE49-F238E27FC236}">
                  <a16:creationId xmlns:a16="http://schemas.microsoft.com/office/drawing/2014/main" id="{2CC11A79-2B02-4190-9F9A-CC82D248B3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7688" y="8972551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4" name="Line 1247">
              <a:extLst>
                <a:ext uri="{FF2B5EF4-FFF2-40B4-BE49-F238E27FC236}">
                  <a16:creationId xmlns:a16="http://schemas.microsoft.com/office/drawing/2014/main" id="{556EB8F6-0104-46C6-AA1F-CB25B49053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9276" y="8913814"/>
              <a:ext cx="0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5" name="Line 1248">
              <a:extLst>
                <a:ext uri="{FF2B5EF4-FFF2-40B4-BE49-F238E27FC236}">
                  <a16:creationId xmlns:a16="http://schemas.microsoft.com/office/drawing/2014/main" id="{2263EE3D-0BF5-44F1-830F-AF4C5A03FE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19276" y="9017001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6" name="Freeform 1249">
              <a:extLst>
                <a:ext uri="{FF2B5EF4-FFF2-40B4-BE49-F238E27FC236}">
                  <a16:creationId xmlns:a16="http://schemas.microsoft.com/office/drawing/2014/main" id="{FD4E49BF-AB4F-4B0B-8C4B-A561F3C61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8913814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7" name="Freeform 1250">
              <a:extLst>
                <a:ext uri="{FF2B5EF4-FFF2-40B4-BE49-F238E27FC236}">
                  <a16:creationId xmlns:a16="http://schemas.microsoft.com/office/drawing/2014/main" id="{6754206B-D544-4CB6-98AE-6F76DBED7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8" name="Line 1251">
              <a:extLst>
                <a:ext uri="{FF2B5EF4-FFF2-40B4-BE49-F238E27FC236}">
                  <a16:creationId xmlns:a16="http://schemas.microsoft.com/office/drawing/2014/main" id="{4C339D9A-2CA2-40A6-9110-43F01CC78C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9276" y="8972551"/>
              <a:ext cx="39688" cy="349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9" name="Line 1252">
              <a:extLst>
                <a:ext uri="{FF2B5EF4-FFF2-40B4-BE49-F238E27FC236}">
                  <a16:creationId xmlns:a16="http://schemas.microsoft.com/office/drawing/2014/main" id="{C4E3FFA4-C895-4D8B-9A6F-E319C9F828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951" y="9031289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0" name="Line 1253">
              <a:extLst>
                <a:ext uri="{FF2B5EF4-FFF2-40B4-BE49-F238E27FC236}">
                  <a16:creationId xmlns:a16="http://schemas.microsoft.com/office/drawing/2014/main" id="{506F015F-EE26-4820-AB97-4AB555F8D8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7538" y="9032876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1" name="Line 1254">
              <a:extLst>
                <a:ext uri="{FF2B5EF4-FFF2-40B4-BE49-F238E27FC236}">
                  <a16:creationId xmlns:a16="http://schemas.microsoft.com/office/drawing/2014/main" id="{C2291C8E-C33D-4827-B1BC-5F51AC77BA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71676" y="8980489"/>
              <a:ext cx="39688" cy="365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2" name="Line 1255">
              <a:extLst>
                <a:ext uri="{FF2B5EF4-FFF2-40B4-BE49-F238E27FC236}">
                  <a16:creationId xmlns:a16="http://schemas.microsoft.com/office/drawing/2014/main" id="{1450EF2E-A2AD-4AF5-9717-DBD056E090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4063" y="8913814"/>
              <a:ext cx="0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3" name="Line 1256">
              <a:extLst>
                <a:ext uri="{FF2B5EF4-FFF2-40B4-BE49-F238E27FC236}">
                  <a16:creationId xmlns:a16="http://schemas.microsoft.com/office/drawing/2014/main" id="{AB93DB5D-13DA-4034-988D-496748190B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24063" y="9017001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4" name="Freeform 1257">
              <a:extLst>
                <a:ext uri="{FF2B5EF4-FFF2-40B4-BE49-F238E27FC236}">
                  <a16:creationId xmlns:a16="http://schemas.microsoft.com/office/drawing/2014/main" id="{51AE5FA9-42EB-4C49-B975-08AFA9BBC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6" y="8913814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5" name="Freeform 1258">
              <a:extLst>
                <a:ext uri="{FF2B5EF4-FFF2-40B4-BE49-F238E27FC236}">
                  <a16:creationId xmlns:a16="http://schemas.microsoft.com/office/drawing/2014/main" id="{AA1C3181-42BE-44C2-B426-6AFA3A5C4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6" y="90328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6" name="Line 1259">
              <a:extLst>
                <a:ext uri="{FF2B5EF4-FFF2-40B4-BE49-F238E27FC236}">
                  <a16:creationId xmlns:a16="http://schemas.microsoft.com/office/drawing/2014/main" id="{B6B44162-897F-48DB-8C10-10FFCB5FA3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3113" y="8972551"/>
              <a:ext cx="492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7" name="Line 1260">
              <a:extLst>
                <a:ext uri="{FF2B5EF4-FFF2-40B4-BE49-F238E27FC236}">
                  <a16:creationId xmlns:a16="http://schemas.microsoft.com/office/drawing/2014/main" id="{B647EBD8-79C3-40E5-B147-06A8971694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2326" y="8913814"/>
              <a:ext cx="0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8" name="Line 1261">
              <a:extLst>
                <a:ext uri="{FF2B5EF4-FFF2-40B4-BE49-F238E27FC236}">
                  <a16:creationId xmlns:a16="http://schemas.microsoft.com/office/drawing/2014/main" id="{30A32F7D-1E40-41D4-9C50-9C7D6064AD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92326" y="9017001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9" name="Freeform 1262">
              <a:extLst>
                <a:ext uri="{FF2B5EF4-FFF2-40B4-BE49-F238E27FC236}">
                  <a16:creationId xmlns:a16="http://schemas.microsoft.com/office/drawing/2014/main" id="{DA531088-25FA-4E0C-A5DF-9132E4945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6288" y="8913814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0" name="Freeform 1263">
              <a:extLst>
                <a:ext uri="{FF2B5EF4-FFF2-40B4-BE49-F238E27FC236}">
                  <a16:creationId xmlns:a16="http://schemas.microsoft.com/office/drawing/2014/main" id="{91E2E529-46E7-4E02-BF12-EB716BB71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6288" y="90328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1" name="Line 1264">
              <a:extLst>
                <a:ext uri="{FF2B5EF4-FFF2-40B4-BE49-F238E27FC236}">
                  <a16:creationId xmlns:a16="http://schemas.microsoft.com/office/drawing/2014/main" id="{8AC7C9DC-A06E-4C15-94B3-893C336C8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2326" y="8972551"/>
              <a:ext cx="4763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2" name="Line 1265">
              <a:extLst>
                <a:ext uri="{FF2B5EF4-FFF2-40B4-BE49-F238E27FC236}">
                  <a16:creationId xmlns:a16="http://schemas.microsoft.com/office/drawing/2014/main" id="{B46868BF-C778-4C06-B387-154661856E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4076" y="9001126"/>
              <a:ext cx="36513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3" name="Line 1266">
              <a:extLst>
                <a:ext uri="{FF2B5EF4-FFF2-40B4-BE49-F238E27FC236}">
                  <a16:creationId xmlns:a16="http://schemas.microsoft.com/office/drawing/2014/main" id="{78F6E238-CD24-430C-9124-A48A443736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0588" y="9026526"/>
              <a:ext cx="4763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4" name="Line 1267">
              <a:extLst>
                <a:ext uri="{FF2B5EF4-FFF2-40B4-BE49-F238E27FC236}">
                  <a16:creationId xmlns:a16="http://schemas.microsoft.com/office/drawing/2014/main" id="{D18FBEF5-14A9-4290-911C-F691A26DDE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2338" y="8972551"/>
              <a:ext cx="36513" cy="301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5" name="Line 1268">
              <a:extLst>
                <a:ext uri="{FF2B5EF4-FFF2-40B4-BE49-F238E27FC236}">
                  <a16:creationId xmlns:a16="http://schemas.microsoft.com/office/drawing/2014/main" id="{0E83FE15-9113-4B5D-9E56-498683761B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8851" y="8913814"/>
              <a:ext cx="0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6" name="Line 1269">
              <a:extLst>
                <a:ext uri="{FF2B5EF4-FFF2-40B4-BE49-F238E27FC236}">
                  <a16:creationId xmlns:a16="http://schemas.microsoft.com/office/drawing/2014/main" id="{72ABDAFE-76E3-44F9-A8BA-803C8DB6DE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28851" y="9017001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7" name="Freeform 1270">
              <a:extLst>
                <a:ext uri="{FF2B5EF4-FFF2-40B4-BE49-F238E27FC236}">
                  <a16:creationId xmlns:a16="http://schemas.microsoft.com/office/drawing/2014/main" id="{BA6743E9-FBA5-4557-A796-654CB3D2C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8913814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8" name="Freeform 1271">
              <a:extLst>
                <a:ext uri="{FF2B5EF4-FFF2-40B4-BE49-F238E27FC236}">
                  <a16:creationId xmlns:a16="http://schemas.microsoft.com/office/drawing/2014/main" id="{B08C6376-E015-406A-BBEF-81891B6A7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9" name="Line 1272">
              <a:extLst>
                <a:ext uri="{FF2B5EF4-FFF2-40B4-BE49-F238E27FC236}">
                  <a16:creationId xmlns:a16="http://schemas.microsoft.com/office/drawing/2014/main" id="{B5A7D984-C978-4547-AE41-CC172DAD7C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28851" y="8966201"/>
              <a:ext cx="4763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0" name="Line 1273">
              <a:extLst>
                <a:ext uri="{FF2B5EF4-FFF2-40B4-BE49-F238E27FC236}">
                  <a16:creationId xmlns:a16="http://schemas.microsoft.com/office/drawing/2014/main" id="{4D57863A-6F33-49F4-A5D3-F214173248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60601" y="8912226"/>
              <a:ext cx="36513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1" name="Line 1274">
              <a:extLst>
                <a:ext uri="{FF2B5EF4-FFF2-40B4-BE49-F238E27FC236}">
                  <a16:creationId xmlns:a16="http://schemas.microsoft.com/office/drawing/2014/main" id="{C6E57311-691A-455B-8640-34443239BE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7113" y="8791576"/>
              <a:ext cx="0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2" name="Line 1275">
              <a:extLst>
                <a:ext uri="{FF2B5EF4-FFF2-40B4-BE49-F238E27FC236}">
                  <a16:creationId xmlns:a16="http://schemas.microsoft.com/office/drawing/2014/main" id="{A20FB8BA-7027-4A19-A686-1BCD590A10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97113" y="8956676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3" name="Freeform 1276">
              <a:extLst>
                <a:ext uri="{FF2B5EF4-FFF2-40B4-BE49-F238E27FC236}">
                  <a16:creationId xmlns:a16="http://schemas.microsoft.com/office/drawing/2014/main" id="{943B83CA-C740-408C-BF0D-92E2769C7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6" y="87915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4" name="Freeform 1277">
              <a:extLst>
                <a:ext uri="{FF2B5EF4-FFF2-40B4-BE49-F238E27FC236}">
                  <a16:creationId xmlns:a16="http://schemas.microsoft.com/office/drawing/2014/main" id="{AD36E52C-1551-494D-8124-8F94A29FF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6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5" name="Line 1278">
              <a:extLst>
                <a:ext uri="{FF2B5EF4-FFF2-40B4-BE49-F238E27FC236}">
                  <a16:creationId xmlns:a16="http://schemas.microsoft.com/office/drawing/2014/main" id="{0680F06F-DFCC-4F7B-93FB-37759D209B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7113" y="8912226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6" name="Line 1279">
              <a:extLst>
                <a:ext uri="{FF2B5EF4-FFF2-40B4-BE49-F238E27FC236}">
                  <a16:creationId xmlns:a16="http://schemas.microsoft.com/office/drawing/2014/main" id="{999585EF-3385-42B2-9F86-3D19AB5DEE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8388" y="8912226"/>
              <a:ext cx="269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7" name="Line 1280">
              <a:extLst>
                <a:ext uri="{FF2B5EF4-FFF2-40B4-BE49-F238E27FC236}">
                  <a16:creationId xmlns:a16="http://schemas.microsoft.com/office/drawing/2014/main" id="{FB6B233A-B1EF-42DB-ABFA-1AAC5698AD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5376" y="8791576"/>
              <a:ext cx="0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8" name="Line 1281">
              <a:extLst>
                <a:ext uri="{FF2B5EF4-FFF2-40B4-BE49-F238E27FC236}">
                  <a16:creationId xmlns:a16="http://schemas.microsoft.com/office/drawing/2014/main" id="{FB720A43-8F72-47C6-B080-06C161F635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65376" y="8956676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9" name="Freeform 1282">
              <a:extLst>
                <a:ext uri="{FF2B5EF4-FFF2-40B4-BE49-F238E27FC236}">
                  <a16:creationId xmlns:a16="http://schemas.microsoft.com/office/drawing/2014/main" id="{44077D37-C4F9-4B34-80AF-7FBD73C77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8" y="87915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0" name="Freeform 1283">
              <a:extLst>
                <a:ext uri="{FF2B5EF4-FFF2-40B4-BE49-F238E27FC236}">
                  <a16:creationId xmlns:a16="http://schemas.microsoft.com/office/drawing/2014/main" id="{DB761894-4C80-4160-8057-CD9C1296A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8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1" name="Line 1284">
              <a:extLst>
                <a:ext uri="{FF2B5EF4-FFF2-40B4-BE49-F238E27FC236}">
                  <a16:creationId xmlns:a16="http://schemas.microsoft.com/office/drawing/2014/main" id="{25D1545B-857B-4D6F-84BC-34E00C171E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5376" y="8912226"/>
              <a:ext cx="285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2" name="Line 1285">
              <a:extLst>
                <a:ext uri="{FF2B5EF4-FFF2-40B4-BE49-F238E27FC236}">
                  <a16:creationId xmlns:a16="http://schemas.microsoft.com/office/drawing/2014/main" id="{83D29446-173C-4AB1-B6F6-2BC9CEAC27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0463" y="8912226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3" name="Line 1286">
              <a:extLst>
                <a:ext uri="{FF2B5EF4-FFF2-40B4-BE49-F238E27FC236}">
                  <a16:creationId xmlns:a16="http://schemas.microsoft.com/office/drawing/2014/main" id="{AA735048-5326-4A72-A999-223BDEEFC4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3638" y="8791576"/>
              <a:ext cx="0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4" name="Line 1287">
              <a:extLst>
                <a:ext uri="{FF2B5EF4-FFF2-40B4-BE49-F238E27FC236}">
                  <a16:creationId xmlns:a16="http://schemas.microsoft.com/office/drawing/2014/main" id="{9E6D47B4-33D1-4962-ACFA-258598C0F4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3638" y="8956676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5" name="Freeform 1288">
              <a:extLst>
                <a:ext uri="{FF2B5EF4-FFF2-40B4-BE49-F238E27FC236}">
                  <a16:creationId xmlns:a16="http://schemas.microsoft.com/office/drawing/2014/main" id="{71B84796-1F4D-42AC-905D-CDFECB7C5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601" y="87915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6" name="Freeform 1289">
              <a:extLst>
                <a:ext uri="{FF2B5EF4-FFF2-40B4-BE49-F238E27FC236}">
                  <a16:creationId xmlns:a16="http://schemas.microsoft.com/office/drawing/2014/main" id="{36E6D88B-29B4-434F-843F-ABFD221DC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601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7" name="Line 1290">
              <a:extLst>
                <a:ext uri="{FF2B5EF4-FFF2-40B4-BE49-F238E27FC236}">
                  <a16:creationId xmlns:a16="http://schemas.microsoft.com/office/drawing/2014/main" id="{87241449-6F64-40E7-9CAF-C65EF37EBF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3638" y="8912226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8" name="Line 1291">
              <a:extLst>
                <a:ext uri="{FF2B5EF4-FFF2-40B4-BE49-F238E27FC236}">
                  <a16:creationId xmlns:a16="http://schemas.microsoft.com/office/drawing/2014/main" id="{7A3437F6-310D-4485-A916-CC6D1B7E47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1901" y="8791576"/>
              <a:ext cx="0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9" name="Line 1292">
              <a:extLst>
                <a:ext uri="{FF2B5EF4-FFF2-40B4-BE49-F238E27FC236}">
                  <a16:creationId xmlns:a16="http://schemas.microsoft.com/office/drawing/2014/main" id="{CBE543E1-29D9-47B3-9BF6-0EA1CBCC93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01901" y="8956676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0" name="Freeform 1293">
              <a:extLst>
                <a:ext uri="{FF2B5EF4-FFF2-40B4-BE49-F238E27FC236}">
                  <a16:creationId xmlns:a16="http://schemas.microsoft.com/office/drawing/2014/main" id="{CC343252-2B7E-4A8A-BFCE-53473D632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863" y="87915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1" name="Freeform 1294">
              <a:extLst>
                <a:ext uri="{FF2B5EF4-FFF2-40B4-BE49-F238E27FC236}">
                  <a16:creationId xmlns:a16="http://schemas.microsoft.com/office/drawing/2014/main" id="{61F8A89B-72B4-4D61-9B34-D499E14F0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863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2" name="Line 1295">
              <a:extLst>
                <a:ext uri="{FF2B5EF4-FFF2-40B4-BE49-F238E27FC236}">
                  <a16:creationId xmlns:a16="http://schemas.microsoft.com/office/drawing/2014/main" id="{9CE3B505-9E6C-423C-946F-151B783751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20951" y="8912226"/>
              <a:ext cx="476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3" name="Line 1296">
              <a:extLst>
                <a:ext uri="{FF2B5EF4-FFF2-40B4-BE49-F238E27FC236}">
                  <a16:creationId xmlns:a16="http://schemas.microsoft.com/office/drawing/2014/main" id="{B0CCF144-D093-4FB0-8849-55999A523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8576" y="8791576"/>
              <a:ext cx="0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4" name="Line 1297">
              <a:extLst>
                <a:ext uri="{FF2B5EF4-FFF2-40B4-BE49-F238E27FC236}">
                  <a16:creationId xmlns:a16="http://schemas.microsoft.com/office/drawing/2014/main" id="{9A6B5610-8587-4411-9480-DEAEF00773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68576" y="8956676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5" name="Freeform 1298">
              <a:extLst>
                <a:ext uri="{FF2B5EF4-FFF2-40B4-BE49-F238E27FC236}">
                  <a16:creationId xmlns:a16="http://schemas.microsoft.com/office/drawing/2014/main" id="{FE7DB479-B1CC-4299-B742-48BA1F2D3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6" y="87915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6" name="Freeform 1299">
              <a:extLst>
                <a:ext uri="{FF2B5EF4-FFF2-40B4-BE49-F238E27FC236}">
                  <a16:creationId xmlns:a16="http://schemas.microsoft.com/office/drawing/2014/main" id="{8274C50B-9AD4-4B59-A88A-C2CC2F20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6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7" name="Line 1300">
              <a:extLst>
                <a:ext uri="{FF2B5EF4-FFF2-40B4-BE49-F238E27FC236}">
                  <a16:creationId xmlns:a16="http://schemas.microsoft.com/office/drawing/2014/main" id="{0EA4B3C1-645E-4776-96A8-32C5CF1907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8576" y="8912226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8" name="Line 1301">
              <a:extLst>
                <a:ext uri="{FF2B5EF4-FFF2-40B4-BE49-F238E27FC236}">
                  <a16:creationId xmlns:a16="http://schemas.microsoft.com/office/drawing/2014/main" id="{792193C9-65A9-4E23-A8CB-1BEE6912F3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1438" y="8912226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9" name="Line 1302">
              <a:extLst>
                <a:ext uri="{FF2B5EF4-FFF2-40B4-BE49-F238E27FC236}">
                  <a16:creationId xmlns:a16="http://schemas.microsoft.com/office/drawing/2014/main" id="{40B31441-0CC4-4139-8392-B13CC763E6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6838" y="8791576"/>
              <a:ext cx="0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0" name="Line 1303">
              <a:extLst>
                <a:ext uri="{FF2B5EF4-FFF2-40B4-BE49-F238E27FC236}">
                  <a16:creationId xmlns:a16="http://schemas.microsoft.com/office/drawing/2014/main" id="{E9514CC0-77DC-4802-82F8-D57A8068DB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36838" y="8956676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1" name="Freeform 1304">
              <a:extLst>
                <a:ext uri="{FF2B5EF4-FFF2-40B4-BE49-F238E27FC236}">
                  <a16:creationId xmlns:a16="http://schemas.microsoft.com/office/drawing/2014/main" id="{EFA3D6F9-E620-4411-8919-2D9BC5CA8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2388" y="87915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2" name="Freeform 1305">
              <a:extLst>
                <a:ext uri="{FF2B5EF4-FFF2-40B4-BE49-F238E27FC236}">
                  <a16:creationId xmlns:a16="http://schemas.microsoft.com/office/drawing/2014/main" id="{D9D2BAF0-7FB9-4EE2-80AC-AFC4C049F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2388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3" name="Line 1306">
              <a:extLst>
                <a:ext uri="{FF2B5EF4-FFF2-40B4-BE49-F238E27FC236}">
                  <a16:creationId xmlns:a16="http://schemas.microsoft.com/office/drawing/2014/main" id="{0A68EB8D-BB9A-4FB7-B6B5-EA31573865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6838" y="8912226"/>
              <a:ext cx="285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4" name="Line 1307">
              <a:extLst>
                <a:ext uri="{FF2B5EF4-FFF2-40B4-BE49-F238E27FC236}">
                  <a16:creationId xmlns:a16="http://schemas.microsoft.com/office/drawing/2014/main" id="{9B9741A7-52DC-4656-BAA4-96EA1BCF60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926" y="8912226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5" name="Line 1308">
              <a:extLst>
                <a:ext uri="{FF2B5EF4-FFF2-40B4-BE49-F238E27FC236}">
                  <a16:creationId xmlns:a16="http://schemas.microsoft.com/office/drawing/2014/main" id="{48A5B5F4-3008-4775-BD03-15BE76B065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5101" y="8791576"/>
              <a:ext cx="0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6" name="Line 1309">
              <a:extLst>
                <a:ext uri="{FF2B5EF4-FFF2-40B4-BE49-F238E27FC236}">
                  <a16:creationId xmlns:a16="http://schemas.microsoft.com/office/drawing/2014/main" id="{B089872A-6DAC-4563-8C3B-33863F08F0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05101" y="8956676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7" name="Freeform 1310">
              <a:extLst>
                <a:ext uri="{FF2B5EF4-FFF2-40B4-BE49-F238E27FC236}">
                  <a16:creationId xmlns:a16="http://schemas.microsoft.com/office/drawing/2014/main" id="{12FA361E-49D6-4B43-B0E5-3D1A3E3EB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51" y="87915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8" name="Freeform 1311">
              <a:extLst>
                <a:ext uri="{FF2B5EF4-FFF2-40B4-BE49-F238E27FC236}">
                  <a16:creationId xmlns:a16="http://schemas.microsoft.com/office/drawing/2014/main" id="{3FD0F881-7B22-442E-8749-BC29F3266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51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9" name="Line 1312">
              <a:extLst>
                <a:ext uri="{FF2B5EF4-FFF2-40B4-BE49-F238E27FC236}">
                  <a16:creationId xmlns:a16="http://schemas.microsoft.com/office/drawing/2014/main" id="{99B71F75-F087-4073-A687-3F7E177DCA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05101" y="8901114"/>
              <a:ext cx="5080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0" name="Line 1313">
              <a:extLst>
                <a:ext uri="{FF2B5EF4-FFF2-40B4-BE49-F238E27FC236}">
                  <a16:creationId xmlns:a16="http://schemas.microsoft.com/office/drawing/2014/main" id="{9BC5B7CA-2F02-4611-9D0F-E82125096E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92413" y="8885239"/>
              <a:ext cx="52388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1" name="Line 1314">
              <a:extLst>
                <a:ext uri="{FF2B5EF4-FFF2-40B4-BE49-F238E27FC236}">
                  <a16:creationId xmlns:a16="http://schemas.microsoft.com/office/drawing/2014/main" id="{31968350-EE98-4557-8C27-255A04EE1F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1313" y="8869364"/>
              <a:ext cx="52388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2" name="Line 1315">
              <a:extLst>
                <a:ext uri="{FF2B5EF4-FFF2-40B4-BE49-F238E27FC236}">
                  <a16:creationId xmlns:a16="http://schemas.microsoft.com/office/drawing/2014/main" id="{0D434F93-DD23-4857-BD27-CB8353FFE2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0213" y="8853489"/>
              <a:ext cx="55563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3" name="Line 1316">
              <a:extLst>
                <a:ext uri="{FF2B5EF4-FFF2-40B4-BE49-F238E27FC236}">
                  <a16:creationId xmlns:a16="http://schemas.microsoft.com/office/drawing/2014/main" id="{AA5344D9-63B3-4A88-A1ED-900EAA49B7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6413" y="8669339"/>
              <a:ext cx="0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4" name="Line 1317">
              <a:extLst>
                <a:ext uri="{FF2B5EF4-FFF2-40B4-BE49-F238E27FC236}">
                  <a16:creationId xmlns:a16="http://schemas.microsoft.com/office/drawing/2014/main" id="{3EE760BB-9B61-456D-918D-25A060E3C9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6413" y="8896351"/>
              <a:ext cx="0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5" name="Freeform 1318">
              <a:extLst>
                <a:ext uri="{FF2B5EF4-FFF2-40B4-BE49-F238E27FC236}">
                  <a16:creationId xmlns:a16="http://schemas.microsoft.com/office/drawing/2014/main" id="{055F4D4E-7938-430C-91B1-77696ADEC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76" y="8669339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6" name="Freeform 1319">
              <a:extLst>
                <a:ext uri="{FF2B5EF4-FFF2-40B4-BE49-F238E27FC236}">
                  <a16:creationId xmlns:a16="http://schemas.microsoft.com/office/drawing/2014/main" id="{F09652E4-60D1-43A5-8BFF-91BC29F86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76" y="90328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7" name="Line 1320">
              <a:extLst>
                <a:ext uri="{FF2B5EF4-FFF2-40B4-BE49-F238E27FC236}">
                  <a16:creationId xmlns:a16="http://schemas.microsoft.com/office/drawing/2014/main" id="{5C3B1F1E-654D-43B4-81B4-38E0B8F558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59113" y="8851901"/>
              <a:ext cx="55563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8" name="Line 1321">
              <a:extLst>
                <a:ext uri="{FF2B5EF4-FFF2-40B4-BE49-F238E27FC236}">
                  <a16:creationId xmlns:a16="http://schemas.microsoft.com/office/drawing/2014/main" id="{AECEF4E6-95E2-4494-9821-2E5CEC929E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9601" y="8869364"/>
              <a:ext cx="53975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9" name="Line 1322">
              <a:extLst>
                <a:ext uri="{FF2B5EF4-FFF2-40B4-BE49-F238E27FC236}">
                  <a16:creationId xmlns:a16="http://schemas.microsoft.com/office/drawing/2014/main" id="{E6D79566-2EED-4377-8347-15779BD5FE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8501" y="8883651"/>
              <a:ext cx="53975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0" name="Line 1323">
              <a:extLst>
                <a:ext uri="{FF2B5EF4-FFF2-40B4-BE49-F238E27FC236}">
                  <a16:creationId xmlns:a16="http://schemas.microsoft.com/office/drawing/2014/main" id="{4F75004D-BDF2-410C-8CC7-1B10D5F530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7401" y="8901114"/>
              <a:ext cx="55563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1" name="Line 1324">
              <a:extLst>
                <a:ext uri="{FF2B5EF4-FFF2-40B4-BE49-F238E27FC236}">
                  <a16:creationId xmlns:a16="http://schemas.microsoft.com/office/drawing/2014/main" id="{1059798D-E46A-402F-9A8D-A74140A560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7726" y="8791576"/>
              <a:ext cx="0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2" name="Line 1325">
              <a:extLst>
                <a:ext uri="{FF2B5EF4-FFF2-40B4-BE49-F238E27FC236}">
                  <a16:creationId xmlns:a16="http://schemas.microsoft.com/office/drawing/2014/main" id="{997CA69C-8137-4AA7-AF67-D46A2AC181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87726" y="8956676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3" name="Freeform 1326">
              <a:extLst>
                <a:ext uri="{FF2B5EF4-FFF2-40B4-BE49-F238E27FC236}">
                  <a16:creationId xmlns:a16="http://schemas.microsoft.com/office/drawing/2014/main" id="{B4551D0D-BCA1-489E-BAE9-A5713753F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688" y="87915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4" name="Freeform 1327">
              <a:extLst>
                <a:ext uri="{FF2B5EF4-FFF2-40B4-BE49-F238E27FC236}">
                  <a16:creationId xmlns:a16="http://schemas.microsoft.com/office/drawing/2014/main" id="{45A12C5D-6651-475D-98CA-81FF4854A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688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5" name="Line 1328">
              <a:extLst>
                <a:ext uri="{FF2B5EF4-FFF2-40B4-BE49-F238E27FC236}">
                  <a16:creationId xmlns:a16="http://schemas.microsoft.com/office/drawing/2014/main" id="{37B105E8-24E2-49D0-889D-56F5BFF4B4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9476" y="8912226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6" name="Line 1329">
              <a:extLst>
                <a:ext uri="{FF2B5EF4-FFF2-40B4-BE49-F238E27FC236}">
                  <a16:creationId xmlns:a16="http://schemas.microsoft.com/office/drawing/2014/main" id="{E51C1181-DC6B-4173-8B19-2DA188CDA2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9963" y="8912226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7" name="Line 1330">
              <a:extLst>
                <a:ext uri="{FF2B5EF4-FFF2-40B4-BE49-F238E27FC236}">
                  <a16:creationId xmlns:a16="http://schemas.microsoft.com/office/drawing/2014/main" id="{8AB72051-9097-4D90-BB77-DF5CCCF1BA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0451" y="8912226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8" name="Line 1331">
              <a:extLst>
                <a:ext uri="{FF2B5EF4-FFF2-40B4-BE49-F238E27FC236}">
                  <a16:creationId xmlns:a16="http://schemas.microsoft.com/office/drawing/2014/main" id="{C0F2EE52-D299-4410-AC02-5307FB501C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0938" y="8912226"/>
              <a:ext cx="365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9" name="Line 1332">
              <a:extLst>
                <a:ext uri="{FF2B5EF4-FFF2-40B4-BE49-F238E27FC236}">
                  <a16:creationId xmlns:a16="http://schemas.microsoft.com/office/drawing/2014/main" id="{09A06636-214B-4495-9650-783162BBA7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7451" y="8791576"/>
              <a:ext cx="0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0" name="Line 1333">
              <a:extLst>
                <a:ext uri="{FF2B5EF4-FFF2-40B4-BE49-F238E27FC236}">
                  <a16:creationId xmlns:a16="http://schemas.microsoft.com/office/drawing/2014/main" id="{EE11344E-5BF0-46EB-ACD7-141AA3B4AC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27451" y="8956676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1" name="Freeform 1334">
              <a:extLst>
                <a:ext uri="{FF2B5EF4-FFF2-40B4-BE49-F238E27FC236}">
                  <a16:creationId xmlns:a16="http://schemas.microsoft.com/office/drawing/2014/main" id="{E40A2E47-40A9-4252-AC7A-915ADA652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1" y="87915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2" name="Freeform 1335">
              <a:extLst>
                <a:ext uri="{FF2B5EF4-FFF2-40B4-BE49-F238E27FC236}">
                  <a16:creationId xmlns:a16="http://schemas.microsoft.com/office/drawing/2014/main" id="{B314EA6A-1770-4E42-97D0-E0AAA880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1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3" name="Rectangle 1336">
              <a:extLst>
                <a:ext uri="{FF2B5EF4-FFF2-40B4-BE49-F238E27FC236}">
                  <a16:creationId xmlns:a16="http://schemas.microsoft.com/office/drawing/2014/main" id="{625B7EEF-AB2E-4100-A8C2-D333E2883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988" y="898683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4" name="Rectangle 1337">
              <a:extLst>
                <a:ext uri="{FF2B5EF4-FFF2-40B4-BE49-F238E27FC236}">
                  <a16:creationId xmlns:a16="http://schemas.microsoft.com/office/drawing/2014/main" id="{C54D4464-9023-46FD-95A8-FFF895725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5251" y="898683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5" name="Rectangle 1338">
              <a:extLst>
                <a:ext uri="{FF2B5EF4-FFF2-40B4-BE49-F238E27FC236}">
                  <a16:creationId xmlns:a16="http://schemas.microsoft.com/office/drawing/2014/main" id="{34221B39-DC9E-43E8-8E78-9A54CE8BC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513" y="898683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6" name="Rectangle 1339">
              <a:extLst>
                <a:ext uri="{FF2B5EF4-FFF2-40B4-BE49-F238E27FC236}">
                  <a16:creationId xmlns:a16="http://schemas.microsoft.com/office/drawing/2014/main" id="{FF97B62A-103E-4DF0-9EEB-848BDFAC7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776" y="898683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7" name="Rectangle 1340">
              <a:extLst>
                <a:ext uri="{FF2B5EF4-FFF2-40B4-BE49-F238E27FC236}">
                  <a16:creationId xmlns:a16="http://schemas.microsoft.com/office/drawing/2014/main" id="{1592B398-8FEF-4FE8-A896-53E272E9B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038" y="898683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8" name="Rectangle 1341">
              <a:extLst>
                <a:ext uri="{FF2B5EF4-FFF2-40B4-BE49-F238E27FC236}">
                  <a16:creationId xmlns:a16="http://schemas.microsoft.com/office/drawing/2014/main" id="{C441E6A6-2C52-4BDB-9069-30F5C7D71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301" y="8926514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9" name="Rectangle 1342">
              <a:extLst>
                <a:ext uri="{FF2B5EF4-FFF2-40B4-BE49-F238E27FC236}">
                  <a16:creationId xmlns:a16="http://schemas.microsoft.com/office/drawing/2014/main" id="{A4351909-C634-492E-9363-07A7D478A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6563" y="898683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0" name="Rectangle 1343">
              <a:extLst>
                <a:ext uri="{FF2B5EF4-FFF2-40B4-BE49-F238E27FC236}">
                  <a16:creationId xmlns:a16="http://schemas.microsoft.com/office/drawing/2014/main" id="{DA5478D1-FA31-41EC-9D07-040FE9324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826" y="8926514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1" name="Rectangle 1344">
              <a:extLst>
                <a:ext uri="{FF2B5EF4-FFF2-40B4-BE49-F238E27FC236}">
                  <a16:creationId xmlns:a16="http://schemas.microsoft.com/office/drawing/2014/main" id="{90D10A94-DDBC-4141-85AD-701FB556E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088" y="898683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2" name="Rectangle 1345">
              <a:extLst>
                <a:ext uri="{FF2B5EF4-FFF2-40B4-BE49-F238E27FC236}">
                  <a16:creationId xmlns:a16="http://schemas.microsoft.com/office/drawing/2014/main" id="{FFEB9C61-3F1C-4175-BC61-43F5DAA5C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1351" y="898683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3" name="Rectangle 1346">
              <a:extLst>
                <a:ext uri="{FF2B5EF4-FFF2-40B4-BE49-F238E27FC236}">
                  <a16:creationId xmlns:a16="http://schemas.microsoft.com/office/drawing/2014/main" id="{DDC22E94-B0FD-4709-B040-8BC9D054B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8026" y="8926514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4" name="Rectangle 1347">
              <a:extLst>
                <a:ext uri="{FF2B5EF4-FFF2-40B4-BE49-F238E27FC236}">
                  <a16:creationId xmlns:a16="http://schemas.microsoft.com/office/drawing/2014/main" id="{B54D38F5-4724-4C0A-B915-5B326BAD8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6288" y="8926514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5" name="Rectangle 1348">
              <a:extLst>
                <a:ext uri="{FF2B5EF4-FFF2-40B4-BE49-F238E27FC236}">
                  <a16:creationId xmlns:a16="http://schemas.microsoft.com/office/drawing/2014/main" id="{9BA2946D-D989-4270-917A-FF79E2B54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551" y="8986839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6" name="Rectangle 1349">
              <a:extLst>
                <a:ext uri="{FF2B5EF4-FFF2-40B4-BE49-F238E27FC236}">
                  <a16:creationId xmlns:a16="http://schemas.microsoft.com/office/drawing/2014/main" id="{E89B9059-7C80-49E7-802A-7FB8271E5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2813" y="8926514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7" name="Rectangle 1350">
              <a:extLst>
                <a:ext uri="{FF2B5EF4-FFF2-40B4-BE49-F238E27FC236}">
                  <a16:creationId xmlns:a16="http://schemas.microsoft.com/office/drawing/2014/main" id="{C5EAF5A2-56D9-4F8F-A70F-CAA53C1B3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076" y="886618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8" name="Rectangle 1351">
              <a:extLst>
                <a:ext uri="{FF2B5EF4-FFF2-40B4-BE49-F238E27FC236}">
                  <a16:creationId xmlns:a16="http://schemas.microsoft.com/office/drawing/2014/main" id="{8EECB18D-648A-48A5-B864-69AF0E6EA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338" y="886618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9" name="Rectangle 1352">
              <a:extLst>
                <a:ext uri="{FF2B5EF4-FFF2-40B4-BE49-F238E27FC236}">
                  <a16:creationId xmlns:a16="http://schemas.microsoft.com/office/drawing/2014/main" id="{32F047F6-C355-42F8-A7DB-A704F94A7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601" y="886618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0" name="Rectangle 1353">
              <a:extLst>
                <a:ext uri="{FF2B5EF4-FFF2-40B4-BE49-F238E27FC236}">
                  <a16:creationId xmlns:a16="http://schemas.microsoft.com/office/drawing/2014/main" id="{66CB737F-FFF4-459F-8429-1F9A4E44A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5863" y="886618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1" name="Rectangle 1354">
              <a:extLst>
                <a:ext uri="{FF2B5EF4-FFF2-40B4-BE49-F238E27FC236}">
                  <a16:creationId xmlns:a16="http://schemas.microsoft.com/office/drawing/2014/main" id="{A3A4E3FB-63A3-496A-9FE9-DF4D19B3B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126" y="886618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2" name="Rectangle 1355">
              <a:extLst>
                <a:ext uri="{FF2B5EF4-FFF2-40B4-BE49-F238E27FC236}">
                  <a16:creationId xmlns:a16="http://schemas.microsoft.com/office/drawing/2014/main" id="{E127E9FC-419A-4853-AEE7-8FC84F789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388" y="886618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3" name="Rectangle 1356">
              <a:extLst>
                <a:ext uri="{FF2B5EF4-FFF2-40B4-BE49-F238E27FC236}">
                  <a16:creationId xmlns:a16="http://schemas.microsoft.com/office/drawing/2014/main" id="{A2C755B0-54FA-48BD-98DE-237444FDC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0651" y="886618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4" name="Rectangle 1357">
              <a:extLst>
                <a:ext uri="{FF2B5EF4-FFF2-40B4-BE49-F238E27FC236}">
                  <a16:creationId xmlns:a16="http://schemas.microsoft.com/office/drawing/2014/main" id="{8FE0489D-207C-4E9F-B096-914191C2D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376" y="8805864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5" name="Rectangle 1358">
              <a:extLst>
                <a:ext uri="{FF2B5EF4-FFF2-40B4-BE49-F238E27FC236}">
                  <a16:creationId xmlns:a16="http://schemas.microsoft.com/office/drawing/2014/main" id="{5E0E633B-A8F5-4624-82F4-596EC4D83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688" y="886618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6" name="Rectangle 1359">
              <a:extLst>
                <a:ext uri="{FF2B5EF4-FFF2-40B4-BE49-F238E27FC236}">
                  <a16:creationId xmlns:a16="http://schemas.microsoft.com/office/drawing/2014/main" id="{7061492E-B517-44F0-97C3-3FBACAB67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1" y="8866189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7" name="Line 1360">
              <a:extLst>
                <a:ext uri="{FF2B5EF4-FFF2-40B4-BE49-F238E27FC236}">
                  <a16:creationId xmlns:a16="http://schemas.microsoft.com/office/drawing/2014/main" id="{B80508F5-CC06-4163-B6D1-AFF110A135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3026" y="9032876"/>
              <a:ext cx="5397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8" name="Line 1361">
              <a:extLst>
                <a:ext uri="{FF2B5EF4-FFF2-40B4-BE49-F238E27FC236}">
                  <a16:creationId xmlns:a16="http://schemas.microsoft.com/office/drawing/2014/main" id="{70809C4F-E106-4D42-8D49-71222328C1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33513" y="9032876"/>
              <a:ext cx="46038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9" name="Line 1362">
              <a:extLst>
                <a:ext uri="{FF2B5EF4-FFF2-40B4-BE49-F238E27FC236}">
                  <a16:creationId xmlns:a16="http://schemas.microsoft.com/office/drawing/2014/main" id="{03273590-4D26-4769-B078-478F8176E0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9551" y="9032876"/>
              <a:ext cx="7938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0" name="Line 1363">
              <a:extLst>
                <a:ext uri="{FF2B5EF4-FFF2-40B4-BE49-F238E27FC236}">
                  <a16:creationId xmlns:a16="http://schemas.microsoft.com/office/drawing/2014/main" id="{5ABF543A-A987-4D4A-A0BC-50328415AD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9032876"/>
              <a:ext cx="23813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1" name="Line 1364">
              <a:extLst>
                <a:ext uri="{FF2B5EF4-FFF2-40B4-BE49-F238E27FC236}">
                  <a16:creationId xmlns:a16="http://schemas.microsoft.com/office/drawing/2014/main" id="{51B92B89-20EF-435F-BC17-5C8F324BDD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7813" y="9032876"/>
              <a:ext cx="31750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2" name="Line 1365">
              <a:extLst>
                <a:ext uri="{FF2B5EF4-FFF2-40B4-BE49-F238E27FC236}">
                  <a16:creationId xmlns:a16="http://schemas.microsoft.com/office/drawing/2014/main" id="{D6DED4DF-C809-4687-A719-2B0AFB5C52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6076" y="9032876"/>
              <a:ext cx="5397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3" name="Line 1366">
              <a:extLst>
                <a:ext uri="{FF2B5EF4-FFF2-40B4-BE49-F238E27FC236}">
                  <a16:creationId xmlns:a16="http://schemas.microsoft.com/office/drawing/2014/main" id="{2192FEDD-E666-4D1A-B919-99151FAC2A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6563" y="9032876"/>
              <a:ext cx="44450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4" name="Line 1367">
              <a:extLst>
                <a:ext uri="{FF2B5EF4-FFF2-40B4-BE49-F238E27FC236}">
                  <a16:creationId xmlns:a16="http://schemas.microsoft.com/office/drawing/2014/main" id="{7B2DA887-7305-47F3-8532-7CC1416FED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01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5" name="Line 1368">
              <a:extLst>
                <a:ext uri="{FF2B5EF4-FFF2-40B4-BE49-F238E27FC236}">
                  <a16:creationId xmlns:a16="http://schemas.microsoft.com/office/drawing/2014/main" id="{7F4E777A-CE10-4CB1-AFFF-5650600BBB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7051" y="9032876"/>
              <a:ext cx="2222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6" name="Line 1369">
              <a:extLst>
                <a:ext uri="{FF2B5EF4-FFF2-40B4-BE49-F238E27FC236}">
                  <a16:creationId xmlns:a16="http://schemas.microsoft.com/office/drawing/2014/main" id="{737D82D5-B844-4AF7-8963-3FBDB0F9A7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9276" y="9032876"/>
              <a:ext cx="31750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7" name="Line 1370">
              <a:extLst>
                <a:ext uri="{FF2B5EF4-FFF2-40B4-BE49-F238E27FC236}">
                  <a16:creationId xmlns:a16="http://schemas.microsoft.com/office/drawing/2014/main" id="{54BB6104-0E57-45AE-A6F5-AEFB0A9F4D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7538" y="9032876"/>
              <a:ext cx="55563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8" name="Line 1371">
              <a:extLst>
                <a:ext uri="{FF2B5EF4-FFF2-40B4-BE49-F238E27FC236}">
                  <a16:creationId xmlns:a16="http://schemas.microsoft.com/office/drawing/2014/main" id="{9E0EBD6D-A0DC-4B41-A942-3F6A94F2A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8026" y="9032876"/>
              <a:ext cx="46038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9" name="Line 1372">
              <a:extLst>
                <a:ext uri="{FF2B5EF4-FFF2-40B4-BE49-F238E27FC236}">
                  <a16:creationId xmlns:a16="http://schemas.microsoft.com/office/drawing/2014/main" id="{9C2F08F0-B1D7-4187-8EE2-2617022346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4063" y="9032876"/>
              <a:ext cx="952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0" name="Line 1373">
              <a:extLst>
                <a:ext uri="{FF2B5EF4-FFF2-40B4-BE49-F238E27FC236}">
                  <a16:creationId xmlns:a16="http://schemas.microsoft.com/office/drawing/2014/main" id="{49FBAC40-2B81-40CD-92EC-046C7C06F3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0101" y="9032876"/>
              <a:ext cx="2222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1" name="Line 1374">
              <a:extLst>
                <a:ext uri="{FF2B5EF4-FFF2-40B4-BE49-F238E27FC236}">
                  <a16:creationId xmlns:a16="http://schemas.microsoft.com/office/drawing/2014/main" id="{4998C37D-9518-488E-8A6B-5F6B511EB8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2326" y="9032876"/>
              <a:ext cx="31750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2" name="Line 1375">
              <a:extLst>
                <a:ext uri="{FF2B5EF4-FFF2-40B4-BE49-F238E27FC236}">
                  <a16:creationId xmlns:a16="http://schemas.microsoft.com/office/drawing/2014/main" id="{1AD083C6-1081-4A0C-943E-334E3869F8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0588" y="8996364"/>
              <a:ext cx="39688" cy="36513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3" name="Line 1376">
              <a:extLst>
                <a:ext uri="{FF2B5EF4-FFF2-40B4-BE49-F238E27FC236}">
                  <a16:creationId xmlns:a16="http://schemas.microsoft.com/office/drawing/2014/main" id="{BCD1A1A6-4159-4B50-A208-0075DE52F4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7263" y="8972551"/>
              <a:ext cx="1588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4" name="Line 1377">
              <a:extLst>
                <a:ext uri="{FF2B5EF4-FFF2-40B4-BE49-F238E27FC236}">
                  <a16:creationId xmlns:a16="http://schemas.microsoft.com/office/drawing/2014/main" id="{D032F9EB-4B4C-474F-B357-ED37B5005C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8851" y="8913814"/>
              <a:ext cx="0" cy="127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5" name="Line 1378">
              <a:extLst>
                <a:ext uri="{FF2B5EF4-FFF2-40B4-BE49-F238E27FC236}">
                  <a16:creationId xmlns:a16="http://schemas.microsoft.com/office/drawing/2014/main" id="{8DA47141-9F8C-4BFE-85EC-E5259CB171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28851" y="9017001"/>
              <a:ext cx="0" cy="1587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6" name="Freeform 1379">
              <a:extLst>
                <a:ext uri="{FF2B5EF4-FFF2-40B4-BE49-F238E27FC236}">
                  <a16:creationId xmlns:a16="http://schemas.microsoft.com/office/drawing/2014/main" id="{B2EE4332-C4BF-4543-B321-04D60AC20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8913814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7" name="Freeform 1380">
              <a:extLst>
                <a:ext uri="{FF2B5EF4-FFF2-40B4-BE49-F238E27FC236}">
                  <a16:creationId xmlns:a16="http://schemas.microsoft.com/office/drawing/2014/main" id="{2374A5A1-A469-47D3-8AD0-659096E94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8" name="Line 1381">
              <a:extLst>
                <a:ext uri="{FF2B5EF4-FFF2-40B4-BE49-F238E27FC236}">
                  <a16:creationId xmlns:a16="http://schemas.microsoft.com/office/drawing/2014/main" id="{82463316-F0C5-4B7A-A548-0647A709A0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8851" y="8972551"/>
              <a:ext cx="39688" cy="3492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9" name="Line 1382">
              <a:extLst>
                <a:ext uri="{FF2B5EF4-FFF2-40B4-BE49-F238E27FC236}">
                  <a16:creationId xmlns:a16="http://schemas.microsoft.com/office/drawing/2014/main" id="{E77D8503-5B12-4B50-B3BE-30CC4268EE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5526" y="9031289"/>
              <a:ext cx="1588" cy="158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0" name="Line 1383">
              <a:extLst>
                <a:ext uri="{FF2B5EF4-FFF2-40B4-BE49-F238E27FC236}">
                  <a16:creationId xmlns:a16="http://schemas.microsoft.com/office/drawing/2014/main" id="{0BBC376C-2B3C-4156-8A31-173CF46108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7113" y="9032876"/>
              <a:ext cx="52388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1" name="Line 1384">
              <a:extLst>
                <a:ext uri="{FF2B5EF4-FFF2-40B4-BE49-F238E27FC236}">
                  <a16:creationId xmlns:a16="http://schemas.microsoft.com/office/drawing/2014/main" id="{69AB1684-D35A-4329-85C9-3E79809558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79663" y="8980489"/>
              <a:ext cx="41275" cy="36513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2" name="Line 1385">
              <a:extLst>
                <a:ext uri="{FF2B5EF4-FFF2-40B4-BE49-F238E27FC236}">
                  <a16:creationId xmlns:a16="http://schemas.microsoft.com/office/drawing/2014/main" id="{C2BB92E9-DDE9-4B3C-9A1A-7FA4DA6CB7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3638" y="8913814"/>
              <a:ext cx="0" cy="127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3" name="Line 1386">
              <a:extLst>
                <a:ext uri="{FF2B5EF4-FFF2-40B4-BE49-F238E27FC236}">
                  <a16:creationId xmlns:a16="http://schemas.microsoft.com/office/drawing/2014/main" id="{1065F06B-8BC7-45F8-A845-0F53EFF06A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3638" y="9017001"/>
              <a:ext cx="0" cy="1587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4" name="Freeform 1387">
              <a:extLst>
                <a:ext uri="{FF2B5EF4-FFF2-40B4-BE49-F238E27FC236}">
                  <a16:creationId xmlns:a16="http://schemas.microsoft.com/office/drawing/2014/main" id="{2C0233E8-DC8C-40BE-92D2-DDCAE5E03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601" y="8913814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5" name="Freeform 1388">
              <a:extLst>
                <a:ext uri="{FF2B5EF4-FFF2-40B4-BE49-F238E27FC236}">
                  <a16:creationId xmlns:a16="http://schemas.microsoft.com/office/drawing/2014/main" id="{1886E5E5-EA05-4334-8CFE-7CB5EC561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601" y="90328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6" name="Line 1389">
              <a:extLst>
                <a:ext uri="{FF2B5EF4-FFF2-40B4-BE49-F238E27FC236}">
                  <a16:creationId xmlns:a16="http://schemas.microsoft.com/office/drawing/2014/main" id="{4B2F1D2E-1A35-48F7-9053-04C502A879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43163" y="8905876"/>
              <a:ext cx="26988" cy="4603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7" name="Line 1390">
              <a:extLst>
                <a:ext uri="{FF2B5EF4-FFF2-40B4-BE49-F238E27FC236}">
                  <a16:creationId xmlns:a16="http://schemas.microsoft.com/office/drawing/2014/main" id="{B39887DD-9680-4C54-BEC5-DBDE7F33D6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87613" y="8851901"/>
              <a:ext cx="14288" cy="2222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8" name="Line 1391">
              <a:extLst>
                <a:ext uri="{FF2B5EF4-FFF2-40B4-BE49-F238E27FC236}">
                  <a16:creationId xmlns:a16="http://schemas.microsoft.com/office/drawing/2014/main" id="{5B18716D-6B8E-4A0B-9A2E-44C07FF8EA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01901" y="8823326"/>
              <a:ext cx="7938" cy="2857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9" name="Line 1392">
              <a:extLst>
                <a:ext uri="{FF2B5EF4-FFF2-40B4-BE49-F238E27FC236}">
                  <a16:creationId xmlns:a16="http://schemas.microsoft.com/office/drawing/2014/main" id="{AD491AC4-C111-4C13-97E9-70D4F0ED0F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22538" y="8739189"/>
              <a:ext cx="19050" cy="508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0" name="Line 1393">
              <a:extLst>
                <a:ext uri="{FF2B5EF4-FFF2-40B4-BE49-F238E27FC236}">
                  <a16:creationId xmlns:a16="http://schemas.microsoft.com/office/drawing/2014/main" id="{ADF13C05-EF1D-4F61-846F-55467E125B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55876" y="8669339"/>
              <a:ext cx="12700" cy="3492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1" name="Line 1394">
              <a:extLst>
                <a:ext uri="{FF2B5EF4-FFF2-40B4-BE49-F238E27FC236}">
                  <a16:creationId xmlns:a16="http://schemas.microsoft.com/office/drawing/2014/main" id="{E129372E-6684-4994-8995-02CC0D43B2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68576" y="8655051"/>
              <a:ext cx="4763" cy="1428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2" name="Line 1395">
              <a:extLst>
                <a:ext uri="{FF2B5EF4-FFF2-40B4-BE49-F238E27FC236}">
                  <a16:creationId xmlns:a16="http://schemas.microsoft.com/office/drawing/2014/main" id="{BC0CA8F4-0984-4680-9699-BE27EF2656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87626" y="8569326"/>
              <a:ext cx="17463" cy="508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3" name="Line 1396">
              <a:extLst>
                <a:ext uri="{FF2B5EF4-FFF2-40B4-BE49-F238E27FC236}">
                  <a16:creationId xmlns:a16="http://schemas.microsoft.com/office/drawing/2014/main" id="{A3CD5413-08F8-46DE-94BD-7867E0D912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9376" y="8488364"/>
              <a:ext cx="17463" cy="4603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4" name="Line 1397">
              <a:extLst>
                <a:ext uri="{FF2B5EF4-FFF2-40B4-BE49-F238E27FC236}">
                  <a16:creationId xmlns:a16="http://schemas.microsoft.com/office/drawing/2014/main" id="{6D57B86E-CBAF-4450-B534-038533FA50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6838" y="8383589"/>
              <a:ext cx="0" cy="5873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5" name="Line 1398">
              <a:extLst>
                <a:ext uri="{FF2B5EF4-FFF2-40B4-BE49-F238E27FC236}">
                  <a16:creationId xmlns:a16="http://schemas.microsoft.com/office/drawing/2014/main" id="{0428EA59-0F35-4AFE-8C11-F3146B614E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36838" y="8532814"/>
              <a:ext cx="0" cy="61913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6" name="Freeform 1399">
              <a:extLst>
                <a:ext uri="{FF2B5EF4-FFF2-40B4-BE49-F238E27FC236}">
                  <a16:creationId xmlns:a16="http://schemas.microsoft.com/office/drawing/2014/main" id="{107A5390-DFDA-4183-BBE1-BFB6C6419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2388" y="8383589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7" name="Freeform 1400">
              <a:extLst>
                <a:ext uri="{FF2B5EF4-FFF2-40B4-BE49-F238E27FC236}">
                  <a16:creationId xmlns:a16="http://schemas.microsoft.com/office/drawing/2014/main" id="{898A0E4F-3D9D-4E0F-AB99-89DC1338E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2388" y="85947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8" name="Line 1401">
              <a:extLst>
                <a:ext uri="{FF2B5EF4-FFF2-40B4-BE49-F238E27FC236}">
                  <a16:creationId xmlns:a16="http://schemas.microsoft.com/office/drawing/2014/main" id="{FE33A4C0-135E-49F4-B946-7E298EE6D9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36838" y="8483601"/>
              <a:ext cx="0" cy="4763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9" name="Line 1402">
              <a:extLst>
                <a:ext uri="{FF2B5EF4-FFF2-40B4-BE49-F238E27FC236}">
                  <a16:creationId xmlns:a16="http://schemas.microsoft.com/office/drawing/2014/main" id="{B4FAE792-E1AC-408D-902D-BFF3E2CBEE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51126" y="8399464"/>
              <a:ext cx="17463" cy="508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0" name="Line 1403">
              <a:extLst>
                <a:ext uri="{FF2B5EF4-FFF2-40B4-BE49-F238E27FC236}">
                  <a16:creationId xmlns:a16="http://schemas.microsoft.com/office/drawing/2014/main" id="{D85E66C9-D82D-43BB-B74E-D7A2DE6627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82876" y="8313739"/>
              <a:ext cx="17463" cy="5238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1" name="Line 1404">
              <a:extLst>
                <a:ext uri="{FF2B5EF4-FFF2-40B4-BE49-F238E27FC236}">
                  <a16:creationId xmlns:a16="http://schemas.microsoft.com/office/drawing/2014/main" id="{31447620-A561-4B09-B374-9041017F19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20976" y="8239126"/>
              <a:ext cx="31750" cy="4445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2" name="Line 1405">
              <a:extLst>
                <a:ext uri="{FF2B5EF4-FFF2-40B4-BE49-F238E27FC236}">
                  <a16:creationId xmlns:a16="http://schemas.microsoft.com/office/drawing/2014/main" id="{246D3267-068A-4FBA-947A-0B8B772BDB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73363" y="8164514"/>
              <a:ext cx="30163" cy="4445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3" name="Line 1406">
              <a:extLst>
                <a:ext uri="{FF2B5EF4-FFF2-40B4-BE49-F238E27FC236}">
                  <a16:creationId xmlns:a16="http://schemas.microsoft.com/office/drawing/2014/main" id="{10AA45A4-9DCB-421F-AD94-9C8E3A6A66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25751" y="8089901"/>
              <a:ext cx="31750" cy="4603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4" name="Line 1407">
              <a:extLst>
                <a:ext uri="{FF2B5EF4-FFF2-40B4-BE49-F238E27FC236}">
                  <a16:creationId xmlns:a16="http://schemas.microsoft.com/office/drawing/2014/main" id="{FFA04467-2EB2-4668-BAB5-4CDAFE8D42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78138" y="8015289"/>
              <a:ext cx="30163" cy="4603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5" name="Line 1408">
              <a:extLst>
                <a:ext uri="{FF2B5EF4-FFF2-40B4-BE49-F238E27FC236}">
                  <a16:creationId xmlns:a16="http://schemas.microsoft.com/office/drawing/2014/main" id="{FE1758AF-C9D4-4272-8269-DD38C1E24C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8938" y="7942264"/>
              <a:ext cx="31750" cy="4445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6" name="Line 1409">
              <a:extLst>
                <a:ext uri="{FF2B5EF4-FFF2-40B4-BE49-F238E27FC236}">
                  <a16:creationId xmlns:a16="http://schemas.microsoft.com/office/drawing/2014/main" id="{C832F084-ABD4-4CC2-BE42-01F7735A4E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82913" y="7867651"/>
              <a:ext cx="31750" cy="4603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7" name="Line 1410">
              <a:extLst>
                <a:ext uri="{FF2B5EF4-FFF2-40B4-BE49-F238E27FC236}">
                  <a16:creationId xmlns:a16="http://schemas.microsoft.com/office/drawing/2014/main" id="{CF369037-FA22-4608-B0D4-B131E2C9FE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33713" y="7823201"/>
              <a:ext cx="12700" cy="1587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8" name="Line 1411">
              <a:extLst>
                <a:ext uri="{FF2B5EF4-FFF2-40B4-BE49-F238E27FC236}">
                  <a16:creationId xmlns:a16="http://schemas.microsoft.com/office/drawing/2014/main" id="{635FA4EF-36AB-400D-832D-7E6108B0FB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6413" y="7702551"/>
              <a:ext cx="0" cy="762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9" name="Line 1412">
              <a:extLst>
                <a:ext uri="{FF2B5EF4-FFF2-40B4-BE49-F238E27FC236}">
                  <a16:creationId xmlns:a16="http://schemas.microsoft.com/office/drawing/2014/main" id="{CDE05A44-38FB-4B6C-AF69-4BFB40FD37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6413" y="7869239"/>
              <a:ext cx="0" cy="74613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0" name="Freeform 1413">
              <a:extLst>
                <a:ext uri="{FF2B5EF4-FFF2-40B4-BE49-F238E27FC236}">
                  <a16:creationId xmlns:a16="http://schemas.microsoft.com/office/drawing/2014/main" id="{51214DAD-64BB-4682-AA81-F3CB743CB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76" y="77025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1" name="Freeform 1414">
              <a:extLst>
                <a:ext uri="{FF2B5EF4-FFF2-40B4-BE49-F238E27FC236}">
                  <a16:creationId xmlns:a16="http://schemas.microsoft.com/office/drawing/2014/main" id="{1FD261BD-E110-42D6-9CFF-7043CAEE3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76" y="79438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3" name="Line 1416">
              <a:extLst>
                <a:ext uri="{FF2B5EF4-FFF2-40B4-BE49-F238E27FC236}">
                  <a16:creationId xmlns:a16="http://schemas.microsoft.com/office/drawing/2014/main" id="{B957C210-45DE-482C-B31E-AD3A3E3FA3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6413" y="7823201"/>
              <a:ext cx="23813" cy="2698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4" name="Line 1417">
              <a:extLst>
                <a:ext uri="{FF2B5EF4-FFF2-40B4-BE49-F238E27FC236}">
                  <a16:creationId xmlns:a16="http://schemas.microsoft.com/office/drawing/2014/main" id="{B5AE3F67-4FD3-4709-8BD2-13FA80D1BF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4038" y="7875588"/>
              <a:ext cx="38100" cy="4127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5" name="Line 1418">
              <a:extLst>
                <a:ext uri="{FF2B5EF4-FFF2-40B4-BE49-F238E27FC236}">
                  <a16:creationId xmlns:a16="http://schemas.microsoft.com/office/drawing/2014/main" id="{8AA44A02-3041-4351-A2B5-BEF422F478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7538" y="7942263"/>
              <a:ext cx="36513" cy="3968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6" name="Line 1419">
              <a:extLst>
                <a:ext uri="{FF2B5EF4-FFF2-40B4-BE49-F238E27FC236}">
                  <a16:creationId xmlns:a16="http://schemas.microsoft.com/office/drawing/2014/main" id="{8961864F-760B-4C84-8EAF-3FBBA2C061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9450" y="8008938"/>
              <a:ext cx="36513" cy="381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7" name="Line 1420">
              <a:extLst>
                <a:ext uri="{FF2B5EF4-FFF2-40B4-BE49-F238E27FC236}">
                  <a16:creationId xmlns:a16="http://schemas.microsoft.com/office/drawing/2014/main" id="{63A9E5B6-24A0-4507-98B6-4A15EF9793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1363" y="8075613"/>
              <a:ext cx="38100" cy="381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8" name="Line 1421">
              <a:extLst>
                <a:ext uri="{FF2B5EF4-FFF2-40B4-BE49-F238E27FC236}">
                  <a16:creationId xmlns:a16="http://schemas.microsoft.com/office/drawing/2014/main" id="{4E4AFF87-5E84-4C7B-9300-5E4E6746A1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3275" y="8140701"/>
              <a:ext cx="38100" cy="3968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9" name="Line 1422">
              <a:extLst>
                <a:ext uri="{FF2B5EF4-FFF2-40B4-BE49-F238E27FC236}">
                  <a16:creationId xmlns:a16="http://schemas.microsoft.com/office/drawing/2014/main" id="{FA15268E-0181-4D12-B1D0-8ADA8C4BB1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7725" y="8066088"/>
              <a:ext cx="0" cy="762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0" name="Line 1423">
              <a:extLst>
                <a:ext uri="{FF2B5EF4-FFF2-40B4-BE49-F238E27FC236}">
                  <a16:creationId xmlns:a16="http://schemas.microsoft.com/office/drawing/2014/main" id="{4C9DFDB3-549A-4116-8348-AF5EE66283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87725" y="8232776"/>
              <a:ext cx="0" cy="7302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1" name="Freeform 1424">
              <a:extLst>
                <a:ext uri="{FF2B5EF4-FFF2-40B4-BE49-F238E27FC236}">
                  <a16:creationId xmlns:a16="http://schemas.microsoft.com/office/drawing/2014/main" id="{059ECB9F-5CF6-4565-9D3D-1957291F6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688" y="806608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2" name="Freeform 1425">
              <a:extLst>
                <a:ext uri="{FF2B5EF4-FFF2-40B4-BE49-F238E27FC236}">
                  <a16:creationId xmlns:a16="http://schemas.microsoft.com/office/drawing/2014/main" id="{B4E9FFBA-7A7D-42A0-B0F8-A6A6377C9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688" y="83058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3" name="Line 1426">
              <a:extLst>
                <a:ext uri="{FF2B5EF4-FFF2-40B4-BE49-F238E27FC236}">
                  <a16:creationId xmlns:a16="http://schemas.microsoft.com/office/drawing/2014/main" id="{45D97BBB-BFA9-4C37-BA3C-56C4B27AC5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4713" y="8186738"/>
              <a:ext cx="5397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4" name="Line 1427">
              <a:extLst>
                <a:ext uri="{FF2B5EF4-FFF2-40B4-BE49-F238E27FC236}">
                  <a16:creationId xmlns:a16="http://schemas.microsoft.com/office/drawing/2014/main" id="{E29CED45-919C-4718-96F0-B2B494D6E8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5200" y="8186738"/>
              <a:ext cx="5397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5" name="Line 1428">
              <a:extLst>
                <a:ext uri="{FF2B5EF4-FFF2-40B4-BE49-F238E27FC236}">
                  <a16:creationId xmlns:a16="http://schemas.microsoft.com/office/drawing/2014/main" id="{79B79ECD-C687-48C4-9CBF-F0C62B8E27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5688" y="8186738"/>
              <a:ext cx="5397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6" name="Line 1429">
              <a:extLst>
                <a:ext uri="{FF2B5EF4-FFF2-40B4-BE49-F238E27FC236}">
                  <a16:creationId xmlns:a16="http://schemas.microsoft.com/office/drawing/2014/main" id="{AB215006-E7F9-416B-AEF2-D86F7C88A6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6175" y="8186738"/>
              <a:ext cx="41275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7" name="Line 1430">
              <a:extLst>
                <a:ext uri="{FF2B5EF4-FFF2-40B4-BE49-F238E27FC236}">
                  <a16:creationId xmlns:a16="http://schemas.microsoft.com/office/drawing/2014/main" id="{668471CC-B6FB-41F3-BF25-58B008F8C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7450" y="8066088"/>
              <a:ext cx="0" cy="7620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8" name="Line 1431">
              <a:extLst>
                <a:ext uri="{FF2B5EF4-FFF2-40B4-BE49-F238E27FC236}">
                  <a16:creationId xmlns:a16="http://schemas.microsoft.com/office/drawing/2014/main" id="{2AC3225E-A4E3-49A9-82B4-7FC3137076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27450" y="8232776"/>
              <a:ext cx="0" cy="7302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9" name="Freeform 1432">
              <a:extLst>
                <a:ext uri="{FF2B5EF4-FFF2-40B4-BE49-F238E27FC236}">
                  <a16:creationId xmlns:a16="http://schemas.microsoft.com/office/drawing/2014/main" id="{96A5ED92-2D2B-41E4-A8C4-D0C3C4665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0" y="806608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0" name="Freeform 1433">
              <a:extLst>
                <a:ext uri="{FF2B5EF4-FFF2-40B4-BE49-F238E27FC236}">
                  <a16:creationId xmlns:a16="http://schemas.microsoft.com/office/drawing/2014/main" id="{9D42CBE9-3209-49C1-8599-A28D863C6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0" y="83058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1" name="Rectangle 1434">
              <a:extLst>
                <a:ext uri="{FF2B5EF4-FFF2-40B4-BE49-F238E27FC236}">
                  <a16:creationId xmlns:a16="http://schemas.microsoft.com/office/drawing/2014/main" id="{5D297BB5-5F97-4EE8-B72A-836105DE3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988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2" name="Rectangle 1435">
              <a:extLst>
                <a:ext uri="{FF2B5EF4-FFF2-40B4-BE49-F238E27FC236}">
                  <a16:creationId xmlns:a16="http://schemas.microsoft.com/office/drawing/2014/main" id="{6B6A1930-C62D-4CF8-80D0-04F838B96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5250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3" name="Rectangle 1436">
              <a:extLst>
                <a:ext uri="{FF2B5EF4-FFF2-40B4-BE49-F238E27FC236}">
                  <a16:creationId xmlns:a16="http://schemas.microsoft.com/office/drawing/2014/main" id="{F53AEC13-6954-4019-8BD7-745EAD144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513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4" name="Rectangle 1437">
              <a:extLst>
                <a:ext uri="{FF2B5EF4-FFF2-40B4-BE49-F238E27FC236}">
                  <a16:creationId xmlns:a16="http://schemas.microsoft.com/office/drawing/2014/main" id="{9C27F3AA-DB89-4B55-A7A3-5EE7E0D05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775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5" name="Rectangle 1438">
              <a:extLst>
                <a:ext uri="{FF2B5EF4-FFF2-40B4-BE49-F238E27FC236}">
                  <a16:creationId xmlns:a16="http://schemas.microsoft.com/office/drawing/2014/main" id="{BEB9C0CB-5F1E-4E1F-AB91-15419BA0F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038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6" name="Rectangle 1439">
              <a:extLst>
                <a:ext uri="{FF2B5EF4-FFF2-40B4-BE49-F238E27FC236}">
                  <a16:creationId xmlns:a16="http://schemas.microsoft.com/office/drawing/2014/main" id="{752A8FC2-08FB-45C7-A3F7-A73437FD4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300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7" name="Rectangle 1440">
              <a:extLst>
                <a:ext uri="{FF2B5EF4-FFF2-40B4-BE49-F238E27FC236}">
                  <a16:creationId xmlns:a16="http://schemas.microsoft.com/office/drawing/2014/main" id="{30DE2440-7238-4FCB-A450-B01689670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6563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8" name="Rectangle 1441">
              <a:extLst>
                <a:ext uri="{FF2B5EF4-FFF2-40B4-BE49-F238E27FC236}">
                  <a16:creationId xmlns:a16="http://schemas.microsoft.com/office/drawing/2014/main" id="{2FEA854D-B49E-4E19-8F60-FD64F5F4A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825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9" name="Rectangle 1442">
              <a:extLst>
                <a:ext uri="{FF2B5EF4-FFF2-40B4-BE49-F238E27FC236}">
                  <a16:creationId xmlns:a16="http://schemas.microsoft.com/office/drawing/2014/main" id="{67AEEF03-A597-45E6-8615-9591222F0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088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0" name="Rectangle 1443">
              <a:extLst>
                <a:ext uri="{FF2B5EF4-FFF2-40B4-BE49-F238E27FC236}">
                  <a16:creationId xmlns:a16="http://schemas.microsoft.com/office/drawing/2014/main" id="{2AD1EA96-CD24-461D-924E-3163A2D79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1350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1" name="Rectangle 1444">
              <a:extLst>
                <a:ext uri="{FF2B5EF4-FFF2-40B4-BE49-F238E27FC236}">
                  <a16:creationId xmlns:a16="http://schemas.microsoft.com/office/drawing/2014/main" id="{8E4FB856-517E-4119-9E27-262460486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8025" y="8986838"/>
              <a:ext cx="92075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2" name="Rectangle 1445">
              <a:extLst>
                <a:ext uri="{FF2B5EF4-FFF2-40B4-BE49-F238E27FC236}">
                  <a16:creationId xmlns:a16="http://schemas.microsoft.com/office/drawing/2014/main" id="{D97D21A0-A9F9-4274-824A-E59635DD4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6288" y="8986838"/>
              <a:ext cx="92075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3" name="Rectangle 1446">
              <a:extLst>
                <a:ext uri="{FF2B5EF4-FFF2-40B4-BE49-F238E27FC236}">
                  <a16:creationId xmlns:a16="http://schemas.microsoft.com/office/drawing/2014/main" id="{71FC5B95-7FA7-42B1-918E-5F2CC45D8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550" y="8986838"/>
              <a:ext cx="92075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4" name="Rectangle 1447">
              <a:extLst>
                <a:ext uri="{FF2B5EF4-FFF2-40B4-BE49-F238E27FC236}">
                  <a16:creationId xmlns:a16="http://schemas.microsoft.com/office/drawing/2014/main" id="{EEBFD90A-3C57-4A4B-B2C9-5557CFBE8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2813" y="8926513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5" name="Rectangle 1448">
              <a:extLst>
                <a:ext uri="{FF2B5EF4-FFF2-40B4-BE49-F238E27FC236}">
                  <a16:creationId xmlns:a16="http://schemas.microsoft.com/office/drawing/2014/main" id="{74AAF75D-B645-4AFF-B554-BA3072516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075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6" name="Rectangle 1449">
              <a:extLst>
                <a:ext uri="{FF2B5EF4-FFF2-40B4-BE49-F238E27FC236}">
                  <a16:creationId xmlns:a16="http://schemas.microsoft.com/office/drawing/2014/main" id="{4AD131A6-3B81-4C3D-BEAF-AD3943104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338" y="898683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7" name="Rectangle 1450">
              <a:extLst>
                <a:ext uri="{FF2B5EF4-FFF2-40B4-BE49-F238E27FC236}">
                  <a16:creationId xmlns:a16="http://schemas.microsoft.com/office/drawing/2014/main" id="{64125A9C-8C44-4A9B-BFC7-4980DB9DA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600" y="8926513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8" name="Rectangle 1451">
              <a:extLst>
                <a:ext uri="{FF2B5EF4-FFF2-40B4-BE49-F238E27FC236}">
                  <a16:creationId xmlns:a16="http://schemas.microsoft.com/office/drawing/2014/main" id="{C485C059-2394-498B-9B0C-3F3186488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5863" y="8805863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9" name="Rectangle 1452">
              <a:extLst>
                <a:ext uri="{FF2B5EF4-FFF2-40B4-BE49-F238E27FC236}">
                  <a16:creationId xmlns:a16="http://schemas.microsoft.com/office/drawing/2014/main" id="{D5337798-86BE-45E8-8A6C-BB2DECDA6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125" y="862488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0" name="Rectangle 1453">
              <a:extLst>
                <a:ext uri="{FF2B5EF4-FFF2-40B4-BE49-F238E27FC236}">
                  <a16:creationId xmlns:a16="http://schemas.microsoft.com/office/drawing/2014/main" id="{390B19BC-B407-43BE-9A2C-6A70C6BA4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388" y="8442326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1" name="Rectangle 1454">
              <a:extLst>
                <a:ext uri="{FF2B5EF4-FFF2-40B4-BE49-F238E27FC236}">
                  <a16:creationId xmlns:a16="http://schemas.microsoft.com/office/drawing/2014/main" id="{6B84B32B-7DCB-46C0-BA07-BA2E6852C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0650" y="8261351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2" name="Rectangle 1455">
              <a:extLst>
                <a:ext uri="{FF2B5EF4-FFF2-40B4-BE49-F238E27FC236}">
                  <a16:creationId xmlns:a16="http://schemas.microsoft.com/office/drawing/2014/main" id="{08B27CB2-2AB3-4C3A-9C2B-A369F91B0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375" y="7778751"/>
              <a:ext cx="92075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3" name="Rectangle 1456">
              <a:extLst>
                <a:ext uri="{FF2B5EF4-FFF2-40B4-BE49-F238E27FC236}">
                  <a16:creationId xmlns:a16="http://schemas.microsoft.com/office/drawing/2014/main" id="{1906467D-D551-4897-BDBB-69DB0D0EA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688" y="814228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4" name="Rectangle 1457">
              <a:extLst>
                <a:ext uri="{FF2B5EF4-FFF2-40B4-BE49-F238E27FC236}">
                  <a16:creationId xmlns:a16="http://schemas.microsoft.com/office/drawing/2014/main" id="{B2FF5AE9-974B-4554-85DA-FFEB405C0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0" y="8142288"/>
              <a:ext cx="90488" cy="90488"/>
            </a:xfrm>
            <a:prstGeom prst="rect">
              <a:avLst/>
            </a:prstGeom>
            <a:noFill/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14" name="TextBox 2313">
            <a:extLst>
              <a:ext uri="{FF2B5EF4-FFF2-40B4-BE49-F238E27FC236}">
                <a16:creationId xmlns:a16="http://schemas.microsoft.com/office/drawing/2014/main" id="{0F678515-F118-4FA4-831B-9A0151EDFAD9}"/>
              </a:ext>
            </a:extLst>
          </p:cNvPr>
          <p:cNvSpPr txBox="1"/>
          <p:nvPr/>
        </p:nvSpPr>
        <p:spPr>
          <a:xfrm>
            <a:off x="4810889" y="2021687"/>
            <a:ext cx="15732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B6 vs. </a:t>
            </a:r>
            <a:r>
              <a:rPr lang="en-US" altLang="zh-CN" sz="8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LysM</a:t>
            </a:r>
            <a:r>
              <a:rPr lang="en-US" altLang="zh-CN" sz="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-PTGDR</a:t>
            </a:r>
            <a:r>
              <a:rPr lang="en-US" altLang="zh-CN" sz="8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US" altLang="zh-CN" sz="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zh-CN" sz="8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8" name="Line 595">
            <a:extLst>
              <a:ext uri="{FF2B5EF4-FFF2-40B4-BE49-F238E27FC236}">
                <a16:creationId xmlns:a16="http://schemas.microsoft.com/office/drawing/2014/main" id="{0650D707-F077-4CF7-8840-E9044B17043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4515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9" name="Line 596">
            <a:extLst>
              <a:ext uri="{FF2B5EF4-FFF2-40B4-BE49-F238E27FC236}">
                <a16:creationId xmlns:a16="http://schemas.microsoft.com/office/drawing/2014/main" id="{D7C7F06F-DE20-4CFF-B691-DEB86DC3B6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91340" y="2985076"/>
            <a:ext cx="512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0" name="Line 597">
            <a:extLst>
              <a:ext uri="{FF2B5EF4-FFF2-40B4-BE49-F238E27FC236}">
                <a16:creationId xmlns:a16="http://schemas.microsoft.com/office/drawing/2014/main" id="{70962E29-A867-4CF6-82B8-C9E556ACC5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8164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1" name="Line 598">
            <a:extLst>
              <a:ext uri="{FF2B5EF4-FFF2-40B4-BE49-F238E27FC236}">
                <a16:creationId xmlns:a16="http://schemas.microsoft.com/office/drawing/2014/main" id="{712F4633-8391-494E-8E43-A32C3DF9D8C0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4989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2" name="Line 599">
            <a:extLst>
              <a:ext uri="{FF2B5EF4-FFF2-40B4-BE49-F238E27FC236}">
                <a16:creationId xmlns:a16="http://schemas.microsoft.com/office/drawing/2014/main" id="{E6982056-F081-498A-9AAD-70A3C49EB00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41813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3" name="Line 600">
            <a:extLst>
              <a:ext uri="{FF2B5EF4-FFF2-40B4-BE49-F238E27FC236}">
                <a16:creationId xmlns:a16="http://schemas.microsoft.com/office/drawing/2014/main" id="{4E96330B-2FCF-4C17-A8BC-58703784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8638" y="2985076"/>
            <a:ext cx="585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" name="Line 601">
            <a:extLst>
              <a:ext uri="{FF2B5EF4-FFF2-40B4-BE49-F238E27FC236}">
                <a16:creationId xmlns:a16="http://schemas.microsoft.com/office/drawing/2014/main" id="{97F1A5B7-44A5-4609-B8BA-B220B10BA7F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76194" y="2985076"/>
            <a:ext cx="732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Line 611">
            <a:extLst>
              <a:ext uri="{FF2B5EF4-FFF2-40B4-BE49-F238E27FC236}">
                <a16:creationId xmlns:a16="http://schemas.microsoft.com/office/drawing/2014/main" id="{F36DA6D6-8114-4309-95B2-C59916B266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376194" y="2985076"/>
            <a:ext cx="0" cy="3218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5" name="Rectangle 612">
            <a:extLst>
              <a:ext uri="{FF2B5EF4-FFF2-40B4-BE49-F238E27FC236}">
                <a16:creationId xmlns:a16="http://schemas.microsoft.com/office/drawing/2014/main" id="{B01AD0D8-6255-41C2-BBD0-F5D3D7BE6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970" y="3051643"/>
            <a:ext cx="53182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34" name="Rectangle 1119">
            <a:extLst>
              <a:ext uri="{FF2B5EF4-FFF2-40B4-BE49-F238E27FC236}">
                <a16:creationId xmlns:a16="http://schemas.microsoft.com/office/drawing/2014/main" id="{AAC3C4BB-825B-448D-B0CC-5BF41432C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330" y="4631652"/>
            <a:ext cx="36137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36" name="Rectangle 1121">
            <a:extLst>
              <a:ext uri="{FF2B5EF4-FFF2-40B4-BE49-F238E27FC236}">
                <a16:creationId xmlns:a16="http://schemas.microsoft.com/office/drawing/2014/main" id="{AC82C2BC-8A8E-4F20-A1B8-E70CBFC87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928" y="4631652"/>
            <a:ext cx="72274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38" name="Rectangle 1123">
            <a:extLst>
              <a:ext uri="{FF2B5EF4-FFF2-40B4-BE49-F238E27FC236}">
                <a16:creationId xmlns:a16="http://schemas.microsoft.com/office/drawing/2014/main" id="{BEAB8D22-8C06-4528-B57F-2B459CFB6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7378" y="4631652"/>
            <a:ext cx="72274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0" name="Rectangle 1125">
            <a:extLst>
              <a:ext uri="{FF2B5EF4-FFF2-40B4-BE49-F238E27FC236}">
                <a16:creationId xmlns:a16="http://schemas.microsoft.com/office/drawing/2014/main" id="{E54D6E60-D8F5-4A7E-80E5-3B1221BDF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834" y="4631652"/>
            <a:ext cx="72274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2" name="Rectangle 1127">
            <a:extLst>
              <a:ext uri="{FF2B5EF4-FFF2-40B4-BE49-F238E27FC236}">
                <a16:creationId xmlns:a16="http://schemas.microsoft.com/office/drawing/2014/main" id="{54B70EF2-9C75-4ABF-ADC7-9D4337BAA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391" y="4632740"/>
            <a:ext cx="72274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5" name="Rectangle 1130">
            <a:extLst>
              <a:ext uri="{FF2B5EF4-FFF2-40B4-BE49-F238E27FC236}">
                <a16:creationId xmlns:a16="http://schemas.microsoft.com/office/drawing/2014/main" id="{D277B472-BEA5-49E0-8F1C-30E9FF4A5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67" y="4513354"/>
            <a:ext cx="36137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7" name="Rectangle 1132">
            <a:extLst>
              <a:ext uri="{FF2B5EF4-FFF2-40B4-BE49-F238E27FC236}">
                <a16:creationId xmlns:a16="http://schemas.microsoft.com/office/drawing/2014/main" id="{7E33E08A-3F49-49DC-AD2E-E6133BAFF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67" y="4285706"/>
            <a:ext cx="36137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9" name="Rectangle 1134">
            <a:extLst>
              <a:ext uri="{FF2B5EF4-FFF2-40B4-BE49-F238E27FC236}">
                <a16:creationId xmlns:a16="http://schemas.microsoft.com/office/drawing/2014/main" id="{31B1E84A-91B6-439B-91A3-8D671A588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67" y="4057063"/>
            <a:ext cx="36137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1" name="Rectangle 1136">
            <a:extLst>
              <a:ext uri="{FF2B5EF4-FFF2-40B4-BE49-F238E27FC236}">
                <a16:creationId xmlns:a16="http://schemas.microsoft.com/office/drawing/2014/main" id="{0CF6BE96-C989-438F-BCB3-12481B8CE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67" y="3829414"/>
            <a:ext cx="36137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3" name="Rectangle 1138">
            <a:extLst>
              <a:ext uri="{FF2B5EF4-FFF2-40B4-BE49-F238E27FC236}">
                <a16:creationId xmlns:a16="http://schemas.microsoft.com/office/drawing/2014/main" id="{EAA33609-B561-4A8A-A02F-AF6D1885C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67" y="3600772"/>
            <a:ext cx="36137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5" name="Rectangle 1140">
            <a:extLst>
              <a:ext uri="{FF2B5EF4-FFF2-40B4-BE49-F238E27FC236}">
                <a16:creationId xmlns:a16="http://schemas.microsoft.com/office/drawing/2014/main" id="{EA25E125-6D83-4A4C-A803-5272197E3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67" y="3373124"/>
            <a:ext cx="36137" cy="7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27" name="Rectangle 1497">
            <a:extLst>
              <a:ext uri="{FF2B5EF4-FFF2-40B4-BE49-F238E27FC236}">
                <a16:creationId xmlns:a16="http://schemas.microsoft.com/office/drawing/2014/main" id="{8F9F1BC0-7AD9-4BEC-982E-CCA70F749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940" y="4736031"/>
            <a:ext cx="11830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ays post immu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ization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28" name="Rectangle 1498">
            <a:extLst>
              <a:ext uri="{FF2B5EF4-FFF2-40B4-BE49-F238E27FC236}">
                <a16:creationId xmlns:a16="http://schemas.microsoft.com/office/drawing/2014/main" id="{3E866A8B-0ABE-4539-9E04-E2246DDC7D5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8006" y="3914800"/>
            <a:ext cx="69570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isease score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2" name="Rectangle 984">
            <a:extLst>
              <a:ext uri="{FF2B5EF4-FFF2-40B4-BE49-F238E27FC236}">
                <a16:creationId xmlns:a16="http://schemas.microsoft.com/office/drawing/2014/main" id="{4C69CFC1-86E3-4C69-84F2-F2967F111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872" y="3338894"/>
            <a:ext cx="58353" cy="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33" name="Line 985">
            <a:extLst>
              <a:ext uri="{FF2B5EF4-FFF2-40B4-BE49-F238E27FC236}">
                <a16:creationId xmlns:a16="http://schemas.microsoft.com/office/drawing/2014/main" id="{094F1E82-411E-49C8-AAB9-9A135C3696D3}"/>
              </a:ext>
            </a:extLst>
          </p:cNvPr>
          <p:cNvSpPr>
            <a:spLocks noChangeShapeType="1"/>
          </p:cNvSpPr>
          <p:nvPr/>
        </p:nvSpPr>
        <p:spPr bwMode="auto">
          <a:xfrm>
            <a:off x="791144" y="3393025"/>
            <a:ext cx="122892" cy="73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4" name="Rectangle 986">
            <a:extLst>
              <a:ext uri="{FF2B5EF4-FFF2-40B4-BE49-F238E27FC236}">
                <a16:creationId xmlns:a16="http://schemas.microsoft.com/office/drawing/2014/main" id="{424EB93E-2CCA-4A2A-BC15-F5CDE2F1E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331" y="3364496"/>
            <a:ext cx="56326" cy="57057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5" name="Rectangle 987">
            <a:extLst>
              <a:ext uri="{FF2B5EF4-FFF2-40B4-BE49-F238E27FC236}">
                <a16:creationId xmlns:a16="http://schemas.microsoft.com/office/drawing/2014/main" id="{7CE10FCD-0EB2-4953-A6AE-CD5F67776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872" y="3469833"/>
            <a:ext cx="42319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36" name="Line 988">
            <a:extLst>
              <a:ext uri="{FF2B5EF4-FFF2-40B4-BE49-F238E27FC236}">
                <a16:creationId xmlns:a16="http://schemas.microsoft.com/office/drawing/2014/main" id="{A0C5AD5E-9B33-4088-8C4F-295B20FD10E5}"/>
              </a:ext>
            </a:extLst>
          </p:cNvPr>
          <p:cNvSpPr>
            <a:spLocks noChangeShapeType="1"/>
          </p:cNvSpPr>
          <p:nvPr/>
        </p:nvSpPr>
        <p:spPr bwMode="auto">
          <a:xfrm>
            <a:off x="791144" y="3523964"/>
            <a:ext cx="3438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7" name="Line 989">
            <a:extLst>
              <a:ext uri="{FF2B5EF4-FFF2-40B4-BE49-F238E27FC236}">
                <a16:creationId xmlns:a16="http://schemas.microsoft.com/office/drawing/2014/main" id="{6451E903-CA57-4DFA-ABB7-DCE2A8082CC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2" y="3523964"/>
            <a:ext cx="3364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8" name="Line 990">
            <a:extLst>
              <a:ext uri="{FF2B5EF4-FFF2-40B4-BE49-F238E27FC236}">
                <a16:creationId xmlns:a16="http://schemas.microsoft.com/office/drawing/2014/main" id="{5F7EC9FB-03D1-4506-8BA1-84F2D76EE78E}"/>
              </a:ext>
            </a:extLst>
          </p:cNvPr>
          <p:cNvSpPr>
            <a:spLocks noChangeShapeType="1"/>
          </p:cNvSpPr>
          <p:nvPr/>
        </p:nvSpPr>
        <p:spPr bwMode="auto">
          <a:xfrm>
            <a:off x="904528" y="3523964"/>
            <a:ext cx="9510" cy="732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9" name="Rectangle 1007">
            <a:extLst>
              <a:ext uri="{FF2B5EF4-FFF2-40B4-BE49-F238E27FC236}">
                <a16:creationId xmlns:a16="http://schemas.microsoft.com/office/drawing/2014/main" id="{EC5F24D3-4677-46AD-A8E3-507B8A5F0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331" y="3495436"/>
            <a:ext cx="56326" cy="56326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0" name="Rectangle 1008">
            <a:extLst>
              <a:ext uri="{FF2B5EF4-FFF2-40B4-BE49-F238E27FC236}">
                <a16:creationId xmlns:a16="http://schemas.microsoft.com/office/drawing/2014/main" id="{E96A3D54-1E84-4428-8B96-52A8A69FE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872" y="3600772"/>
            <a:ext cx="65562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zDC</a:t>
            </a: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-/-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rgbClr val="FF0000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41" name="Line 1009">
            <a:extLst>
              <a:ext uri="{FF2B5EF4-FFF2-40B4-BE49-F238E27FC236}">
                <a16:creationId xmlns:a16="http://schemas.microsoft.com/office/drawing/2014/main" id="{6E4BB32D-33E8-4220-8216-53A63D315412}"/>
              </a:ext>
            </a:extLst>
          </p:cNvPr>
          <p:cNvSpPr>
            <a:spLocks noChangeShapeType="1"/>
          </p:cNvSpPr>
          <p:nvPr/>
        </p:nvSpPr>
        <p:spPr bwMode="auto">
          <a:xfrm>
            <a:off x="791144" y="3654903"/>
            <a:ext cx="34381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2" name="Line 1010">
            <a:extLst>
              <a:ext uri="{FF2B5EF4-FFF2-40B4-BE49-F238E27FC236}">
                <a16:creationId xmlns:a16="http://schemas.microsoft.com/office/drawing/2014/main" id="{1484CFC5-8793-4512-8B21-F80CD7B1E32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2" y="3654903"/>
            <a:ext cx="33649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3" name="Line 1011">
            <a:extLst>
              <a:ext uri="{FF2B5EF4-FFF2-40B4-BE49-F238E27FC236}">
                <a16:creationId xmlns:a16="http://schemas.microsoft.com/office/drawing/2014/main" id="{61307FB1-695F-44DA-82CD-9E146BD843D1}"/>
              </a:ext>
            </a:extLst>
          </p:cNvPr>
          <p:cNvSpPr>
            <a:spLocks noChangeShapeType="1"/>
          </p:cNvSpPr>
          <p:nvPr/>
        </p:nvSpPr>
        <p:spPr bwMode="auto">
          <a:xfrm>
            <a:off x="904528" y="3654903"/>
            <a:ext cx="9510" cy="732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4" name="Rectangle 1028">
            <a:extLst>
              <a:ext uri="{FF2B5EF4-FFF2-40B4-BE49-F238E27FC236}">
                <a16:creationId xmlns:a16="http://schemas.microsoft.com/office/drawing/2014/main" id="{B93F8B93-ED37-49BB-9B5C-CF918AB9B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402" y="3626066"/>
            <a:ext cx="56326" cy="56326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22" name="Group 2921">
            <a:extLst>
              <a:ext uri="{FF2B5EF4-FFF2-40B4-BE49-F238E27FC236}">
                <a16:creationId xmlns:a16="http://schemas.microsoft.com/office/drawing/2014/main" id="{F1B0A899-2483-4A4D-B32E-B07D504E9F5D}"/>
              </a:ext>
            </a:extLst>
          </p:cNvPr>
          <p:cNvGrpSpPr/>
          <p:nvPr/>
        </p:nvGrpSpPr>
        <p:grpSpPr>
          <a:xfrm>
            <a:off x="630512" y="3416273"/>
            <a:ext cx="1749600" cy="1173600"/>
            <a:chOff x="3605213" y="7053263"/>
            <a:chExt cx="2792413" cy="1873250"/>
          </a:xfrm>
        </p:grpSpPr>
        <p:sp>
          <p:nvSpPr>
            <p:cNvPr id="2724" name="Line 7">
              <a:extLst>
                <a:ext uri="{FF2B5EF4-FFF2-40B4-BE49-F238E27FC236}">
                  <a16:creationId xmlns:a16="http://schemas.microsoft.com/office/drawing/2014/main" id="{6F6A85BA-F433-4BCE-ADC6-35565CC1BA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600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5" name="Line 8">
              <a:extLst>
                <a:ext uri="{FF2B5EF4-FFF2-40B4-BE49-F238E27FC236}">
                  <a16:creationId xmlns:a16="http://schemas.microsoft.com/office/drawing/2014/main" id="{E1C3DE6F-C78A-4DAC-A291-246411D498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458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6" name="Line 9">
              <a:extLst>
                <a:ext uri="{FF2B5EF4-FFF2-40B4-BE49-F238E27FC236}">
                  <a16:creationId xmlns:a16="http://schemas.microsoft.com/office/drawing/2014/main" id="{78721CF8-FB5C-4293-941A-255BA5C303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15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7" name="Line 10">
              <a:extLst>
                <a:ext uri="{FF2B5EF4-FFF2-40B4-BE49-F238E27FC236}">
                  <a16:creationId xmlns:a16="http://schemas.microsoft.com/office/drawing/2014/main" id="{C0BF9B1F-391C-443A-995A-39D1DD07DE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85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8" name="Line 11">
              <a:extLst>
                <a:ext uri="{FF2B5EF4-FFF2-40B4-BE49-F238E27FC236}">
                  <a16:creationId xmlns:a16="http://schemas.microsoft.com/office/drawing/2014/main" id="{5588D664-B90F-4F88-A023-669B10EFEE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7138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9" name="Line 12">
              <a:extLst>
                <a:ext uri="{FF2B5EF4-FFF2-40B4-BE49-F238E27FC236}">
                  <a16:creationId xmlns:a16="http://schemas.microsoft.com/office/drawing/2014/main" id="{131E0F52-888E-4014-BF17-129542784A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412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0" name="Line 13">
              <a:extLst>
                <a:ext uri="{FF2B5EF4-FFF2-40B4-BE49-F238E27FC236}">
                  <a16:creationId xmlns:a16="http://schemas.microsoft.com/office/drawing/2014/main" id="{9D64CF25-8126-4795-A08C-F503680863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11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1" name="Line 14">
              <a:extLst>
                <a:ext uri="{FF2B5EF4-FFF2-40B4-BE49-F238E27FC236}">
                  <a16:creationId xmlns:a16="http://schemas.microsoft.com/office/drawing/2014/main" id="{94B148CC-02E8-4595-82A0-1FD7DFEDE3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81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2" name="Line 15">
              <a:extLst>
                <a:ext uri="{FF2B5EF4-FFF2-40B4-BE49-F238E27FC236}">
                  <a16:creationId xmlns:a16="http://schemas.microsoft.com/office/drawing/2014/main" id="{10ED463E-4C7C-456E-8B09-3C32D59445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6675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3" name="Line 16">
              <a:extLst>
                <a:ext uri="{FF2B5EF4-FFF2-40B4-BE49-F238E27FC236}">
                  <a16:creationId xmlns:a16="http://schemas.microsoft.com/office/drawing/2014/main" id="{F2F699F6-9E17-4D0B-8F5F-781C52BE5D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36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4" name="Line 17">
              <a:extLst>
                <a:ext uri="{FF2B5EF4-FFF2-40B4-BE49-F238E27FC236}">
                  <a16:creationId xmlns:a16="http://schemas.microsoft.com/office/drawing/2014/main" id="{535E4E13-3E24-4A5C-ABE5-04B4D7640E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065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5" name="Line 18">
              <a:extLst>
                <a:ext uri="{FF2B5EF4-FFF2-40B4-BE49-F238E27FC236}">
                  <a16:creationId xmlns:a16="http://schemas.microsoft.com/office/drawing/2014/main" id="{9E0CFEAB-B94B-4BE4-8C0B-DC78A49BFE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763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6" name="Line 19">
              <a:extLst>
                <a:ext uri="{FF2B5EF4-FFF2-40B4-BE49-F238E27FC236}">
                  <a16:creationId xmlns:a16="http://schemas.microsoft.com/office/drawing/2014/main" id="{7C3E04FB-C948-4DE3-BE9E-8C9FB81A8A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6213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7" name="Line 20">
              <a:extLst>
                <a:ext uri="{FF2B5EF4-FFF2-40B4-BE49-F238E27FC236}">
                  <a16:creationId xmlns:a16="http://schemas.microsoft.com/office/drawing/2014/main" id="{E997B2C2-6AE0-443F-91A5-B0F1321ECA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32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8" name="Line 21">
              <a:extLst>
                <a:ext uri="{FF2B5EF4-FFF2-40B4-BE49-F238E27FC236}">
                  <a16:creationId xmlns:a16="http://schemas.microsoft.com/office/drawing/2014/main" id="{68DFF000-B0C6-4BBB-A35D-DE65ECCD21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18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9" name="Line 22">
              <a:extLst>
                <a:ext uri="{FF2B5EF4-FFF2-40B4-BE49-F238E27FC236}">
                  <a16:creationId xmlns:a16="http://schemas.microsoft.com/office/drawing/2014/main" id="{8CA469C6-6F47-4CB6-8E77-3739BB57EB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71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0" name="Line 23">
              <a:extLst>
                <a:ext uri="{FF2B5EF4-FFF2-40B4-BE49-F238E27FC236}">
                  <a16:creationId xmlns:a16="http://schemas.microsoft.com/office/drawing/2014/main" id="{10AD07D5-E01B-474E-BC86-BA696F2199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5750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1" name="Line 24">
              <a:extLst>
                <a:ext uri="{FF2B5EF4-FFF2-40B4-BE49-F238E27FC236}">
                  <a16:creationId xmlns:a16="http://schemas.microsoft.com/office/drawing/2014/main" id="{1A05C387-ED3E-4DF3-AEC3-E276A29FD8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273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2" name="Line 25">
              <a:extLst>
                <a:ext uri="{FF2B5EF4-FFF2-40B4-BE49-F238E27FC236}">
                  <a16:creationId xmlns:a16="http://schemas.microsoft.com/office/drawing/2014/main" id="{E60B5D95-424D-4744-B661-2C98E08E4C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972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3" name="Line 26">
              <a:extLst>
                <a:ext uri="{FF2B5EF4-FFF2-40B4-BE49-F238E27FC236}">
                  <a16:creationId xmlns:a16="http://schemas.microsoft.com/office/drawing/2014/main" id="{CB2D09F0-9847-4BD2-961E-F98E586108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67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4" name="Line 27">
              <a:extLst>
                <a:ext uri="{FF2B5EF4-FFF2-40B4-BE49-F238E27FC236}">
                  <a16:creationId xmlns:a16="http://schemas.microsoft.com/office/drawing/2014/main" id="{980EDB8B-FBB8-4A19-BDD2-6CDEC8F733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5288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5" name="Line 28">
              <a:extLst>
                <a:ext uri="{FF2B5EF4-FFF2-40B4-BE49-F238E27FC236}">
                  <a16:creationId xmlns:a16="http://schemas.microsoft.com/office/drawing/2014/main" id="{60CCCB47-0A96-4DDA-AD96-17409BD79E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22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6" name="Line 29">
              <a:extLst>
                <a:ext uri="{FF2B5EF4-FFF2-40B4-BE49-F238E27FC236}">
                  <a16:creationId xmlns:a16="http://schemas.microsoft.com/office/drawing/2014/main" id="{C1B09C26-ACAC-465B-9BE3-6F342A8CB4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92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7" name="Line 30">
              <a:extLst>
                <a:ext uri="{FF2B5EF4-FFF2-40B4-BE49-F238E27FC236}">
                  <a16:creationId xmlns:a16="http://schemas.microsoft.com/office/drawing/2014/main" id="{58463320-1938-4E26-A1CA-9DF19F1137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7838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8" name="Line 31">
              <a:extLst>
                <a:ext uri="{FF2B5EF4-FFF2-40B4-BE49-F238E27FC236}">
                  <a16:creationId xmlns:a16="http://schemas.microsoft.com/office/drawing/2014/main" id="{18AE1A39-6562-4484-A7B6-4EFBC6410D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482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9" name="Line 32">
              <a:extLst>
                <a:ext uri="{FF2B5EF4-FFF2-40B4-BE49-F238E27FC236}">
                  <a16:creationId xmlns:a16="http://schemas.microsoft.com/office/drawing/2014/main" id="{1BC5C3C7-DD80-4ABD-AB1B-8D5BEBF0D2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18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0" name="Line 33">
              <a:extLst>
                <a:ext uri="{FF2B5EF4-FFF2-40B4-BE49-F238E27FC236}">
                  <a16:creationId xmlns:a16="http://schemas.microsoft.com/office/drawing/2014/main" id="{AFF8F758-A547-4E0D-84FD-FFEAD46940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8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1" name="Line 34">
              <a:extLst>
                <a:ext uri="{FF2B5EF4-FFF2-40B4-BE49-F238E27FC236}">
                  <a16:creationId xmlns:a16="http://schemas.microsoft.com/office/drawing/2014/main" id="{01B86023-0A3F-4DE9-A53C-BCAFCE8DD1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7375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2" name="Line 35">
              <a:extLst>
                <a:ext uri="{FF2B5EF4-FFF2-40B4-BE49-F238E27FC236}">
                  <a16:creationId xmlns:a16="http://schemas.microsoft.com/office/drawing/2014/main" id="{BC804132-7AFC-4976-B531-9A8AD033FD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43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3" name="Line 36">
              <a:extLst>
                <a:ext uri="{FF2B5EF4-FFF2-40B4-BE49-F238E27FC236}">
                  <a16:creationId xmlns:a16="http://schemas.microsoft.com/office/drawing/2014/main" id="{CC52CA19-B715-4EF9-9A72-0D67B1A2D1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135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4" name="Line 37">
              <a:extLst>
                <a:ext uri="{FF2B5EF4-FFF2-40B4-BE49-F238E27FC236}">
                  <a16:creationId xmlns:a16="http://schemas.microsoft.com/office/drawing/2014/main" id="{97E804AF-4539-44BF-B117-8ADDFF764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833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5" name="Line 38">
              <a:extLst>
                <a:ext uri="{FF2B5EF4-FFF2-40B4-BE49-F238E27FC236}">
                  <a16:creationId xmlns:a16="http://schemas.microsoft.com/office/drawing/2014/main" id="{2F5D1625-5CDD-44F6-99AE-F0B01D0A4D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6913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6" name="Line 39">
              <a:extLst>
                <a:ext uri="{FF2B5EF4-FFF2-40B4-BE49-F238E27FC236}">
                  <a16:creationId xmlns:a16="http://schemas.microsoft.com/office/drawing/2014/main" id="{472E01C1-841C-4819-ADC1-34A36AA16B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39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7" name="Line 40">
              <a:extLst>
                <a:ext uri="{FF2B5EF4-FFF2-40B4-BE49-F238E27FC236}">
                  <a16:creationId xmlns:a16="http://schemas.microsoft.com/office/drawing/2014/main" id="{810819B7-400A-4F9E-82D1-4D6BB33F43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88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8" name="Line 41">
              <a:extLst>
                <a:ext uri="{FF2B5EF4-FFF2-40B4-BE49-F238E27FC236}">
                  <a16:creationId xmlns:a16="http://schemas.microsoft.com/office/drawing/2014/main" id="{73084FE3-A781-45D0-9D4B-41A4DD35AC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78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9" name="Line 42">
              <a:extLst>
                <a:ext uri="{FF2B5EF4-FFF2-40B4-BE49-F238E27FC236}">
                  <a16:creationId xmlns:a16="http://schemas.microsoft.com/office/drawing/2014/main" id="{CE0C5BDF-265C-45F3-A763-54847C083D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6450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0" name="Line 43">
              <a:extLst>
                <a:ext uri="{FF2B5EF4-FFF2-40B4-BE49-F238E27FC236}">
                  <a16:creationId xmlns:a16="http://schemas.microsoft.com/office/drawing/2014/main" id="{616DA18B-9DB0-4D19-B77F-4736314790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343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1" name="Line 44">
              <a:extLst>
                <a:ext uri="{FF2B5EF4-FFF2-40B4-BE49-F238E27FC236}">
                  <a16:creationId xmlns:a16="http://schemas.microsoft.com/office/drawing/2014/main" id="{D864ED03-47B6-41E9-B4A1-578A206C62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042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2" name="Line 45">
              <a:extLst>
                <a:ext uri="{FF2B5EF4-FFF2-40B4-BE49-F238E27FC236}">
                  <a16:creationId xmlns:a16="http://schemas.microsoft.com/office/drawing/2014/main" id="{1261495E-7762-49E2-8006-685F68AE76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74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3" name="Line 46">
              <a:extLst>
                <a:ext uri="{FF2B5EF4-FFF2-40B4-BE49-F238E27FC236}">
                  <a16:creationId xmlns:a16="http://schemas.microsoft.com/office/drawing/2014/main" id="{9326FF3B-89E1-4611-96C9-1A3C7D89E3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5988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4" name="Line 47">
              <a:extLst>
                <a:ext uri="{FF2B5EF4-FFF2-40B4-BE49-F238E27FC236}">
                  <a16:creationId xmlns:a16="http://schemas.microsoft.com/office/drawing/2014/main" id="{28B4D529-AEC4-4210-B5B3-CEFD1D2C3A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9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5" name="Line 48">
              <a:extLst>
                <a:ext uri="{FF2B5EF4-FFF2-40B4-BE49-F238E27FC236}">
                  <a16:creationId xmlns:a16="http://schemas.microsoft.com/office/drawing/2014/main" id="{36EF468F-4C85-4CBB-B38D-86EC7C82D7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799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6" name="Line 49">
              <a:extLst>
                <a:ext uri="{FF2B5EF4-FFF2-40B4-BE49-F238E27FC236}">
                  <a16:creationId xmlns:a16="http://schemas.microsoft.com/office/drawing/2014/main" id="{406DD3CB-BEC8-45C6-B88E-4DEDC133C3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695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7" name="Line 50">
              <a:extLst>
                <a:ext uri="{FF2B5EF4-FFF2-40B4-BE49-F238E27FC236}">
                  <a16:creationId xmlns:a16="http://schemas.microsoft.com/office/drawing/2014/main" id="{70AA5CEA-351A-4583-B8A4-1EF39AC962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5525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8" name="Line 51">
              <a:extLst>
                <a:ext uri="{FF2B5EF4-FFF2-40B4-BE49-F238E27FC236}">
                  <a16:creationId xmlns:a16="http://schemas.microsoft.com/office/drawing/2014/main" id="{B8F03F6A-2CB3-4459-B0BC-4CDFD23B83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25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9" name="Line 52">
              <a:extLst>
                <a:ext uri="{FF2B5EF4-FFF2-40B4-BE49-F238E27FC236}">
                  <a16:creationId xmlns:a16="http://schemas.microsoft.com/office/drawing/2014/main" id="{B60EBFAB-80D3-4614-9DE8-AF7EBA6A9B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95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0" name="Line 53">
              <a:extLst>
                <a:ext uri="{FF2B5EF4-FFF2-40B4-BE49-F238E27FC236}">
                  <a16:creationId xmlns:a16="http://schemas.microsoft.com/office/drawing/2014/main" id="{D474493D-CD1E-4105-B31F-FC7FDCCC6A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648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1" name="Line 54">
              <a:extLst>
                <a:ext uri="{FF2B5EF4-FFF2-40B4-BE49-F238E27FC236}">
                  <a16:creationId xmlns:a16="http://schemas.microsoft.com/office/drawing/2014/main" id="{E45257C2-68CD-4143-A5E0-8E38E98AF6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5063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2" name="Line 55">
              <a:extLst>
                <a:ext uri="{FF2B5EF4-FFF2-40B4-BE49-F238E27FC236}">
                  <a16:creationId xmlns:a16="http://schemas.microsoft.com/office/drawing/2014/main" id="{84E8E907-79A8-4BF6-8AF4-CB28A49586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7205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3" name="Line 56">
              <a:extLst>
                <a:ext uri="{FF2B5EF4-FFF2-40B4-BE49-F238E27FC236}">
                  <a16:creationId xmlns:a16="http://schemas.microsoft.com/office/drawing/2014/main" id="{A8F19240-7E85-4672-B44D-10C5B921EC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903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4" name="Line 57">
              <a:extLst>
                <a:ext uri="{FF2B5EF4-FFF2-40B4-BE49-F238E27FC236}">
                  <a16:creationId xmlns:a16="http://schemas.microsoft.com/office/drawing/2014/main" id="{6D0BCE00-28C4-4947-B5B0-CD11CB8493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7613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5" name="Line 58">
              <a:extLst>
                <a:ext uri="{FF2B5EF4-FFF2-40B4-BE49-F238E27FC236}">
                  <a16:creationId xmlns:a16="http://schemas.microsoft.com/office/drawing/2014/main" id="{CAAF2026-9936-42BD-9650-807E51C74B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46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6" name="Line 59">
              <a:extLst>
                <a:ext uri="{FF2B5EF4-FFF2-40B4-BE49-F238E27FC236}">
                  <a16:creationId xmlns:a16="http://schemas.microsoft.com/office/drawing/2014/main" id="{BF82056E-DC95-4DB0-B19B-2526080C84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158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7" name="Line 60">
              <a:extLst>
                <a:ext uri="{FF2B5EF4-FFF2-40B4-BE49-F238E27FC236}">
                  <a16:creationId xmlns:a16="http://schemas.microsoft.com/office/drawing/2014/main" id="{8F8864ED-1D23-4368-9D31-3589B9ABE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085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8" name="Line 61">
              <a:extLst>
                <a:ext uri="{FF2B5EF4-FFF2-40B4-BE49-F238E27FC236}">
                  <a16:creationId xmlns:a16="http://schemas.microsoft.com/office/drawing/2014/main" id="{69953C89-19D5-4AD4-B5D2-3676C188CD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7150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9" name="Line 62">
              <a:extLst>
                <a:ext uri="{FF2B5EF4-FFF2-40B4-BE49-F238E27FC236}">
                  <a16:creationId xmlns:a16="http://schemas.microsoft.com/office/drawing/2014/main" id="{B40F43E3-68A1-4D05-8143-619BE0D7F6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6413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0" name="Line 63">
              <a:extLst>
                <a:ext uri="{FF2B5EF4-FFF2-40B4-BE49-F238E27FC236}">
                  <a16:creationId xmlns:a16="http://schemas.microsoft.com/office/drawing/2014/main" id="{55D8358A-922B-4FCA-8A87-A7B09FD12A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9112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1" name="Line 64">
              <a:extLst>
                <a:ext uri="{FF2B5EF4-FFF2-40B4-BE49-F238E27FC236}">
                  <a16:creationId xmlns:a16="http://schemas.microsoft.com/office/drawing/2014/main" id="{41A891EB-0F21-471E-9EE1-5E826E8F64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81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2" name="Line 65">
              <a:extLst>
                <a:ext uri="{FF2B5EF4-FFF2-40B4-BE49-F238E27FC236}">
                  <a16:creationId xmlns:a16="http://schemas.microsoft.com/office/drawing/2014/main" id="{D55470F3-4839-4F06-8C7A-D587A8912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6688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3" name="Line 66">
              <a:extLst>
                <a:ext uri="{FF2B5EF4-FFF2-40B4-BE49-F238E27FC236}">
                  <a16:creationId xmlns:a16="http://schemas.microsoft.com/office/drawing/2014/main" id="{478F9AFF-2EEB-4F1D-B83A-2201306452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36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4" name="Line 67">
              <a:extLst>
                <a:ext uri="{FF2B5EF4-FFF2-40B4-BE49-F238E27FC236}">
                  <a16:creationId xmlns:a16="http://schemas.microsoft.com/office/drawing/2014/main" id="{807BCB62-C652-46A7-9B3C-DC364B25CD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006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5" name="Line 68">
              <a:extLst>
                <a:ext uri="{FF2B5EF4-FFF2-40B4-BE49-F238E27FC236}">
                  <a16:creationId xmlns:a16="http://schemas.microsoft.com/office/drawing/2014/main" id="{2360783E-D52E-44D4-8C34-E55AB463CE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765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6" name="Line 69">
              <a:extLst>
                <a:ext uri="{FF2B5EF4-FFF2-40B4-BE49-F238E27FC236}">
                  <a16:creationId xmlns:a16="http://schemas.microsoft.com/office/drawing/2014/main" id="{CBA292D2-A5C2-4903-9F34-54EB442E84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56225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7" name="Line 70">
              <a:extLst>
                <a:ext uri="{FF2B5EF4-FFF2-40B4-BE49-F238E27FC236}">
                  <a16:creationId xmlns:a16="http://schemas.microsoft.com/office/drawing/2014/main" id="{4559EF25-1077-42F7-9AFD-DE5820E55A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32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8" name="Line 71">
              <a:extLst>
                <a:ext uri="{FF2B5EF4-FFF2-40B4-BE49-F238E27FC236}">
                  <a16:creationId xmlns:a16="http://schemas.microsoft.com/office/drawing/2014/main" id="{804ACC2E-A10D-484E-A5E1-0455D01BA5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102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9" name="Line 72">
              <a:extLst>
                <a:ext uri="{FF2B5EF4-FFF2-40B4-BE49-F238E27FC236}">
                  <a16:creationId xmlns:a16="http://schemas.microsoft.com/office/drawing/2014/main" id="{2EB4B9EF-EDC5-4A22-B578-AB90205C52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718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0" name="Line 73">
              <a:extLst>
                <a:ext uri="{FF2B5EF4-FFF2-40B4-BE49-F238E27FC236}">
                  <a16:creationId xmlns:a16="http://schemas.microsoft.com/office/drawing/2014/main" id="{8B4D332F-FC00-4451-BF5B-829355EEBC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65763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1" name="Line 74">
              <a:extLst>
                <a:ext uri="{FF2B5EF4-FFF2-40B4-BE49-F238E27FC236}">
                  <a16:creationId xmlns:a16="http://schemas.microsoft.com/office/drawing/2014/main" id="{FCC5DA7E-B41B-4F07-8AB1-A16FE60EC2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275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2" name="Line 75">
              <a:extLst>
                <a:ext uri="{FF2B5EF4-FFF2-40B4-BE49-F238E27FC236}">
                  <a16:creationId xmlns:a16="http://schemas.microsoft.com/office/drawing/2014/main" id="{AB71B294-1D93-4801-8313-A67E96F09E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973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3" name="Line 76">
              <a:extLst>
                <a:ext uri="{FF2B5EF4-FFF2-40B4-BE49-F238E27FC236}">
                  <a16:creationId xmlns:a16="http://schemas.microsoft.com/office/drawing/2014/main" id="{C48F7C54-CBC2-47EC-9D96-860702F1EB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672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4" name="Line 77">
              <a:extLst>
                <a:ext uri="{FF2B5EF4-FFF2-40B4-BE49-F238E27FC236}">
                  <a16:creationId xmlns:a16="http://schemas.microsoft.com/office/drawing/2014/main" id="{7A783692-E9B2-4DE4-92A6-25E51608B2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75300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5" name="Line 78">
              <a:extLst>
                <a:ext uri="{FF2B5EF4-FFF2-40B4-BE49-F238E27FC236}">
                  <a16:creationId xmlns:a16="http://schemas.microsoft.com/office/drawing/2014/main" id="{F94E32C9-5982-47AB-A588-C64FD1F9F9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228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6" name="Line 79">
              <a:extLst>
                <a:ext uri="{FF2B5EF4-FFF2-40B4-BE49-F238E27FC236}">
                  <a16:creationId xmlns:a16="http://schemas.microsoft.com/office/drawing/2014/main" id="{3A5D9710-6723-4DE3-96CE-19CD84989C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92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7" name="Line 80">
              <a:extLst>
                <a:ext uri="{FF2B5EF4-FFF2-40B4-BE49-F238E27FC236}">
                  <a16:creationId xmlns:a16="http://schemas.microsoft.com/office/drawing/2014/main" id="{CED8E261-EC07-4A54-93E0-A8BAB2D5CC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62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8" name="Line 81">
              <a:extLst>
                <a:ext uri="{FF2B5EF4-FFF2-40B4-BE49-F238E27FC236}">
                  <a16:creationId xmlns:a16="http://schemas.microsoft.com/office/drawing/2014/main" id="{60B99D19-7773-4FAF-A309-26A48985A6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4838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9" name="Line 82">
              <a:extLst>
                <a:ext uri="{FF2B5EF4-FFF2-40B4-BE49-F238E27FC236}">
                  <a16:creationId xmlns:a16="http://schemas.microsoft.com/office/drawing/2014/main" id="{4966091F-EF81-46A9-AA39-DA4D3E9596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182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0" name="Line 83">
              <a:extLst>
                <a:ext uri="{FF2B5EF4-FFF2-40B4-BE49-F238E27FC236}">
                  <a16:creationId xmlns:a16="http://schemas.microsoft.com/office/drawing/2014/main" id="{1CACDB23-7837-492F-81AB-E8BCEB5CD8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388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1" name="Line 84">
              <a:extLst>
                <a:ext uri="{FF2B5EF4-FFF2-40B4-BE49-F238E27FC236}">
                  <a16:creationId xmlns:a16="http://schemas.microsoft.com/office/drawing/2014/main" id="{4726BBF6-BFB8-46FF-8B22-A93F533DD0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58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2" name="Line 85">
              <a:extLst>
                <a:ext uri="{FF2B5EF4-FFF2-40B4-BE49-F238E27FC236}">
                  <a16:creationId xmlns:a16="http://schemas.microsoft.com/office/drawing/2014/main" id="{F3432C61-CCB1-4DF5-A2A5-ED38B1B65A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43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3" name="Line 86">
              <a:extLst>
                <a:ext uri="{FF2B5EF4-FFF2-40B4-BE49-F238E27FC236}">
                  <a16:creationId xmlns:a16="http://schemas.microsoft.com/office/drawing/2014/main" id="{1813498B-61DC-4230-9844-E5D5B7DAE4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13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4" name="Line 87">
              <a:extLst>
                <a:ext uri="{FF2B5EF4-FFF2-40B4-BE49-F238E27FC236}">
                  <a16:creationId xmlns:a16="http://schemas.microsoft.com/office/drawing/2014/main" id="{820635CC-DA2D-46C6-B0F7-2B1CD73800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835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5" name="Line 88">
              <a:extLst>
                <a:ext uri="{FF2B5EF4-FFF2-40B4-BE49-F238E27FC236}">
                  <a16:creationId xmlns:a16="http://schemas.microsoft.com/office/drawing/2014/main" id="{2B8A51DF-8543-43A7-9A55-652BBB1C41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6925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6" name="Line 89">
              <a:extLst>
                <a:ext uri="{FF2B5EF4-FFF2-40B4-BE49-F238E27FC236}">
                  <a16:creationId xmlns:a16="http://schemas.microsoft.com/office/drawing/2014/main" id="{08A23F1D-DE8C-4B72-AB93-B9E658E06E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039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7" name="Line 90">
              <a:extLst>
                <a:ext uri="{FF2B5EF4-FFF2-40B4-BE49-F238E27FC236}">
                  <a16:creationId xmlns:a16="http://schemas.microsoft.com/office/drawing/2014/main" id="{6A595FE5-F3D0-47C9-ADA9-60A4008C97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309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8" name="Line 91">
              <a:extLst>
                <a:ext uri="{FF2B5EF4-FFF2-40B4-BE49-F238E27FC236}">
                  <a16:creationId xmlns:a16="http://schemas.microsoft.com/office/drawing/2014/main" id="{FC2512E2-0B8B-47CB-9ACD-8E822A09D5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5788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9" name="Line 92">
              <a:extLst>
                <a:ext uri="{FF2B5EF4-FFF2-40B4-BE49-F238E27FC236}">
                  <a16:creationId xmlns:a16="http://schemas.microsoft.com/office/drawing/2014/main" id="{F36BEDC5-7690-4D5C-A187-7142399515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6463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0" name="Line 93">
              <a:extLst>
                <a:ext uri="{FF2B5EF4-FFF2-40B4-BE49-F238E27FC236}">
                  <a16:creationId xmlns:a16="http://schemas.microsoft.com/office/drawing/2014/main" id="{066A074B-AB59-4E27-9E4E-6816773E14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345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1" name="Line 94">
              <a:extLst>
                <a:ext uri="{FF2B5EF4-FFF2-40B4-BE49-F238E27FC236}">
                  <a16:creationId xmlns:a16="http://schemas.microsoft.com/office/drawing/2014/main" id="{CEB753D4-34A2-49CE-8D9D-231A15BAF9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043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2" name="Line 95">
              <a:extLst>
                <a:ext uri="{FF2B5EF4-FFF2-40B4-BE49-F238E27FC236}">
                  <a16:creationId xmlns:a16="http://schemas.microsoft.com/office/drawing/2014/main" id="{0ADB001E-060A-43C1-A29B-44B21550FF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742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3" name="Line 96">
              <a:extLst>
                <a:ext uri="{FF2B5EF4-FFF2-40B4-BE49-F238E27FC236}">
                  <a16:creationId xmlns:a16="http://schemas.microsoft.com/office/drawing/2014/main" id="{8E7CB697-A34F-46D6-BE3F-921714C0D5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6000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4" name="Line 97">
              <a:extLst>
                <a:ext uri="{FF2B5EF4-FFF2-40B4-BE49-F238E27FC236}">
                  <a16:creationId xmlns:a16="http://schemas.microsoft.com/office/drawing/2014/main" id="{9B9F193A-D545-404B-B903-E0D1FEA495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22988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5" name="Line 98">
              <a:extLst>
                <a:ext uri="{FF2B5EF4-FFF2-40B4-BE49-F238E27FC236}">
                  <a16:creationId xmlns:a16="http://schemas.microsoft.com/office/drawing/2014/main" id="{0CE15D7A-EDEA-43E0-A1F3-DEA4F111F7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4997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6" name="Line 99">
              <a:extLst>
                <a:ext uri="{FF2B5EF4-FFF2-40B4-BE49-F238E27FC236}">
                  <a16:creationId xmlns:a16="http://schemas.microsoft.com/office/drawing/2014/main" id="{1D8840BE-5A9F-472E-A04A-F516245FB4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769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7" name="Line 100">
              <a:extLst>
                <a:ext uri="{FF2B5EF4-FFF2-40B4-BE49-F238E27FC236}">
                  <a16:creationId xmlns:a16="http://schemas.microsoft.com/office/drawing/2014/main" id="{DA888147-B57F-472B-A1B7-6FD08D0811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05538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8" name="Line 101">
              <a:extLst>
                <a:ext uri="{FF2B5EF4-FFF2-40B4-BE49-F238E27FC236}">
                  <a16:creationId xmlns:a16="http://schemas.microsoft.com/office/drawing/2014/main" id="{65C21815-873D-4560-B933-984B40609D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2525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9" name="Line 102">
              <a:extLst>
                <a:ext uri="{FF2B5EF4-FFF2-40B4-BE49-F238E27FC236}">
                  <a16:creationId xmlns:a16="http://schemas.microsoft.com/office/drawing/2014/main" id="{4D01EA3D-7F1B-4E5A-A050-A17AC7ED71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951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0" name="Line 103">
              <a:extLst>
                <a:ext uri="{FF2B5EF4-FFF2-40B4-BE49-F238E27FC236}">
                  <a16:creationId xmlns:a16="http://schemas.microsoft.com/office/drawing/2014/main" id="{53A53983-B50F-48CD-A05E-F3E258D349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650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1" name="Line 104">
              <a:extLst>
                <a:ext uri="{FF2B5EF4-FFF2-40B4-BE49-F238E27FC236}">
                  <a16:creationId xmlns:a16="http://schemas.microsoft.com/office/drawing/2014/main" id="{EC1D5748-7B74-49C9-9E75-B6AF1DEF6C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15075" y="8875713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2" name="Line 105">
              <a:extLst>
                <a:ext uri="{FF2B5EF4-FFF2-40B4-BE49-F238E27FC236}">
                  <a16:creationId xmlns:a16="http://schemas.microsoft.com/office/drawing/2014/main" id="{52F2D0E7-FD56-4088-80CB-6708BDFD3E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42063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3" name="Line 106">
              <a:extLst>
                <a:ext uri="{FF2B5EF4-FFF2-40B4-BE49-F238E27FC236}">
                  <a16:creationId xmlns:a16="http://schemas.microsoft.com/office/drawing/2014/main" id="{723F8707-BF56-4DC7-84F7-DEC6D27ED6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69050" y="8875713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4" name="Line 107">
              <a:extLst>
                <a:ext uri="{FF2B5EF4-FFF2-40B4-BE49-F238E27FC236}">
                  <a16:creationId xmlns:a16="http://schemas.microsoft.com/office/drawing/2014/main" id="{870F9D73-3503-4609-9113-7D8D12898F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6038" y="8875713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5" name="Line 108">
              <a:extLst>
                <a:ext uri="{FF2B5EF4-FFF2-40B4-BE49-F238E27FC236}">
                  <a16:creationId xmlns:a16="http://schemas.microsoft.com/office/drawing/2014/main" id="{0212AA5F-74A6-4B3B-9439-B280FDAD2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600" y="8875713"/>
              <a:ext cx="27384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6" name="Line 109">
              <a:extLst>
                <a:ext uri="{FF2B5EF4-FFF2-40B4-BE49-F238E27FC236}">
                  <a16:creationId xmlns:a16="http://schemas.microsoft.com/office/drawing/2014/main" id="{8EC01488-BB37-460B-81E6-B72F94C41E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600" y="887571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8" name="Line 111">
              <a:extLst>
                <a:ext uri="{FF2B5EF4-FFF2-40B4-BE49-F238E27FC236}">
                  <a16:creationId xmlns:a16="http://schemas.microsoft.com/office/drawing/2014/main" id="{92294B42-F018-4AE8-94B0-33571F5C1F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1813" y="887571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0" name="Line 113">
              <a:extLst>
                <a:ext uri="{FF2B5EF4-FFF2-40B4-BE49-F238E27FC236}">
                  <a16:creationId xmlns:a16="http://schemas.microsoft.com/office/drawing/2014/main" id="{48A8182A-E5D2-4BA6-9D3E-7469C4D49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7613" y="887571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2" name="Line 115">
              <a:extLst>
                <a:ext uri="{FF2B5EF4-FFF2-40B4-BE49-F238E27FC236}">
                  <a16:creationId xmlns:a16="http://schemas.microsoft.com/office/drawing/2014/main" id="{19C36437-A2F1-4C21-8EED-C796285AE2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1825" y="887571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4" name="Line 117">
              <a:extLst>
                <a:ext uri="{FF2B5EF4-FFF2-40B4-BE49-F238E27FC236}">
                  <a16:creationId xmlns:a16="http://schemas.microsoft.com/office/drawing/2014/main" id="{174EE789-9C08-4EC8-BC9E-083BFFB4C7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6038" y="887571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6" name="Line 119">
              <a:extLst>
                <a:ext uri="{FF2B5EF4-FFF2-40B4-BE49-F238E27FC236}">
                  <a16:creationId xmlns:a16="http://schemas.microsoft.com/office/drawing/2014/main" id="{5C432D0C-C1BB-451D-8002-7A8F5862EE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57600" y="7053263"/>
              <a:ext cx="0" cy="1822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7" name="Line 120">
              <a:extLst>
                <a:ext uri="{FF2B5EF4-FFF2-40B4-BE49-F238E27FC236}">
                  <a16:creationId xmlns:a16="http://schemas.microsoft.com/office/drawing/2014/main" id="{795666C6-C20D-4D84-BC90-B71202F3FF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5213" y="8875713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9" name="Line 122">
              <a:extLst>
                <a:ext uri="{FF2B5EF4-FFF2-40B4-BE49-F238E27FC236}">
                  <a16:creationId xmlns:a16="http://schemas.microsoft.com/office/drawing/2014/main" id="{A9F33E8D-BAD7-4D02-A290-B2F1EB26BC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5213" y="8510588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1" name="Line 124">
              <a:extLst>
                <a:ext uri="{FF2B5EF4-FFF2-40B4-BE49-F238E27FC236}">
                  <a16:creationId xmlns:a16="http://schemas.microsoft.com/office/drawing/2014/main" id="{8C8EC01F-0CF1-4625-A43D-8A37E2182D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5213" y="8147051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3" name="Line 126">
              <a:extLst>
                <a:ext uri="{FF2B5EF4-FFF2-40B4-BE49-F238E27FC236}">
                  <a16:creationId xmlns:a16="http://schemas.microsoft.com/office/drawing/2014/main" id="{7F2E4CDB-D013-4B5D-89AD-957AB6361E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5213" y="7781926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5" name="Line 128">
              <a:extLst>
                <a:ext uri="{FF2B5EF4-FFF2-40B4-BE49-F238E27FC236}">
                  <a16:creationId xmlns:a16="http://schemas.microsoft.com/office/drawing/2014/main" id="{78099E19-5909-49C4-A087-2DCB5968E9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5213" y="7418388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7" name="Line 130">
              <a:extLst>
                <a:ext uri="{FF2B5EF4-FFF2-40B4-BE49-F238E27FC236}">
                  <a16:creationId xmlns:a16="http://schemas.microsoft.com/office/drawing/2014/main" id="{FA501AA4-FC23-49E0-B71B-EE33CCB4B1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5213" y="7053263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9" name="Line 132">
              <a:extLst>
                <a:ext uri="{FF2B5EF4-FFF2-40B4-BE49-F238E27FC236}">
                  <a16:creationId xmlns:a16="http://schemas.microsoft.com/office/drawing/2014/main" id="{685B1B5D-66A3-45EC-B391-AADC9F0F95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5213" y="8875713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0" name="Line 133">
              <a:extLst>
                <a:ext uri="{FF2B5EF4-FFF2-40B4-BE49-F238E27FC236}">
                  <a16:creationId xmlns:a16="http://schemas.microsoft.com/office/drawing/2014/main" id="{CFEBBD41-1019-48E3-90DD-2534D3C06F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600" y="88757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1" name="Line 134">
              <a:extLst>
                <a:ext uri="{FF2B5EF4-FFF2-40B4-BE49-F238E27FC236}">
                  <a16:creationId xmlns:a16="http://schemas.microsoft.com/office/drawing/2014/main" id="{B0E78B35-8285-410F-B1DF-FDA5BA1D59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600" y="8875713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2" name="Line 135">
              <a:extLst>
                <a:ext uri="{FF2B5EF4-FFF2-40B4-BE49-F238E27FC236}">
                  <a16:creationId xmlns:a16="http://schemas.microsoft.com/office/drawing/2014/main" id="{B68B1A8C-B2DA-4B46-A70C-0DE2DC7872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5863" y="88757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3" name="Line 136">
              <a:extLst>
                <a:ext uri="{FF2B5EF4-FFF2-40B4-BE49-F238E27FC236}">
                  <a16:creationId xmlns:a16="http://schemas.microsoft.com/office/drawing/2014/main" id="{9B42109E-68CF-4387-91B0-B1E0ECC188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5863" y="8875713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4" name="Line 137">
              <a:extLst>
                <a:ext uri="{FF2B5EF4-FFF2-40B4-BE49-F238E27FC236}">
                  <a16:creationId xmlns:a16="http://schemas.microsoft.com/office/drawing/2014/main" id="{50241044-7A3F-4659-BF34-55184E513C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4125" y="88757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5" name="Line 138">
              <a:extLst>
                <a:ext uri="{FF2B5EF4-FFF2-40B4-BE49-F238E27FC236}">
                  <a16:creationId xmlns:a16="http://schemas.microsoft.com/office/drawing/2014/main" id="{6502D71E-F156-4361-B25F-330AE559EE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4125" y="8875713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6" name="Line 139">
              <a:extLst>
                <a:ext uri="{FF2B5EF4-FFF2-40B4-BE49-F238E27FC236}">
                  <a16:creationId xmlns:a16="http://schemas.microsoft.com/office/drawing/2014/main" id="{AE5F8E12-55E2-4111-BEF0-F8191BD71B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2388" y="88757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7" name="Line 140">
              <a:extLst>
                <a:ext uri="{FF2B5EF4-FFF2-40B4-BE49-F238E27FC236}">
                  <a16:creationId xmlns:a16="http://schemas.microsoft.com/office/drawing/2014/main" id="{BCBB3F81-77A1-415E-AB0B-4BF80D39F4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2388" y="8875713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8" name="Line 141">
              <a:extLst>
                <a:ext uri="{FF2B5EF4-FFF2-40B4-BE49-F238E27FC236}">
                  <a16:creationId xmlns:a16="http://schemas.microsoft.com/office/drawing/2014/main" id="{F978BD9F-0E9A-418E-80C6-DA50150378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0650" y="88757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9" name="Line 142">
              <a:extLst>
                <a:ext uri="{FF2B5EF4-FFF2-40B4-BE49-F238E27FC236}">
                  <a16:creationId xmlns:a16="http://schemas.microsoft.com/office/drawing/2014/main" id="{45F17C2A-5E48-4E84-A82A-8C6A91170A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0650" y="8839201"/>
              <a:ext cx="68263" cy="365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0" name="Line 143">
              <a:extLst>
                <a:ext uri="{FF2B5EF4-FFF2-40B4-BE49-F238E27FC236}">
                  <a16:creationId xmlns:a16="http://schemas.microsoft.com/office/drawing/2014/main" id="{7FFB6E7B-7B6F-4DA2-8D76-F4F311C072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8913" y="883920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1" name="Line 144">
              <a:extLst>
                <a:ext uri="{FF2B5EF4-FFF2-40B4-BE49-F238E27FC236}">
                  <a16:creationId xmlns:a16="http://schemas.microsoft.com/office/drawing/2014/main" id="{546A6AE5-993C-49CD-A6AE-421C40A8B7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8913" y="8693151"/>
              <a:ext cx="68263" cy="146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2" name="Line 145">
              <a:extLst>
                <a:ext uri="{FF2B5EF4-FFF2-40B4-BE49-F238E27FC236}">
                  <a16:creationId xmlns:a16="http://schemas.microsoft.com/office/drawing/2014/main" id="{13CB1763-C92E-4AEB-BDD0-7117F0CE87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7175" y="8612188"/>
              <a:ext cx="0" cy="1635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3" name="Freeform 146">
              <a:extLst>
                <a:ext uri="{FF2B5EF4-FFF2-40B4-BE49-F238E27FC236}">
                  <a16:creationId xmlns:a16="http://schemas.microsoft.com/office/drawing/2014/main" id="{DC794E84-3968-4F13-96B4-3F98A7974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2725" y="861218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4" name="Freeform 147">
              <a:extLst>
                <a:ext uri="{FF2B5EF4-FFF2-40B4-BE49-F238E27FC236}">
                  <a16:creationId xmlns:a16="http://schemas.microsoft.com/office/drawing/2014/main" id="{B472A609-ACB2-4D31-84AF-7B19B4AD4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2725" y="87757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5" name="Line 148">
              <a:extLst>
                <a:ext uri="{FF2B5EF4-FFF2-40B4-BE49-F238E27FC236}">
                  <a16:creationId xmlns:a16="http://schemas.microsoft.com/office/drawing/2014/main" id="{56250043-529F-4571-B544-B11A536AAE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7175" y="8693151"/>
              <a:ext cx="698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6" name="Line 149">
              <a:extLst>
                <a:ext uri="{FF2B5EF4-FFF2-40B4-BE49-F238E27FC236}">
                  <a16:creationId xmlns:a16="http://schemas.microsoft.com/office/drawing/2014/main" id="{72DBBAFB-FA96-4A42-9647-C3F3881E06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7025" y="8612188"/>
              <a:ext cx="0" cy="1635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7" name="Freeform 150">
              <a:extLst>
                <a:ext uri="{FF2B5EF4-FFF2-40B4-BE49-F238E27FC236}">
                  <a16:creationId xmlns:a16="http://schemas.microsoft.com/office/drawing/2014/main" id="{96609FAD-55B3-4C2D-89DC-FB2714DF7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988" y="861218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8" name="Freeform 151">
              <a:extLst>
                <a:ext uri="{FF2B5EF4-FFF2-40B4-BE49-F238E27FC236}">
                  <a16:creationId xmlns:a16="http://schemas.microsoft.com/office/drawing/2014/main" id="{FC9FFE77-0814-41DB-9145-70CE16C91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988" y="87757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9" name="Line 152">
              <a:extLst>
                <a:ext uri="{FF2B5EF4-FFF2-40B4-BE49-F238E27FC236}">
                  <a16:creationId xmlns:a16="http://schemas.microsoft.com/office/drawing/2014/main" id="{EA82ED5E-0DF5-4C96-AD02-34580D2712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7025" y="8693151"/>
              <a:ext cx="68263" cy="1825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0" name="Line 153">
              <a:extLst>
                <a:ext uri="{FF2B5EF4-FFF2-40B4-BE49-F238E27FC236}">
                  <a16:creationId xmlns:a16="http://schemas.microsoft.com/office/drawing/2014/main" id="{101C9AF8-74D9-4F16-98AC-42F1443318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5288" y="88757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1" name="Line 154">
              <a:extLst>
                <a:ext uri="{FF2B5EF4-FFF2-40B4-BE49-F238E27FC236}">
                  <a16:creationId xmlns:a16="http://schemas.microsoft.com/office/drawing/2014/main" id="{52A63CF3-4783-4059-A665-4540703C6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5288" y="8875713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2" name="Line 155">
              <a:extLst>
                <a:ext uri="{FF2B5EF4-FFF2-40B4-BE49-F238E27FC236}">
                  <a16:creationId xmlns:a16="http://schemas.microsoft.com/office/drawing/2014/main" id="{7797B8D4-38D5-45D5-B903-A9FF28158D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3550" y="88757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3" name="Line 156">
              <a:extLst>
                <a:ext uri="{FF2B5EF4-FFF2-40B4-BE49-F238E27FC236}">
                  <a16:creationId xmlns:a16="http://schemas.microsoft.com/office/drawing/2014/main" id="{717694AE-944B-4249-BB17-5714738044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3550" y="8875713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4" name="Line 157">
              <a:extLst>
                <a:ext uri="{FF2B5EF4-FFF2-40B4-BE49-F238E27FC236}">
                  <a16:creationId xmlns:a16="http://schemas.microsoft.com/office/drawing/2014/main" id="{275F55EF-CB3C-4BF3-BBB1-1B4F43E015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1813" y="88757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5" name="Line 158">
              <a:extLst>
                <a:ext uri="{FF2B5EF4-FFF2-40B4-BE49-F238E27FC236}">
                  <a16:creationId xmlns:a16="http://schemas.microsoft.com/office/drawing/2014/main" id="{D7DE3E4C-8B95-4827-BCD1-F284F8FFA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1813" y="8875713"/>
              <a:ext cx="682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6" name="Line 159">
              <a:extLst>
                <a:ext uri="{FF2B5EF4-FFF2-40B4-BE49-F238E27FC236}">
                  <a16:creationId xmlns:a16="http://schemas.microsoft.com/office/drawing/2014/main" id="{80A0D7CF-44CA-48F4-9D44-AD75C55EAE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0075" y="88757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7" name="Line 160">
              <a:extLst>
                <a:ext uri="{FF2B5EF4-FFF2-40B4-BE49-F238E27FC236}">
                  <a16:creationId xmlns:a16="http://schemas.microsoft.com/office/drawing/2014/main" id="{F759EA75-204F-49E6-85F2-6A791A3A40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0075" y="8802688"/>
              <a:ext cx="68263" cy="7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8" name="Line 161">
              <a:extLst>
                <a:ext uri="{FF2B5EF4-FFF2-40B4-BE49-F238E27FC236}">
                  <a16:creationId xmlns:a16="http://schemas.microsoft.com/office/drawing/2014/main" id="{9733534D-6FCA-4802-9CAE-93AE7A932B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8338" y="8802688"/>
              <a:ext cx="0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9" name="Freeform 162">
              <a:extLst>
                <a:ext uri="{FF2B5EF4-FFF2-40B4-BE49-F238E27FC236}">
                  <a16:creationId xmlns:a16="http://schemas.microsoft.com/office/drawing/2014/main" id="{BA1D798B-1D4E-47D0-9D68-D5608E25D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888" y="88471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0" name="Line 163">
              <a:extLst>
                <a:ext uri="{FF2B5EF4-FFF2-40B4-BE49-F238E27FC236}">
                  <a16:creationId xmlns:a16="http://schemas.microsoft.com/office/drawing/2014/main" id="{063E611C-567A-4489-B31C-F34400B958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78338" y="8729663"/>
              <a:ext cx="68263" cy="7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1" name="Line 164">
              <a:extLst>
                <a:ext uri="{FF2B5EF4-FFF2-40B4-BE49-F238E27FC236}">
                  <a16:creationId xmlns:a16="http://schemas.microsoft.com/office/drawing/2014/main" id="{92CEBE27-3F3D-4C9B-AFE4-6E7341B777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6600" y="872966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2" name="Line 165">
              <a:extLst>
                <a:ext uri="{FF2B5EF4-FFF2-40B4-BE49-F238E27FC236}">
                  <a16:creationId xmlns:a16="http://schemas.microsoft.com/office/drawing/2014/main" id="{6957E9AA-C54B-4AE1-88D4-FEF2BBD921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46600" y="8548688"/>
              <a:ext cx="69850" cy="1809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3" name="Line 166">
              <a:extLst>
                <a:ext uri="{FF2B5EF4-FFF2-40B4-BE49-F238E27FC236}">
                  <a16:creationId xmlns:a16="http://schemas.microsoft.com/office/drawing/2014/main" id="{190E5FA0-92A5-4B84-9A1C-23AC3E00B5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6450" y="8480426"/>
              <a:ext cx="0" cy="134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4" name="Freeform 167">
              <a:extLst>
                <a:ext uri="{FF2B5EF4-FFF2-40B4-BE49-F238E27FC236}">
                  <a16:creationId xmlns:a16="http://schemas.microsoft.com/office/drawing/2014/main" id="{5BD4C882-2F2B-42F0-B264-2CA3515C0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3" y="84804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5" name="Freeform 168">
              <a:extLst>
                <a:ext uri="{FF2B5EF4-FFF2-40B4-BE49-F238E27FC236}">
                  <a16:creationId xmlns:a16="http://schemas.microsoft.com/office/drawing/2014/main" id="{ACCB45E9-3DA3-4E6A-A6CB-78BD8D071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3" y="86153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6" name="Line 169">
              <a:extLst>
                <a:ext uri="{FF2B5EF4-FFF2-40B4-BE49-F238E27FC236}">
                  <a16:creationId xmlns:a16="http://schemas.microsoft.com/office/drawing/2014/main" id="{C577CB98-F06A-4529-9E87-50F3BDFF47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6450" y="8437563"/>
              <a:ext cx="68263" cy="1111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7" name="Line 170">
              <a:extLst>
                <a:ext uri="{FF2B5EF4-FFF2-40B4-BE49-F238E27FC236}">
                  <a16:creationId xmlns:a16="http://schemas.microsoft.com/office/drawing/2014/main" id="{5BB48AB3-BDD8-4B94-A7F3-1E1B067B60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4713" y="8315326"/>
              <a:ext cx="0" cy="2476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8" name="Freeform 171">
              <a:extLst>
                <a:ext uri="{FF2B5EF4-FFF2-40B4-BE49-F238E27FC236}">
                  <a16:creationId xmlns:a16="http://schemas.microsoft.com/office/drawing/2014/main" id="{3F0B7A40-564D-444A-9BE0-699A6F394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831532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9" name="Freeform 172">
              <a:extLst>
                <a:ext uri="{FF2B5EF4-FFF2-40B4-BE49-F238E27FC236}">
                  <a16:creationId xmlns:a16="http://schemas.microsoft.com/office/drawing/2014/main" id="{0CF92BB1-039B-4AD1-85E7-043B6D419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85629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0" name="Line 173">
              <a:extLst>
                <a:ext uri="{FF2B5EF4-FFF2-40B4-BE49-F238E27FC236}">
                  <a16:creationId xmlns:a16="http://schemas.microsoft.com/office/drawing/2014/main" id="{F77AA374-0B96-480C-B970-7D7E3D901C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84713" y="8221663"/>
              <a:ext cx="68263" cy="2159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1" name="Line 174">
              <a:extLst>
                <a:ext uri="{FF2B5EF4-FFF2-40B4-BE49-F238E27FC236}">
                  <a16:creationId xmlns:a16="http://schemas.microsoft.com/office/drawing/2014/main" id="{28AB2D1B-A930-45A0-A1EF-6FE39C2CA2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975" y="8096251"/>
              <a:ext cx="0" cy="2476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2" name="Freeform 175">
              <a:extLst>
                <a:ext uri="{FF2B5EF4-FFF2-40B4-BE49-F238E27FC236}">
                  <a16:creationId xmlns:a16="http://schemas.microsoft.com/office/drawing/2014/main" id="{F97A465D-6C7B-4C3A-8D0D-575B251EF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80962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3" name="Freeform 176">
              <a:extLst>
                <a:ext uri="{FF2B5EF4-FFF2-40B4-BE49-F238E27FC236}">
                  <a16:creationId xmlns:a16="http://schemas.microsoft.com/office/drawing/2014/main" id="{8B1DAC19-5897-4342-8205-0700D55EC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834390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4" name="Line 177">
              <a:extLst>
                <a:ext uri="{FF2B5EF4-FFF2-40B4-BE49-F238E27FC236}">
                  <a16:creationId xmlns:a16="http://schemas.microsoft.com/office/drawing/2014/main" id="{465D0B9C-6C87-40D7-8A8A-DF7CB98ACE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975" y="8147051"/>
              <a:ext cx="68263" cy="746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5" name="Line 178">
              <a:extLst>
                <a:ext uri="{FF2B5EF4-FFF2-40B4-BE49-F238E27FC236}">
                  <a16:creationId xmlns:a16="http://schemas.microsoft.com/office/drawing/2014/main" id="{831226D9-1C2B-44A4-9987-7163A061E0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1238" y="7994651"/>
              <a:ext cx="0" cy="304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6" name="Freeform 179">
              <a:extLst>
                <a:ext uri="{FF2B5EF4-FFF2-40B4-BE49-F238E27FC236}">
                  <a16:creationId xmlns:a16="http://schemas.microsoft.com/office/drawing/2014/main" id="{1A20F0D1-2B16-4E97-B98F-9F00BA0D4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0" y="79946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7" name="Freeform 180">
              <a:extLst>
                <a:ext uri="{FF2B5EF4-FFF2-40B4-BE49-F238E27FC236}">
                  <a16:creationId xmlns:a16="http://schemas.microsoft.com/office/drawing/2014/main" id="{45272814-3EE3-44C9-9A91-6A9FA2EB8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0" y="82994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8" name="Line 181">
              <a:extLst>
                <a:ext uri="{FF2B5EF4-FFF2-40B4-BE49-F238E27FC236}">
                  <a16:creationId xmlns:a16="http://schemas.microsoft.com/office/drawing/2014/main" id="{DB5284E7-799F-4A74-B348-E308D61B82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21238" y="7929563"/>
              <a:ext cx="68263" cy="2174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9" name="Line 182">
              <a:extLst>
                <a:ext uri="{FF2B5EF4-FFF2-40B4-BE49-F238E27FC236}">
                  <a16:creationId xmlns:a16="http://schemas.microsoft.com/office/drawing/2014/main" id="{7D11DD27-87A2-4812-93AD-2D66246DC8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9500" y="7840663"/>
              <a:ext cx="0" cy="1762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0" name="Freeform 183">
              <a:extLst>
                <a:ext uri="{FF2B5EF4-FFF2-40B4-BE49-F238E27FC236}">
                  <a16:creationId xmlns:a16="http://schemas.microsoft.com/office/drawing/2014/main" id="{06E52336-8FEA-417C-98B1-F660736F8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3" y="784066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1" name="Freeform 184">
              <a:extLst>
                <a:ext uri="{FF2B5EF4-FFF2-40B4-BE49-F238E27FC236}">
                  <a16:creationId xmlns:a16="http://schemas.microsoft.com/office/drawing/2014/main" id="{D3769E92-210E-4014-AF64-E58E805E2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3" y="80168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2" name="Line 185">
              <a:extLst>
                <a:ext uri="{FF2B5EF4-FFF2-40B4-BE49-F238E27FC236}">
                  <a16:creationId xmlns:a16="http://schemas.microsoft.com/office/drawing/2014/main" id="{BED07A7A-AD2B-4A59-A8EA-A752BAE7A5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89500" y="7708901"/>
              <a:ext cx="68263" cy="2206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3" name="Line 186">
              <a:extLst>
                <a:ext uri="{FF2B5EF4-FFF2-40B4-BE49-F238E27FC236}">
                  <a16:creationId xmlns:a16="http://schemas.microsoft.com/office/drawing/2014/main" id="{E3DE3C7B-E7D6-4C8F-8FD4-9FACA589B4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7763" y="7600951"/>
              <a:ext cx="0" cy="2174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4" name="Freeform 187">
              <a:extLst>
                <a:ext uri="{FF2B5EF4-FFF2-40B4-BE49-F238E27FC236}">
                  <a16:creationId xmlns:a16="http://schemas.microsoft.com/office/drawing/2014/main" id="{0797C328-9C34-49B8-BF74-940D6F137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313" y="76009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5" name="Freeform 188">
              <a:extLst>
                <a:ext uri="{FF2B5EF4-FFF2-40B4-BE49-F238E27FC236}">
                  <a16:creationId xmlns:a16="http://schemas.microsoft.com/office/drawing/2014/main" id="{0648C7AB-C648-49AF-90E8-00CF76C21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313" y="78184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6" name="Line 189">
              <a:extLst>
                <a:ext uri="{FF2B5EF4-FFF2-40B4-BE49-F238E27FC236}">
                  <a16:creationId xmlns:a16="http://schemas.microsoft.com/office/drawing/2014/main" id="{1FCF8325-5685-4C1F-BC03-3D873F4EF0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57763" y="7673976"/>
              <a:ext cx="69850" cy="349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7" name="Line 190">
              <a:extLst>
                <a:ext uri="{FF2B5EF4-FFF2-40B4-BE49-F238E27FC236}">
                  <a16:creationId xmlns:a16="http://schemas.microsoft.com/office/drawing/2014/main" id="{97A780A5-BF71-4D3B-8A59-1E35BDFFDE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7613" y="7537451"/>
              <a:ext cx="0" cy="271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8" name="Freeform 191">
              <a:extLst>
                <a:ext uri="{FF2B5EF4-FFF2-40B4-BE49-F238E27FC236}">
                  <a16:creationId xmlns:a16="http://schemas.microsoft.com/office/drawing/2014/main" id="{D9EA5880-8EA6-4DE7-A86E-FF9C6CC7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5" y="75374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9" name="Freeform 192">
              <a:extLst>
                <a:ext uri="{FF2B5EF4-FFF2-40B4-BE49-F238E27FC236}">
                  <a16:creationId xmlns:a16="http://schemas.microsoft.com/office/drawing/2014/main" id="{F7477EAB-43CE-4571-BC62-A33CDF724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5" y="78089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0" name="Line 193">
              <a:extLst>
                <a:ext uri="{FF2B5EF4-FFF2-40B4-BE49-F238E27FC236}">
                  <a16:creationId xmlns:a16="http://schemas.microsoft.com/office/drawing/2014/main" id="{3C822084-F944-454E-9B09-D61978E6B7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27613" y="7418388"/>
              <a:ext cx="341313" cy="255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1" name="Line 194">
              <a:extLst>
                <a:ext uri="{FF2B5EF4-FFF2-40B4-BE49-F238E27FC236}">
                  <a16:creationId xmlns:a16="http://schemas.microsoft.com/office/drawing/2014/main" id="{E7A785D2-3401-4916-B1F4-A412AA14E1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8925" y="7361238"/>
              <a:ext cx="0" cy="1143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2" name="Freeform 195">
              <a:extLst>
                <a:ext uri="{FF2B5EF4-FFF2-40B4-BE49-F238E27FC236}">
                  <a16:creationId xmlns:a16="http://schemas.microsoft.com/office/drawing/2014/main" id="{195082EA-470C-4E0C-A019-D03FE3140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8" y="736123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3" name="Freeform 196">
              <a:extLst>
                <a:ext uri="{FF2B5EF4-FFF2-40B4-BE49-F238E27FC236}">
                  <a16:creationId xmlns:a16="http://schemas.microsoft.com/office/drawing/2014/main" id="{C4127CFF-8D5D-4DAA-BA26-B1D40F656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8" y="747553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4" name="Line 197">
              <a:extLst>
                <a:ext uri="{FF2B5EF4-FFF2-40B4-BE49-F238E27FC236}">
                  <a16:creationId xmlns:a16="http://schemas.microsoft.com/office/drawing/2014/main" id="{DAA0A7F9-B4BF-4D45-9E05-E525F7F850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8925" y="7418388"/>
              <a:ext cx="3429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5" name="Line 198">
              <a:extLst>
                <a:ext uri="{FF2B5EF4-FFF2-40B4-BE49-F238E27FC236}">
                  <a16:creationId xmlns:a16="http://schemas.microsoft.com/office/drawing/2014/main" id="{FB968B30-FF8F-477B-8485-247A0887B0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1825" y="7289801"/>
              <a:ext cx="0" cy="257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6" name="Freeform 199">
              <a:extLst>
                <a:ext uri="{FF2B5EF4-FFF2-40B4-BE49-F238E27FC236}">
                  <a16:creationId xmlns:a16="http://schemas.microsoft.com/office/drawing/2014/main" id="{27064EED-DB3B-4D93-A82A-3C69C28AF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88" y="728980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7" name="Freeform 200">
              <a:extLst>
                <a:ext uri="{FF2B5EF4-FFF2-40B4-BE49-F238E27FC236}">
                  <a16:creationId xmlns:a16="http://schemas.microsoft.com/office/drawing/2014/main" id="{BC262AF6-DD03-42AA-B47B-435C05134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88" y="75469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8" name="Line 201">
              <a:extLst>
                <a:ext uri="{FF2B5EF4-FFF2-40B4-BE49-F238E27FC236}">
                  <a16:creationId xmlns:a16="http://schemas.microsoft.com/office/drawing/2014/main" id="{EF1CA7E2-9557-4368-8FDF-C5A1BFB2A7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1825" y="7418388"/>
              <a:ext cx="342900" cy="365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9" name="Line 202">
              <a:extLst>
                <a:ext uri="{FF2B5EF4-FFF2-40B4-BE49-F238E27FC236}">
                  <a16:creationId xmlns:a16="http://schemas.microsoft.com/office/drawing/2014/main" id="{D763DF3F-BF1B-4718-A40A-E52C098959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54725" y="745490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0" name="Rectangle 203">
              <a:extLst>
                <a:ext uri="{FF2B5EF4-FFF2-40B4-BE49-F238E27FC236}">
                  <a16:creationId xmlns:a16="http://schemas.microsoft.com/office/drawing/2014/main" id="{C9525704-5D2C-42B2-A0E2-E1B040D00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563" y="88296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1" name="Rectangle 204">
              <a:extLst>
                <a:ext uri="{FF2B5EF4-FFF2-40B4-BE49-F238E27FC236}">
                  <a16:creationId xmlns:a16="http://schemas.microsoft.com/office/drawing/2014/main" id="{62D018F6-11AE-4394-B8FF-6DA4E69E0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9825" y="88296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9" name="Rectangle 206">
              <a:extLst>
                <a:ext uri="{FF2B5EF4-FFF2-40B4-BE49-F238E27FC236}">
                  <a16:creationId xmlns:a16="http://schemas.microsoft.com/office/drawing/2014/main" id="{AA49BD87-6B95-4C30-849C-FA0D3B603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8088" y="8829676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0" name="Rectangle 207">
              <a:extLst>
                <a:ext uri="{FF2B5EF4-FFF2-40B4-BE49-F238E27FC236}">
                  <a16:creationId xmlns:a16="http://schemas.microsoft.com/office/drawing/2014/main" id="{9FE4D11B-14D1-4DAA-96DF-821F9C485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1" y="8829676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1" name="Rectangle 208">
              <a:extLst>
                <a:ext uri="{FF2B5EF4-FFF2-40B4-BE49-F238E27FC236}">
                  <a16:creationId xmlns:a16="http://schemas.microsoft.com/office/drawing/2014/main" id="{345BDEDD-4329-4DFC-85C8-8A383F756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4613" y="8829676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Rectangle 209">
              <a:extLst>
                <a:ext uri="{FF2B5EF4-FFF2-40B4-BE49-F238E27FC236}">
                  <a16:creationId xmlns:a16="http://schemas.microsoft.com/office/drawing/2014/main" id="{F8D0CAC9-733E-4C09-85D4-6D36798DC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4463" y="8793164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3" name="Rectangle 210">
              <a:extLst>
                <a:ext uri="{FF2B5EF4-FFF2-40B4-BE49-F238E27FC236}">
                  <a16:creationId xmlns:a16="http://schemas.microsoft.com/office/drawing/2014/main" id="{CCEA9ADF-2735-4A94-B90B-5E630E7A1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2726" y="8647114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Rectangle 211">
              <a:extLst>
                <a:ext uri="{FF2B5EF4-FFF2-40B4-BE49-F238E27FC236}">
                  <a16:creationId xmlns:a16="http://schemas.microsoft.com/office/drawing/2014/main" id="{EBA68E2A-4E17-45BB-9E96-4F9121DD4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0988" y="8647114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5" name="Rectangle 212">
              <a:extLst>
                <a:ext uri="{FF2B5EF4-FFF2-40B4-BE49-F238E27FC236}">
                  <a16:creationId xmlns:a16="http://schemas.microsoft.com/office/drawing/2014/main" id="{0911C066-07D2-4B0A-9377-2E64F85D6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251" y="88296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Rectangle 213">
              <a:extLst>
                <a:ext uri="{FF2B5EF4-FFF2-40B4-BE49-F238E27FC236}">
                  <a16:creationId xmlns:a16="http://schemas.microsoft.com/office/drawing/2014/main" id="{C7EED556-2BB6-4949-BBA3-286B53AF1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513" y="8829676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7" name="Rectangle 214">
              <a:extLst>
                <a:ext uri="{FF2B5EF4-FFF2-40B4-BE49-F238E27FC236}">
                  <a16:creationId xmlns:a16="http://schemas.microsoft.com/office/drawing/2014/main" id="{03A0D9B6-67E9-4D25-8567-7EF9D549CF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5776" y="8829676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8" name="Rectangle 215">
              <a:extLst>
                <a:ext uri="{FF2B5EF4-FFF2-40B4-BE49-F238E27FC236}">
                  <a16:creationId xmlns:a16="http://schemas.microsoft.com/office/drawing/2014/main" id="{F3FA4EEA-3D83-4ABB-9D7B-BF423CF6B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038" y="8829676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Rectangle 216">
              <a:extLst>
                <a:ext uri="{FF2B5EF4-FFF2-40B4-BE49-F238E27FC236}">
                  <a16:creationId xmlns:a16="http://schemas.microsoft.com/office/drawing/2014/main" id="{C1EA002E-A9E4-4679-A3EB-F65C91249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3888" y="8756651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0" name="Rectangle 217">
              <a:extLst>
                <a:ext uri="{FF2B5EF4-FFF2-40B4-BE49-F238E27FC236}">
                  <a16:creationId xmlns:a16="http://schemas.microsoft.com/office/drawing/2014/main" id="{9195BFEB-7C3E-4734-8314-ADED038060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2151" y="8683626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1" name="Rectangle 218">
              <a:extLst>
                <a:ext uri="{FF2B5EF4-FFF2-40B4-BE49-F238E27FC236}">
                  <a16:creationId xmlns:a16="http://schemas.microsoft.com/office/drawing/2014/main" id="{620BE8A8-219C-4170-A90F-E8B6A8EA2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0413" y="8502651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2" name="Rectangle 219">
              <a:extLst>
                <a:ext uri="{FF2B5EF4-FFF2-40B4-BE49-F238E27FC236}">
                  <a16:creationId xmlns:a16="http://schemas.microsoft.com/office/drawing/2014/main" id="{3002B33C-7C67-492B-B0A9-AE46CCE9E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6" y="8393114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3" name="Rectangle 220">
              <a:extLst>
                <a:ext uri="{FF2B5EF4-FFF2-40B4-BE49-F238E27FC236}">
                  <a16:creationId xmlns:a16="http://schemas.microsoft.com/office/drawing/2014/main" id="{D3CDD1F3-C79B-4E00-B42E-E7BC035AD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6938" y="8175626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4" name="Rectangle 221">
              <a:extLst>
                <a:ext uri="{FF2B5EF4-FFF2-40B4-BE49-F238E27FC236}">
                  <a16:creationId xmlns:a16="http://schemas.microsoft.com/office/drawing/2014/main" id="{8AE7DB63-FF63-4361-80B1-AED79169B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5201" y="8101014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5" name="Rectangle 222">
              <a:extLst>
                <a:ext uri="{FF2B5EF4-FFF2-40B4-BE49-F238E27FC236}">
                  <a16:creationId xmlns:a16="http://schemas.microsoft.com/office/drawing/2014/main" id="{76689199-FD67-43C1-B6C0-B833CFA3D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3463" y="7883526"/>
              <a:ext cx="92075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6" name="Rectangle 223">
              <a:extLst>
                <a:ext uri="{FF2B5EF4-FFF2-40B4-BE49-F238E27FC236}">
                  <a16:creationId xmlns:a16="http://schemas.microsoft.com/office/drawing/2014/main" id="{AE773585-6CAB-4EE6-86D0-C8D05ABAF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3313" y="7664451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7" name="Rectangle 224">
              <a:extLst>
                <a:ext uri="{FF2B5EF4-FFF2-40B4-BE49-F238E27FC236}">
                  <a16:creationId xmlns:a16="http://schemas.microsoft.com/office/drawing/2014/main" id="{D0A446CE-FD7D-4405-9262-E9596E330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576" y="762952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8" name="Rectangle 225">
              <a:extLst>
                <a:ext uri="{FF2B5EF4-FFF2-40B4-BE49-F238E27FC236}">
                  <a16:creationId xmlns:a16="http://schemas.microsoft.com/office/drawing/2014/main" id="{ADF5E8C2-62EB-43D5-BE65-DD0BDB8F2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2888" y="7372351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9" name="Rectangle 226">
              <a:extLst>
                <a:ext uri="{FF2B5EF4-FFF2-40B4-BE49-F238E27FC236}">
                  <a16:creationId xmlns:a16="http://schemas.microsoft.com/office/drawing/2014/main" id="{B7717E03-EB15-4EAF-934F-E7FADFC62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5788" y="7372351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0" name="Rectangle 227">
              <a:extLst>
                <a:ext uri="{FF2B5EF4-FFF2-40B4-BE49-F238E27FC236}">
                  <a16:creationId xmlns:a16="http://schemas.microsoft.com/office/drawing/2014/main" id="{75278397-96A9-47C1-99AD-5433D47F8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8688" y="7408864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1" name="Line 228">
              <a:extLst>
                <a:ext uri="{FF2B5EF4-FFF2-40B4-BE49-F238E27FC236}">
                  <a16:creationId xmlns:a16="http://schemas.microsoft.com/office/drawing/2014/main" id="{17FDC3E6-E5D7-4EBE-969C-93F2B9F1BC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601" y="8875714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2" name="Line 229">
              <a:extLst>
                <a:ext uri="{FF2B5EF4-FFF2-40B4-BE49-F238E27FC236}">
                  <a16:creationId xmlns:a16="http://schemas.microsoft.com/office/drawing/2014/main" id="{7B9A3C6E-25E2-4F7C-AC55-5344B78FFE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8088" y="8875714"/>
              <a:ext cx="460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3" name="Line 230">
              <a:extLst>
                <a:ext uri="{FF2B5EF4-FFF2-40B4-BE49-F238E27FC236}">
                  <a16:creationId xmlns:a16="http://schemas.microsoft.com/office/drawing/2014/main" id="{608464F9-7952-403D-AC14-701C578F7F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94126" y="8870951"/>
              <a:ext cx="793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4" name="Line 231">
              <a:extLst>
                <a:ext uri="{FF2B5EF4-FFF2-40B4-BE49-F238E27FC236}">
                  <a16:creationId xmlns:a16="http://schemas.microsoft.com/office/drawing/2014/main" id="{E6E524B6-1BB1-4A44-B4BD-57BC25CF55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3813" y="8839201"/>
              <a:ext cx="28575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5" name="Line 232">
              <a:extLst>
                <a:ext uri="{FF2B5EF4-FFF2-40B4-BE49-F238E27FC236}">
                  <a16:creationId xmlns:a16="http://schemas.microsoft.com/office/drawing/2014/main" id="{6D2A73F0-E356-446D-B504-616CB825F0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2388" y="8839201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6" name="Line 233">
              <a:extLst>
                <a:ext uri="{FF2B5EF4-FFF2-40B4-BE49-F238E27FC236}">
                  <a16:creationId xmlns:a16="http://schemas.microsoft.com/office/drawing/2014/main" id="{7C7E06F8-2C2D-4AA7-930F-B375F877A9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1126" y="8839201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7" name="Line 234">
              <a:extLst>
                <a:ext uri="{FF2B5EF4-FFF2-40B4-BE49-F238E27FC236}">
                  <a16:creationId xmlns:a16="http://schemas.microsoft.com/office/drawing/2014/main" id="{5F5B2806-04C6-437A-88F2-BECA495889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0651" y="8815389"/>
              <a:ext cx="39688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8" name="Freeform 235">
              <a:extLst>
                <a:ext uri="{FF2B5EF4-FFF2-40B4-BE49-F238E27FC236}">
                  <a16:creationId xmlns:a16="http://schemas.microsoft.com/office/drawing/2014/main" id="{07865440-BB06-4E43-8093-2E62DE11F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4463" y="8847139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9" name="Line 236">
              <a:extLst>
                <a:ext uri="{FF2B5EF4-FFF2-40B4-BE49-F238E27FC236}">
                  <a16:creationId xmlns:a16="http://schemas.microsoft.com/office/drawing/2014/main" id="{3DA0732E-55A1-4D67-B1BE-75801327E6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02088" y="8804276"/>
              <a:ext cx="49213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0" name="Line 237">
              <a:extLst>
                <a:ext uri="{FF2B5EF4-FFF2-40B4-BE49-F238E27FC236}">
                  <a16:creationId xmlns:a16="http://schemas.microsoft.com/office/drawing/2014/main" id="{EC6BF627-AC38-4198-9A68-E7F8A454A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6226" y="8839201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1" name="Line 238">
              <a:extLst>
                <a:ext uri="{FF2B5EF4-FFF2-40B4-BE49-F238E27FC236}">
                  <a16:creationId xmlns:a16="http://schemas.microsoft.com/office/drawing/2014/main" id="{937CB436-FBFB-45BA-9923-E357193A5F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7026" y="8839201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2" name="Line 239">
              <a:extLst>
                <a:ext uri="{FF2B5EF4-FFF2-40B4-BE49-F238E27FC236}">
                  <a16:creationId xmlns:a16="http://schemas.microsoft.com/office/drawing/2014/main" id="{A5A1688E-2358-49E6-8294-248D1CEFA5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6713" y="8839201"/>
              <a:ext cx="285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3" name="Line 240">
              <a:extLst>
                <a:ext uri="{FF2B5EF4-FFF2-40B4-BE49-F238E27FC236}">
                  <a16:creationId xmlns:a16="http://schemas.microsoft.com/office/drawing/2014/main" id="{6663099A-2102-4D2D-8F89-5842BC6737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5288" y="8839201"/>
              <a:ext cx="22225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4" name="Line 241">
              <a:extLst>
                <a:ext uri="{FF2B5EF4-FFF2-40B4-BE49-F238E27FC236}">
                  <a16:creationId xmlns:a16="http://schemas.microsoft.com/office/drawing/2014/main" id="{9BDD7AD7-23C3-4BCC-8AC5-90988C59D7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0851" y="8867776"/>
              <a:ext cx="12700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5" name="Line 242">
              <a:extLst>
                <a:ext uri="{FF2B5EF4-FFF2-40B4-BE49-F238E27FC236}">
                  <a16:creationId xmlns:a16="http://schemas.microsoft.com/office/drawing/2014/main" id="{8411FE33-98D3-4B36-BFBA-E2565C9535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3551" y="8855076"/>
              <a:ext cx="34925" cy="206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6" name="Line 243">
              <a:extLst>
                <a:ext uri="{FF2B5EF4-FFF2-40B4-BE49-F238E27FC236}">
                  <a16:creationId xmlns:a16="http://schemas.microsoft.com/office/drawing/2014/main" id="{EC00CFC4-06ED-4F5E-96FD-6F8FAD9919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1813" y="8839201"/>
              <a:ext cx="555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0" name="Line 244">
              <a:extLst>
                <a:ext uri="{FF2B5EF4-FFF2-40B4-BE49-F238E27FC236}">
                  <a16:creationId xmlns:a16="http://schemas.microsoft.com/office/drawing/2014/main" id="{0CC97830-1380-4F32-B680-719D342BDF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0713" y="8848726"/>
              <a:ext cx="47625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1" name="Line 245">
              <a:extLst>
                <a:ext uri="{FF2B5EF4-FFF2-40B4-BE49-F238E27FC236}">
                  <a16:creationId xmlns:a16="http://schemas.microsoft.com/office/drawing/2014/main" id="{8A3D5916-09B7-4ACC-A835-10D443D76E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8338" y="8875714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2" name="Line 246">
              <a:extLst>
                <a:ext uri="{FF2B5EF4-FFF2-40B4-BE49-F238E27FC236}">
                  <a16:creationId xmlns:a16="http://schemas.microsoft.com/office/drawing/2014/main" id="{DF6297BF-1568-478A-B630-896CC10DCA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03738" y="8809039"/>
              <a:ext cx="38100" cy="381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3" name="Freeform 247">
              <a:extLst>
                <a:ext uri="{FF2B5EF4-FFF2-40B4-BE49-F238E27FC236}">
                  <a16:creationId xmlns:a16="http://schemas.microsoft.com/office/drawing/2014/main" id="{248E8A90-7563-4E61-86CD-415B52E3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2151" y="8847139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4" name="Line 248">
              <a:extLst>
                <a:ext uri="{FF2B5EF4-FFF2-40B4-BE49-F238E27FC236}">
                  <a16:creationId xmlns:a16="http://schemas.microsoft.com/office/drawing/2014/main" id="{627103E4-3B7F-4E27-A02D-689CAAB457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2001" y="8766176"/>
              <a:ext cx="4445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5" name="Line 249">
              <a:extLst>
                <a:ext uri="{FF2B5EF4-FFF2-40B4-BE49-F238E27FC236}">
                  <a16:creationId xmlns:a16="http://schemas.microsoft.com/office/drawing/2014/main" id="{F4F57EE6-C056-40E0-A835-88EA901952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6451" y="8693151"/>
              <a:ext cx="0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6" name="Line 250">
              <a:extLst>
                <a:ext uri="{FF2B5EF4-FFF2-40B4-BE49-F238E27FC236}">
                  <a16:creationId xmlns:a16="http://schemas.microsoft.com/office/drawing/2014/main" id="{01B9E9BC-D230-4FC4-95C9-5EB4DAA5A3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6451" y="8812214"/>
              <a:ext cx="0" cy="285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7" name="Freeform 251">
              <a:extLst>
                <a:ext uri="{FF2B5EF4-FFF2-40B4-BE49-F238E27FC236}">
                  <a16:creationId xmlns:a16="http://schemas.microsoft.com/office/drawing/2014/main" id="{5E68B5F8-9199-4299-8D44-6EC42122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3" y="86931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8" name="Freeform 252">
              <a:extLst>
                <a:ext uri="{FF2B5EF4-FFF2-40B4-BE49-F238E27FC236}">
                  <a16:creationId xmlns:a16="http://schemas.microsoft.com/office/drawing/2014/main" id="{AB0B2E4E-43F2-4C88-B665-C2D2888FF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3" y="8840789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9" name="Line 253">
              <a:extLst>
                <a:ext uri="{FF2B5EF4-FFF2-40B4-BE49-F238E27FC236}">
                  <a16:creationId xmlns:a16="http://schemas.microsoft.com/office/drawing/2014/main" id="{DC67076D-BB8E-49D1-A5A7-6B08771A36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6451" y="8761414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0" name="Line 254">
              <a:extLst>
                <a:ext uri="{FF2B5EF4-FFF2-40B4-BE49-F238E27FC236}">
                  <a16:creationId xmlns:a16="http://schemas.microsoft.com/office/drawing/2014/main" id="{32DB4C9C-1447-402A-995B-CC55630E49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43438" y="8694739"/>
              <a:ext cx="38100" cy="41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1" name="Line 255">
              <a:extLst>
                <a:ext uri="{FF2B5EF4-FFF2-40B4-BE49-F238E27FC236}">
                  <a16:creationId xmlns:a16="http://schemas.microsoft.com/office/drawing/2014/main" id="{1146F460-B6E2-43C1-9616-89ABCB81C2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4713" y="8553451"/>
              <a:ext cx="0" cy="936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2" name="Line 256">
              <a:extLst>
                <a:ext uri="{FF2B5EF4-FFF2-40B4-BE49-F238E27FC236}">
                  <a16:creationId xmlns:a16="http://schemas.microsoft.com/office/drawing/2014/main" id="{FD1BF1E0-ED72-475B-8A12-0CDE360D05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84713" y="8739189"/>
              <a:ext cx="0" cy="952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3" name="Freeform 257">
              <a:extLst>
                <a:ext uri="{FF2B5EF4-FFF2-40B4-BE49-F238E27FC236}">
                  <a16:creationId xmlns:a16="http://schemas.microsoft.com/office/drawing/2014/main" id="{75BE691E-6A03-444A-8BDF-6AA6885A9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6" y="85534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4" name="Freeform 258">
              <a:extLst>
                <a:ext uri="{FF2B5EF4-FFF2-40B4-BE49-F238E27FC236}">
                  <a16:creationId xmlns:a16="http://schemas.microsoft.com/office/drawing/2014/main" id="{381FFA8B-AD12-40E7-A194-A26B76CFD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6" y="8834439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5" name="Line 259">
              <a:extLst>
                <a:ext uri="{FF2B5EF4-FFF2-40B4-BE49-F238E27FC236}">
                  <a16:creationId xmlns:a16="http://schemas.microsoft.com/office/drawing/2014/main" id="{8B7A9E21-2F31-4886-B6B1-0D0058453B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1701" y="8709026"/>
              <a:ext cx="41275" cy="206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6" name="Line 260">
              <a:extLst>
                <a:ext uri="{FF2B5EF4-FFF2-40B4-BE49-F238E27FC236}">
                  <a16:creationId xmlns:a16="http://schemas.microsoft.com/office/drawing/2014/main" id="{0296A7D4-1A2F-4267-A8FB-3278E73216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976" y="8640764"/>
              <a:ext cx="0" cy="428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7" name="Line 261">
              <a:extLst>
                <a:ext uri="{FF2B5EF4-FFF2-40B4-BE49-F238E27FC236}">
                  <a16:creationId xmlns:a16="http://schemas.microsoft.com/office/drawing/2014/main" id="{C864398D-217A-4F03-AAF7-381FCE6435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976" y="8775701"/>
              <a:ext cx="0" cy="428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8" name="Freeform 262">
              <a:extLst>
                <a:ext uri="{FF2B5EF4-FFF2-40B4-BE49-F238E27FC236}">
                  <a16:creationId xmlns:a16="http://schemas.microsoft.com/office/drawing/2014/main" id="{0EFCEE87-062F-4471-A440-B7DD6C8B9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8640764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9" name="Freeform 263">
              <a:extLst>
                <a:ext uri="{FF2B5EF4-FFF2-40B4-BE49-F238E27FC236}">
                  <a16:creationId xmlns:a16="http://schemas.microsoft.com/office/drawing/2014/main" id="{DD3E471A-43A0-45D8-A74B-6F86A66CD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8818564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0" name="Line 264">
              <a:extLst>
                <a:ext uri="{FF2B5EF4-FFF2-40B4-BE49-F238E27FC236}">
                  <a16:creationId xmlns:a16="http://schemas.microsoft.com/office/drawing/2014/main" id="{11C58C48-3229-4E2C-BB17-8002AEF8DC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976" y="8723314"/>
              <a:ext cx="793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1" name="Line 265">
              <a:extLst>
                <a:ext uri="{FF2B5EF4-FFF2-40B4-BE49-F238E27FC236}">
                  <a16:creationId xmlns:a16="http://schemas.microsoft.com/office/drawing/2014/main" id="{CBCE3D72-3373-479B-8469-EFD3F07387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92663" y="8693151"/>
              <a:ext cx="28575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2" name="Line 266">
              <a:extLst>
                <a:ext uri="{FF2B5EF4-FFF2-40B4-BE49-F238E27FC236}">
                  <a16:creationId xmlns:a16="http://schemas.microsoft.com/office/drawing/2014/main" id="{C4048820-4AFA-4AFC-ABAF-E8254183C8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1238" y="8578851"/>
              <a:ext cx="0" cy="682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3" name="Line 267">
              <a:extLst>
                <a:ext uri="{FF2B5EF4-FFF2-40B4-BE49-F238E27FC236}">
                  <a16:creationId xmlns:a16="http://schemas.microsoft.com/office/drawing/2014/main" id="{3A6EA10F-DB80-4973-82D5-948D60357A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21238" y="8739189"/>
              <a:ext cx="0" cy="698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4" name="Freeform 268">
              <a:extLst>
                <a:ext uri="{FF2B5EF4-FFF2-40B4-BE49-F238E27FC236}">
                  <a16:creationId xmlns:a16="http://schemas.microsoft.com/office/drawing/2014/main" id="{D6883F9E-E135-4E91-9F45-96D7238B7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1" y="85788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5" name="Freeform 269">
              <a:extLst>
                <a:ext uri="{FF2B5EF4-FFF2-40B4-BE49-F238E27FC236}">
                  <a16:creationId xmlns:a16="http://schemas.microsoft.com/office/drawing/2014/main" id="{86C2B342-3BA6-4C46-9071-4D86D8725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1" y="8809039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6" name="Line 270">
              <a:extLst>
                <a:ext uri="{FF2B5EF4-FFF2-40B4-BE49-F238E27FC236}">
                  <a16:creationId xmlns:a16="http://schemas.microsoft.com/office/drawing/2014/main" id="{E1C29F3F-9141-4C06-9138-1583BE0900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21238" y="8672514"/>
              <a:ext cx="12700" cy="206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7" name="Line 271">
              <a:extLst>
                <a:ext uri="{FF2B5EF4-FFF2-40B4-BE49-F238E27FC236}">
                  <a16:creationId xmlns:a16="http://schemas.microsoft.com/office/drawing/2014/main" id="{2B53F6DA-22A9-477E-BF74-D42151D885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51401" y="8596314"/>
              <a:ext cx="28575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8" name="Line 272">
              <a:extLst>
                <a:ext uri="{FF2B5EF4-FFF2-40B4-BE49-F238E27FC236}">
                  <a16:creationId xmlns:a16="http://schemas.microsoft.com/office/drawing/2014/main" id="{E3D17E0D-4884-4642-B857-DA0B198FA0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9501" y="8405814"/>
              <a:ext cx="0" cy="131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9" name="Line 273">
              <a:extLst>
                <a:ext uri="{FF2B5EF4-FFF2-40B4-BE49-F238E27FC236}">
                  <a16:creationId xmlns:a16="http://schemas.microsoft.com/office/drawing/2014/main" id="{9AAD99BC-E2C6-4434-BDFE-4CA59A0060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89501" y="8629651"/>
              <a:ext cx="0" cy="133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0" name="Freeform 274">
              <a:extLst>
                <a:ext uri="{FF2B5EF4-FFF2-40B4-BE49-F238E27FC236}">
                  <a16:creationId xmlns:a16="http://schemas.microsoft.com/office/drawing/2014/main" id="{BF0F4937-52F8-4ED9-BBDA-D231AD027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3" y="8405814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1" name="Freeform 275">
              <a:extLst>
                <a:ext uri="{FF2B5EF4-FFF2-40B4-BE49-F238E27FC236}">
                  <a16:creationId xmlns:a16="http://schemas.microsoft.com/office/drawing/2014/main" id="{31DA8221-9DED-4E6C-A75F-A13F75872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3" y="876300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2" name="Line 276">
              <a:extLst>
                <a:ext uri="{FF2B5EF4-FFF2-40B4-BE49-F238E27FC236}">
                  <a16:creationId xmlns:a16="http://schemas.microsoft.com/office/drawing/2014/main" id="{6489FF01-5B56-4664-AC4A-9366EDB44A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1726" y="8583614"/>
              <a:ext cx="460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3" name="Line 277">
              <a:extLst>
                <a:ext uri="{FF2B5EF4-FFF2-40B4-BE49-F238E27FC236}">
                  <a16:creationId xmlns:a16="http://schemas.microsoft.com/office/drawing/2014/main" id="{CA80C8BB-413C-451B-A37B-896341F73D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7763" y="8405814"/>
              <a:ext cx="0" cy="131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4" name="Line 278">
              <a:extLst>
                <a:ext uri="{FF2B5EF4-FFF2-40B4-BE49-F238E27FC236}">
                  <a16:creationId xmlns:a16="http://schemas.microsoft.com/office/drawing/2014/main" id="{C9B2B5EE-34F9-48B6-B9BB-3D11642680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57763" y="8629651"/>
              <a:ext cx="0" cy="133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5" name="Freeform 279">
              <a:extLst>
                <a:ext uri="{FF2B5EF4-FFF2-40B4-BE49-F238E27FC236}">
                  <a16:creationId xmlns:a16="http://schemas.microsoft.com/office/drawing/2014/main" id="{40973F62-B36B-4FED-B8ED-3F89FE115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313" y="8405814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6" name="Freeform 280">
              <a:extLst>
                <a:ext uri="{FF2B5EF4-FFF2-40B4-BE49-F238E27FC236}">
                  <a16:creationId xmlns:a16="http://schemas.microsoft.com/office/drawing/2014/main" id="{C72B04B4-9752-41E6-A3BA-27DDE35B5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313" y="87630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7" name="Line 281">
              <a:extLst>
                <a:ext uri="{FF2B5EF4-FFF2-40B4-BE49-F238E27FC236}">
                  <a16:creationId xmlns:a16="http://schemas.microsoft.com/office/drawing/2014/main" id="{4507D6B6-0BB0-4962-BEB8-3AA1B1BD3B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7763" y="8583614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8" name="Line 282">
              <a:extLst>
                <a:ext uri="{FF2B5EF4-FFF2-40B4-BE49-F238E27FC236}">
                  <a16:creationId xmlns:a16="http://schemas.microsoft.com/office/drawing/2014/main" id="{C1CB0084-A379-42F2-8D88-409A0EEFBE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2213" y="8583614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9" name="Line 283">
              <a:extLst>
                <a:ext uri="{FF2B5EF4-FFF2-40B4-BE49-F238E27FC236}">
                  <a16:creationId xmlns:a16="http://schemas.microsoft.com/office/drawing/2014/main" id="{A08F3505-A1E0-4D09-BF3E-1731F2CB31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7613" y="8405814"/>
              <a:ext cx="0" cy="131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0" name="Line 284">
              <a:extLst>
                <a:ext uri="{FF2B5EF4-FFF2-40B4-BE49-F238E27FC236}">
                  <a16:creationId xmlns:a16="http://schemas.microsoft.com/office/drawing/2014/main" id="{7E281707-F925-479E-84B9-EFDC42B975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27613" y="8629651"/>
              <a:ext cx="0" cy="133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1" name="Freeform 285">
              <a:extLst>
                <a:ext uri="{FF2B5EF4-FFF2-40B4-BE49-F238E27FC236}">
                  <a16:creationId xmlns:a16="http://schemas.microsoft.com/office/drawing/2014/main" id="{0D023FAE-0932-4881-BAD1-B81F3114E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6" y="8405814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2" name="Freeform 286">
              <a:extLst>
                <a:ext uri="{FF2B5EF4-FFF2-40B4-BE49-F238E27FC236}">
                  <a16:creationId xmlns:a16="http://schemas.microsoft.com/office/drawing/2014/main" id="{6C8F73D4-2B13-4F09-8A6C-BE286AA69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6" y="87630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3" name="Line 287">
              <a:extLst>
                <a:ext uri="{FF2B5EF4-FFF2-40B4-BE49-F238E27FC236}">
                  <a16:creationId xmlns:a16="http://schemas.microsoft.com/office/drawing/2014/main" id="{2E6A6F40-DFDD-463A-ADDE-E01169648E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7613" y="8583614"/>
              <a:ext cx="301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4" name="Line 288">
              <a:extLst>
                <a:ext uri="{FF2B5EF4-FFF2-40B4-BE49-F238E27FC236}">
                  <a16:creationId xmlns:a16="http://schemas.microsoft.com/office/drawing/2014/main" id="{1366F0F8-6BC2-4EFE-808D-1A222F3E61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94288" y="8589964"/>
              <a:ext cx="539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5" name="Line 289">
              <a:extLst>
                <a:ext uri="{FF2B5EF4-FFF2-40B4-BE49-F238E27FC236}">
                  <a16:creationId xmlns:a16="http://schemas.microsoft.com/office/drawing/2014/main" id="{8CA618CB-A4E6-49EE-AC3F-F6C4A96612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3188" y="8601076"/>
              <a:ext cx="55563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6" name="Line 290">
              <a:extLst>
                <a:ext uri="{FF2B5EF4-FFF2-40B4-BE49-F238E27FC236}">
                  <a16:creationId xmlns:a16="http://schemas.microsoft.com/office/drawing/2014/main" id="{7E5AB0A3-D214-485E-81FD-91DD5F82F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5263" y="8610601"/>
              <a:ext cx="539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7" name="Line 291">
              <a:extLst>
                <a:ext uri="{FF2B5EF4-FFF2-40B4-BE49-F238E27FC236}">
                  <a16:creationId xmlns:a16="http://schemas.microsoft.com/office/drawing/2014/main" id="{388E6B44-ADF9-4E61-9563-3A52406B23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5751" y="8620126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8" name="Line 292">
              <a:extLst>
                <a:ext uri="{FF2B5EF4-FFF2-40B4-BE49-F238E27FC236}">
                  <a16:creationId xmlns:a16="http://schemas.microsoft.com/office/drawing/2014/main" id="{5A7B26D4-68AF-4277-8588-F69AC10993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8926" y="8442326"/>
              <a:ext cx="0" cy="133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9" name="Line 293">
              <a:extLst>
                <a:ext uri="{FF2B5EF4-FFF2-40B4-BE49-F238E27FC236}">
                  <a16:creationId xmlns:a16="http://schemas.microsoft.com/office/drawing/2014/main" id="{1315F80F-E2B6-4C81-936B-4C8406F71E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68926" y="8667751"/>
              <a:ext cx="0" cy="131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0" name="Freeform 294">
              <a:extLst>
                <a:ext uri="{FF2B5EF4-FFF2-40B4-BE49-F238E27FC236}">
                  <a16:creationId xmlns:a16="http://schemas.microsoft.com/office/drawing/2014/main" id="{0CDF5AF5-15BC-4863-BA70-0D68E6007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8" y="844232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1" name="Freeform 295">
              <a:extLst>
                <a:ext uri="{FF2B5EF4-FFF2-40B4-BE49-F238E27FC236}">
                  <a16:creationId xmlns:a16="http://schemas.microsoft.com/office/drawing/2014/main" id="{48471755-8D65-4CB0-B840-55AEAC736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8" y="8799514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2" name="Line 296">
              <a:extLst>
                <a:ext uri="{FF2B5EF4-FFF2-40B4-BE49-F238E27FC236}">
                  <a16:creationId xmlns:a16="http://schemas.microsoft.com/office/drawing/2014/main" id="{23A4DA52-3C10-409E-83DB-DA7D61E53E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8926" y="8621714"/>
              <a:ext cx="5080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3" name="Line 297">
              <a:extLst>
                <a:ext uri="{FF2B5EF4-FFF2-40B4-BE49-F238E27FC236}">
                  <a16:creationId xmlns:a16="http://schemas.microsoft.com/office/drawing/2014/main" id="{018A1AF7-148E-4ADE-B9BC-EC02E528BA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6238" y="8629651"/>
              <a:ext cx="539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4" name="Line 298">
              <a:extLst>
                <a:ext uri="{FF2B5EF4-FFF2-40B4-BE49-F238E27FC236}">
                  <a16:creationId xmlns:a16="http://schemas.microsoft.com/office/drawing/2014/main" id="{97FF154C-C68C-43E2-A07D-20D74BDCB0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6726" y="8639176"/>
              <a:ext cx="55563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5" name="Line 299">
              <a:extLst>
                <a:ext uri="{FF2B5EF4-FFF2-40B4-BE49-F238E27FC236}">
                  <a16:creationId xmlns:a16="http://schemas.microsoft.com/office/drawing/2014/main" id="{F7916E44-E423-4414-A000-CAB7FFD27D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1" y="8648701"/>
              <a:ext cx="539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6" name="Line 300">
              <a:extLst>
                <a:ext uri="{FF2B5EF4-FFF2-40B4-BE49-F238E27FC236}">
                  <a16:creationId xmlns:a16="http://schemas.microsoft.com/office/drawing/2014/main" id="{2716875E-D99C-48D9-8CC5-1617FD7EA1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1826" y="8510589"/>
              <a:ext cx="0" cy="1000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7" name="Line 301">
              <a:extLst>
                <a:ext uri="{FF2B5EF4-FFF2-40B4-BE49-F238E27FC236}">
                  <a16:creationId xmlns:a16="http://schemas.microsoft.com/office/drawing/2014/main" id="{28045CD0-3B5D-4C77-9387-FD8E18BA48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11826" y="8702676"/>
              <a:ext cx="0" cy="1016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8" name="Freeform 302">
              <a:extLst>
                <a:ext uri="{FF2B5EF4-FFF2-40B4-BE49-F238E27FC236}">
                  <a16:creationId xmlns:a16="http://schemas.microsoft.com/office/drawing/2014/main" id="{156AEEBF-C18C-4BB1-A562-2B0EA9432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88" y="8510589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9" name="Freeform 303">
              <a:extLst>
                <a:ext uri="{FF2B5EF4-FFF2-40B4-BE49-F238E27FC236}">
                  <a16:creationId xmlns:a16="http://schemas.microsoft.com/office/drawing/2014/main" id="{CD32F045-6DC7-41D0-B85E-D43BAA6FB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88" y="88042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0" name="Line 304">
              <a:extLst>
                <a:ext uri="{FF2B5EF4-FFF2-40B4-BE49-F238E27FC236}">
                  <a16:creationId xmlns:a16="http://schemas.microsoft.com/office/drawing/2014/main" id="{BC533C0A-D761-469E-A9DC-7E40446D17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29288" y="8658226"/>
              <a:ext cx="539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1" name="Line 305">
              <a:extLst>
                <a:ext uri="{FF2B5EF4-FFF2-40B4-BE49-F238E27FC236}">
                  <a16:creationId xmlns:a16="http://schemas.microsoft.com/office/drawing/2014/main" id="{95B62301-1A5F-4EF4-A79A-F52CC4353C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9776" y="8667751"/>
              <a:ext cx="55563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2" name="Line 306">
              <a:extLst>
                <a:ext uri="{FF2B5EF4-FFF2-40B4-BE49-F238E27FC236}">
                  <a16:creationId xmlns:a16="http://schemas.microsoft.com/office/drawing/2014/main" id="{C0774FE9-FD1A-4415-B902-B7410D3197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11851" y="8675689"/>
              <a:ext cx="523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3" name="Line 307">
              <a:extLst>
                <a:ext uri="{FF2B5EF4-FFF2-40B4-BE49-F238E27FC236}">
                  <a16:creationId xmlns:a16="http://schemas.microsoft.com/office/drawing/2014/main" id="{0E5F13C7-05B9-4FE4-BD35-19F99C5D1F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0751" y="8686801"/>
              <a:ext cx="539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4" name="Line 308">
              <a:extLst>
                <a:ext uri="{FF2B5EF4-FFF2-40B4-BE49-F238E27FC236}">
                  <a16:creationId xmlns:a16="http://schemas.microsoft.com/office/drawing/2014/main" id="{1B92BEBE-9520-4B35-A285-9A76AF3E93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54726" y="8612189"/>
              <a:ext cx="0" cy="349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5" name="Line 309">
              <a:extLst>
                <a:ext uri="{FF2B5EF4-FFF2-40B4-BE49-F238E27FC236}">
                  <a16:creationId xmlns:a16="http://schemas.microsoft.com/office/drawing/2014/main" id="{863E0B39-F469-462B-B1F3-29D734807B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54726" y="8739189"/>
              <a:ext cx="0" cy="365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6" name="Freeform 310">
              <a:extLst>
                <a:ext uri="{FF2B5EF4-FFF2-40B4-BE49-F238E27FC236}">
                  <a16:creationId xmlns:a16="http://schemas.microsoft.com/office/drawing/2014/main" id="{DEA927F0-0923-479E-97A4-0EC7C7A2D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8612189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7" name="Freeform 311">
              <a:extLst>
                <a:ext uri="{FF2B5EF4-FFF2-40B4-BE49-F238E27FC236}">
                  <a16:creationId xmlns:a16="http://schemas.microsoft.com/office/drawing/2014/main" id="{BEC2B5BF-3B6E-4807-B241-17115DDA0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87757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8" name="Rectangle 312">
              <a:extLst>
                <a:ext uri="{FF2B5EF4-FFF2-40B4-BE49-F238E27FC236}">
                  <a16:creationId xmlns:a16="http://schemas.microsoft.com/office/drawing/2014/main" id="{4C0E79D5-C232-4CB5-8B50-A03B24A7F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563" y="8829676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9" name="Rectangle 313">
              <a:extLst>
                <a:ext uri="{FF2B5EF4-FFF2-40B4-BE49-F238E27FC236}">
                  <a16:creationId xmlns:a16="http://schemas.microsoft.com/office/drawing/2014/main" id="{2BE9F4D9-AAEC-4135-973B-C77615C37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9826" y="8829676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0" name="Rectangle 314">
              <a:extLst>
                <a:ext uri="{FF2B5EF4-FFF2-40B4-BE49-F238E27FC236}">
                  <a16:creationId xmlns:a16="http://schemas.microsoft.com/office/drawing/2014/main" id="{5BB4A79E-BF04-4FC2-9674-9572B9C22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8088" y="8829676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1" name="Rectangle 315">
              <a:extLst>
                <a:ext uri="{FF2B5EF4-FFF2-40B4-BE49-F238E27FC236}">
                  <a16:creationId xmlns:a16="http://schemas.microsoft.com/office/drawing/2014/main" id="{468514A7-394C-4D20-8C55-30274E3C4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1" y="8793164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2" name="Rectangle 316">
              <a:extLst>
                <a:ext uri="{FF2B5EF4-FFF2-40B4-BE49-F238E27FC236}">
                  <a16:creationId xmlns:a16="http://schemas.microsoft.com/office/drawing/2014/main" id="{72AB296F-29FB-4BB8-ADC8-EC168AB1D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4613" y="8793164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3" name="Rectangle 317">
              <a:extLst>
                <a:ext uri="{FF2B5EF4-FFF2-40B4-BE49-F238E27FC236}">
                  <a16:creationId xmlns:a16="http://schemas.microsoft.com/office/drawing/2014/main" id="{3F77F531-0631-4A11-A3B0-4EA566ED0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4463" y="8756651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4" name="Rectangle 318">
              <a:extLst>
                <a:ext uri="{FF2B5EF4-FFF2-40B4-BE49-F238E27FC236}">
                  <a16:creationId xmlns:a16="http://schemas.microsoft.com/office/drawing/2014/main" id="{CEF6789D-EAD0-4E0A-BE1A-E2C1C855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2726" y="8793164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5" name="Rectangle 319">
              <a:extLst>
                <a:ext uri="{FF2B5EF4-FFF2-40B4-BE49-F238E27FC236}">
                  <a16:creationId xmlns:a16="http://schemas.microsoft.com/office/drawing/2014/main" id="{E15F942E-361C-45C7-A057-6F7DD58FD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0988" y="8793164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6" name="Rectangle 320">
              <a:extLst>
                <a:ext uri="{FF2B5EF4-FFF2-40B4-BE49-F238E27FC236}">
                  <a16:creationId xmlns:a16="http://schemas.microsoft.com/office/drawing/2014/main" id="{7C6DB4B3-E437-4B4F-B92A-B3D48CD11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251" y="8793164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7" name="Rectangle 321">
              <a:extLst>
                <a:ext uri="{FF2B5EF4-FFF2-40B4-BE49-F238E27FC236}">
                  <a16:creationId xmlns:a16="http://schemas.microsoft.com/office/drawing/2014/main" id="{9B27F79C-6501-402C-998D-FCBF2B0D4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513" y="8829676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8" name="Rectangle 322">
              <a:extLst>
                <a:ext uri="{FF2B5EF4-FFF2-40B4-BE49-F238E27FC236}">
                  <a16:creationId xmlns:a16="http://schemas.microsoft.com/office/drawing/2014/main" id="{C7E8E9D3-4EAE-4292-B87F-284DBD911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5776" y="8793164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9" name="Rectangle 323">
              <a:extLst>
                <a:ext uri="{FF2B5EF4-FFF2-40B4-BE49-F238E27FC236}">
                  <a16:creationId xmlns:a16="http://schemas.microsoft.com/office/drawing/2014/main" id="{606D8F18-6344-48D1-9395-AA9952D87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038" y="8793164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0" name="Rectangle 324">
              <a:extLst>
                <a:ext uri="{FF2B5EF4-FFF2-40B4-BE49-F238E27FC236}">
                  <a16:creationId xmlns:a16="http://schemas.microsoft.com/office/drawing/2014/main" id="{EED15C47-DA65-4AC4-A37D-7FE9024FA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3888" y="8829676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1" name="Rectangle 325">
              <a:extLst>
                <a:ext uri="{FF2B5EF4-FFF2-40B4-BE49-F238E27FC236}">
                  <a16:creationId xmlns:a16="http://schemas.microsoft.com/office/drawing/2014/main" id="{66880345-47F0-4E3A-92E8-10858EB14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2151" y="8756651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2" name="Rectangle 326">
              <a:extLst>
                <a:ext uri="{FF2B5EF4-FFF2-40B4-BE49-F238E27FC236}">
                  <a16:creationId xmlns:a16="http://schemas.microsoft.com/office/drawing/2014/main" id="{409990F7-A06A-4C33-BBCF-187DD1030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0413" y="8720139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3" name="Rectangle 327">
              <a:extLst>
                <a:ext uri="{FF2B5EF4-FFF2-40B4-BE49-F238E27FC236}">
                  <a16:creationId xmlns:a16="http://schemas.microsoft.com/office/drawing/2014/main" id="{72485DC9-0759-4B59-AB19-3C246C685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6" y="8647114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4" name="Rectangle 328">
              <a:extLst>
                <a:ext uri="{FF2B5EF4-FFF2-40B4-BE49-F238E27FC236}">
                  <a16:creationId xmlns:a16="http://schemas.microsoft.com/office/drawing/2014/main" id="{8775C6A7-EB91-4585-AEB3-6677B5F1C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6938" y="8683626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5" name="Rectangle 329">
              <a:extLst>
                <a:ext uri="{FF2B5EF4-FFF2-40B4-BE49-F238E27FC236}">
                  <a16:creationId xmlns:a16="http://schemas.microsoft.com/office/drawing/2014/main" id="{872CC900-3F3E-4076-ACD5-20F2105CE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5201" y="8647114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6" name="Rectangle 330">
              <a:extLst>
                <a:ext uri="{FF2B5EF4-FFF2-40B4-BE49-F238E27FC236}">
                  <a16:creationId xmlns:a16="http://schemas.microsoft.com/office/drawing/2014/main" id="{BAF292C9-5C72-4A9D-85F1-396378E0B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3463" y="8537576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7" name="Rectangle 331">
              <a:extLst>
                <a:ext uri="{FF2B5EF4-FFF2-40B4-BE49-F238E27FC236}">
                  <a16:creationId xmlns:a16="http://schemas.microsoft.com/office/drawing/2014/main" id="{73294DA4-C7E4-4506-AC3B-6742CA1CB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3313" y="8537576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8" name="Rectangle 332">
              <a:extLst>
                <a:ext uri="{FF2B5EF4-FFF2-40B4-BE49-F238E27FC236}">
                  <a16:creationId xmlns:a16="http://schemas.microsoft.com/office/drawing/2014/main" id="{243C01FA-80C5-4F0C-B5B7-7B6AB7769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576" y="8537576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9" name="Rectangle 333">
              <a:extLst>
                <a:ext uri="{FF2B5EF4-FFF2-40B4-BE49-F238E27FC236}">
                  <a16:creationId xmlns:a16="http://schemas.microsoft.com/office/drawing/2014/main" id="{9027525A-35EB-41C2-AB9D-2A8AB916F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2888" y="8575676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0" name="Rectangle 334">
              <a:extLst>
                <a:ext uri="{FF2B5EF4-FFF2-40B4-BE49-F238E27FC236}">
                  <a16:creationId xmlns:a16="http://schemas.microsoft.com/office/drawing/2014/main" id="{5486D0E4-B06F-4494-9CFB-B49CED3D4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5788" y="8610601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1" name="Rectangle 335">
              <a:extLst>
                <a:ext uri="{FF2B5EF4-FFF2-40B4-BE49-F238E27FC236}">
                  <a16:creationId xmlns:a16="http://schemas.microsoft.com/office/drawing/2014/main" id="{E66D767E-BB83-485E-9361-5262F0B81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8688" y="8647114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2" name="Line 336">
              <a:extLst>
                <a:ext uri="{FF2B5EF4-FFF2-40B4-BE49-F238E27FC236}">
                  <a16:creationId xmlns:a16="http://schemas.microsoft.com/office/drawing/2014/main" id="{A7629CDD-BE04-4F82-9005-CF72B63F5D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601" y="8875714"/>
              <a:ext cx="5397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3" name="Line 337">
              <a:extLst>
                <a:ext uri="{FF2B5EF4-FFF2-40B4-BE49-F238E27FC236}">
                  <a16:creationId xmlns:a16="http://schemas.microsoft.com/office/drawing/2014/main" id="{1FD35B33-4C3B-4364-851E-32317830EB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8088" y="8875714"/>
              <a:ext cx="4603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4" name="Line 338">
              <a:extLst>
                <a:ext uri="{FF2B5EF4-FFF2-40B4-BE49-F238E27FC236}">
                  <a16:creationId xmlns:a16="http://schemas.microsoft.com/office/drawing/2014/main" id="{AA364C3F-5FC2-44AB-8127-1F11B24D04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4126" y="8875714"/>
              <a:ext cx="952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5" name="Line 339">
              <a:extLst>
                <a:ext uri="{FF2B5EF4-FFF2-40B4-BE49-F238E27FC236}">
                  <a16:creationId xmlns:a16="http://schemas.microsoft.com/office/drawing/2014/main" id="{BAA76839-087B-4587-9580-2C67BD4481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163" y="8875714"/>
              <a:ext cx="2222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6" name="Line 340">
              <a:extLst>
                <a:ext uri="{FF2B5EF4-FFF2-40B4-BE49-F238E27FC236}">
                  <a16:creationId xmlns:a16="http://schemas.microsoft.com/office/drawing/2014/main" id="{93A5A164-9D84-46DE-93DA-FCD8DEDFBD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62388" y="8859839"/>
              <a:ext cx="26988" cy="158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7" name="Line 341">
              <a:extLst>
                <a:ext uri="{FF2B5EF4-FFF2-40B4-BE49-F238E27FC236}">
                  <a16:creationId xmlns:a16="http://schemas.microsoft.com/office/drawing/2014/main" id="{4E11578D-8B8D-4400-A059-34EB6F4699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21126" y="8839201"/>
              <a:ext cx="9525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8" name="Line 342">
              <a:extLst>
                <a:ext uri="{FF2B5EF4-FFF2-40B4-BE49-F238E27FC236}">
                  <a16:creationId xmlns:a16="http://schemas.microsoft.com/office/drawing/2014/main" id="{824BBD19-A23F-4D70-8F06-2BF791178B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0651" y="8839201"/>
              <a:ext cx="4603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9" name="Line 343">
              <a:extLst>
                <a:ext uri="{FF2B5EF4-FFF2-40B4-BE49-F238E27FC236}">
                  <a16:creationId xmlns:a16="http://schemas.microsoft.com/office/drawing/2014/main" id="{2ED09456-7D1D-4AB0-808B-DDB5236DD3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3201" y="8839201"/>
              <a:ext cx="5397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0" name="Line 344">
              <a:extLst>
                <a:ext uri="{FF2B5EF4-FFF2-40B4-BE49-F238E27FC236}">
                  <a16:creationId xmlns:a16="http://schemas.microsoft.com/office/drawing/2014/main" id="{F8182711-EEDD-41B2-9089-E4E96FBEA1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7176" y="8839201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1" name="Line 345">
              <a:extLst>
                <a:ext uri="{FF2B5EF4-FFF2-40B4-BE49-F238E27FC236}">
                  <a16:creationId xmlns:a16="http://schemas.microsoft.com/office/drawing/2014/main" id="{C1A05A3C-3939-4F43-9C7B-2D8FFBFD14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3688" y="8839201"/>
              <a:ext cx="3333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2" name="Line 346">
              <a:extLst>
                <a:ext uri="{FF2B5EF4-FFF2-40B4-BE49-F238E27FC236}">
                  <a16:creationId xmlns:a16="http://schemas.microsoft.com/office/drawing/2014/main" id="{E610008E-6B67-426B-94A3-7563B9AA58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7026" y="8839201"/>
              <a:ext cx="19050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3" name="Line 347">
              <a:extLst>
                <a:ext uri="{FF2B5EF4-FFF2-40B4-BE49-F238E27FC236}">
                  <a16:creationId xmlns:a16="http://schemas.microsoft.com/office/drawing/2014/main" id="{1756EBB2-7A88-4CE0-8978-9915EE2944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7826" y="8866189"/>
              <a:ext cx="17463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4" name="Line 348">
              <a:extLst>
                <a:ext uri="{FF2B5EF4-FFF2-40B4-BE49-F238E27FC236}">
                  <a16:creationId xmlns:a16="http://schemas.microsoft.com/office/drawing/2014/main" id="{7B2B7989-57A9-4645-BFC9-CF3D8433CE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5288" y="8875714"/>
              <a:ext cx="3651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5" name="Line 349">
              <a:extLst>
                <a:ext uri="{FF2B5EF4-FFF2-40B4-BE49-F238E27FC236}">
                  <a16:creationId xmlns:a16="http://schemas.microsoft.com/office/drawing/2014/main" id="{EBA73BF8-249F-4274-A8EB-461F7D1FD7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8313" y="8875714"/>
              <a:ext cx="5397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6" name="Line 350">
              <a:extLst>
                <a:ext uri="{FF2B5EF4-FFF2-40B4-BE49-F238E27FC236}">
                  <a16:creationId xmlns:a16="http://schemas.microsoft.com/office/drawing/2014/main" id="{440309E5-7660-4DE0-81F8-D34A2A66F1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801" y="8875714"/>
              <a:ext cx="4127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7" name="Line 351">
              <a:extLst>
                <a:ext uri="{FF2B5EF4-FFF2-40B4-BE49-F238E27FC236}">
                  <a16:creationId xmlns:a16="http://schemas.microsoft.com/office/drawing/2014/main" id="{2827F647-05D1-4758-B4BC-138B7BFB9D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0076" y="8875714"/>
              <a:ext cx="142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8" name="Line 352">
              <a:extLst>
                <a:ext uri="{FF2B5EF4-FFF2-40B4-BE49-F238E27FC236}">
                  <a16:creationId xmlns:a16="http://schemas.microsoft.com/office/drawing/2014/main" id="{E9F6C071-4B3C-4CF7-BE3A-4F0F8DDC9B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0876" y="8875714"/>
              <a:ext cx="1746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9" name="Line 353">
              <a:extLst>
                <a:ext uri="{FF2B5EF4-FFF2-40B4-BE49-F238E27FC236}">
                  <a16:creationId xmlns:a16="http://schemas.microsoft.com/office/drawing/2014/main" id="{2D527AE2-E3C8-401C-82AA-2F2F4D916B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78338" y="8843964"/>
              <a:ext cx="19050" cy="317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0" name="Line 354">
              <a:extLst>
                <a:ext uri="{FF2B5EF4-FFF2-40B4-BE49-F238E27FC236}">
                  <a16:creationId xmlns:a16="http://schemas.microsoft.com/office/drawing/2014/main" id="{CC71E53F-3D1F-402F-B4DA-D2254279CF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6438" y="8766176"/>
              <a:ext cx="30163" cy="476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1" name="Freeform 355">
              <a:extLst>
                <a:ext uri="{FF2B5EF4-FFF2-40B4-BE49-F238E27FC236}">
                  <a16:creationId xmlns:a16="http://schemas.microsoft.com/office/drawing/2014/main" id="{AFB94DE0-7BA4-4854-859B-455A5D4D2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2151" y="8812214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2" name="Line 356">
              <a:extLst>
                <a:ext uri="{FF2B5EF4-FFF2-40B4-BE49-F238E27FC236}">
                  <a16:creationId xmlns:a16="http://schemas.microsoft.com/office/drawing/2014/main" id="{B0958DF4-B462-47DB-9CC1-D2F9998B48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0413" y="8699501"/>
              <a:ext cx="38100" cy="412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3" name="Line 357">
              <a:extLst>
                <a:ext uri="{FF2B5EF4-FFF2-40B4-BE49-F238E27FC236}">
                  <a16:creationId xmlns:a16="http://schemas.microsoft.com/office/drawing/2014/main" id="{5799B0C2-5A28-40D9-9BB7-CD1D7F97FF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6451" y="8612189"/>
              <a:ext cx="0" cy="349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4" name="Line 358">
              <a:extLst>
                <a:ext uri="{FF2B5EF4-FFF2-40B4-BE49-F238E27FC236}">
                  <a16:creationId xmlns:a16="http://schemas.microsoft.com/office/drawing/2014/main" id="{4F753171-40BF-42D4-89B1-0E3A3A2D86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6451" y="8739189"/>
              <a:ext cx="0" cy="365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5" name="Freeform 359">
              <a:extLst>
                <a:ext uri="{FF2B5EF4-FFF2-40B4-BE49-F238E27FC236}">
                  <a16:creationId xmlns:a16="http://schemas.microsoft.com/office/drawing/2014/main" id="{EE701A85-E241-43B6-8BE4-048D6426D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3" y="8612189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6" name="Freeform 360">
              <a:extLst>
                <a:ext uri="{FF2B5EF4-FFF2-40B4-BE49-F238E27FC236}">
                  <a16:creationId xmlns:a16="http://schemas.microsoft.com/office/drawing/2014/main" id="{92B82B55-1B52-43B4-9415-497440EA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3" y="87757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7" name="Line 361">
              <a:extLst>
                <a:ext uri="{FF2B5EF4-FFF2-40B4-BE49-F238E27FC236}">
                  <a16:creationId xmlns:a16="http://schemas.microsoft.com/office/drawing/2014/main" id="{7CA05E66-DB13-4B06-8CA5-34CE45FDC0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1851" y="8693151"/>
              <a:ext cx="4286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8" name="Line 362">
              <a:extLst>
                <a:ext uri="{FF2B5EF4-FFF2-40B4-BE49-F238E27FC236}">
                  <a16:creationId xmlns:a16="http://schemas.microsoft.com/office/drawing/2014/main" id="{7ABE345E-A5EE-4B4C-86A6-CDC340CCF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4713" y="8553451"/>
              <a:ext cx="0" cy="936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9" name="Line 363">
              <a:extLst>
                <a:ext uri="{FF2B5EF4-FFF2-40B4-BE49-F238E27FC236}">
                  <a16:creationId xmlns:a16="http://schemas.microsoft.com/office/drawing/2014/main" id="{FC4B4C55-6F27-4962-8EB1-9F2CC34E5E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84713" y="8739189"/>
              <a:ext cx="0" cy="952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0" name="Freeform 364">
              <a:extLst>
                <a:ext uri="{FF2B5EF4-FFF2-40B4-BE49-F238E27FC236}">
                  <a16:creationId xmlns:a16="http://schemas.microsoft.com/office/drawing/2014/main" id="{1226FB26-2BE7-42E2-8D78-E599DBDA4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6" y="85534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1" name="Freeform 365">
              <a:extLst>
                <a:ext uri="{FF2B5EF4-FFF2-40B4-BE49-F238E27FC236}">
                  <a16:creationId xmlns:a16="http://schemas.microsoft.com/office/drawing/2014/main" id="{5D07E25B-08BF-4F44-8739-A7F46A58B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6" y="8834439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2" name="Line 366">
              <a:extLst>
                <a:ext uri="{FF2B5EF4-FFF2-40B4-BE49-F238E27FC236}">
                  <a16:creationId xmlns:a16="http://schemas.microsoft.com/office/drawing/2014/main" id="{CE39074C-C784-4DAA-BA21-F893A365A3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4713" y="8693151"/>
              <a:ext cx="1111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3" name="Line 367">
              <a:extLst>
                <a:ext uri="{FF2B5EF4-FFF2-40B4-BE49-F238E27FC236}">
                  <a16:creationId xmlns:a16="http://schemas.microsoft.com/office/drawing/2014/main" id="{D99C4534-72E6-4A5C-85FB-5E82079782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2338" y="8693151"/>
              <a:ext cx="2063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4" name="Line 368">
              <a:extLst>
                <a:ext uri="{FF2B5EF4-FFF2-40B4-BE49-F238E27FC236}">
                  <a16:creationId xmlns:a16="http://schemas.microsoft.com/office/drawing/2014/main" id="{9C8E2FF1-C11F-43D5-A3D4-CDB43FC48D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976" y="8637589"/>
              <a:ext cx="0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5" name="Line 369">
              <a:extLst>
                <a:ext uri="{FF2B5EF4-FFF2-40B4-BE49-F238E27FC236}">
                  <a16:creationId xmlns:a16="http://schemas.microsoft.com/office/drawing/2014/main" id="{2B88160F-3707-4B54-B5AD-20EA07D08D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976" y="8739189"/>
              <a:ext cx="0" cy="111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6" name="Freeform 370">
              <a:extLst>
                <a:ext uri="{FF2B5EF4-FFF2-40B4-BE49-F238E27FC236}">
                  <a16:creationId xmlns:a16="http://schemas.microsoft.com/office/drawing/2014/main" id="{46ADD612-51B0-432A-967B-F0449AD2B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8637589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7" name="Freeform 371">
              <a:extLst>
                <a:ext uri="{FF2B5EF4-FFF2-40B4-BE49-F238E27FC236}">
                  <a16:creationId xmlns:a16="http://schemas.microsoft.com/office/drawing/2014/main" id="{816B7F99-1838-4084-99F9-3A954A722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875030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8" name="Line 372">
              <a:extLst>
                <a:ext uri="{FF2B5EF4-FFF2-40B4-BE49-F238E27FC236}">
                  <a16:creationId xmlns:a16="http://schemas.microsoft.com/office/drawing/2014/main" id="{8A4F34D4-6878-4A75-9D18-EB8EE3D136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976" y="8693151"/>
              <a:ext cx="3492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9" name="Line 373">
              <a:extLst>
                <a:ext uri="{FF2B5EF4-FFF2-40B4-BE49-F238E27FC236}">
                  <a16:creationId xmlns:a16="http://schemas.microsoft.com/office/drawing/2014/main" id="{D4508EC7-D150-45A7-BE2D-4E361A81E2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1238" y="8637589"/>
              <a:ext cx="0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0" name="Line 374">
              <a:extLst>
                <a:ext uri="{FF2B5EF4-FFF2-40B4-BE49-F238E27FC236}">
                  <a16:creationId xmlns:a16="http://schemas.microsoft.com/office/drawing/2014/main" id="{C75912D9-1514-4397-9AC3-4A8D2C2867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21238" y="8739189"/>
              <a:ext cx="0" cy="111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1" name="Freeform 375">
              <a:extLst>
                <a:ext uri="{FF2B5EF4-FFF2-40B4-BE49-F238E27FC236}">
                  <a16:creationId xmlns:a16="http://schemas.microsoft.com/office/drawing/2014/main" id="{73BF8F55-64DE-4ABF-95F9-F4B4A3254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1" y="8637589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2" name="Freeform 376">
              <a:extLst>
                <a:ext uri="{FF2B5EF4-FFF2-40B4-BE49-F238E27FC236}">
                  <a16:creationId xmlns:a16="http://schemas.microsoft.com/office/drawing/2014/main" id="{F2049337-F26D-4D96-9414-1DC09EDEA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1" y="875030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3" name="Line 377">
              <a:extLst>
                <a:ext uri="{FF2B5EF4-FFF2-40B4-BE49-F238E27FC236}">
                  <a16:creationId xmlns:a16="http://schemas.microsoft.com/office/drawing/2014/main" id="{BE3D15BB-447C-4A64-A192-0A9AEFF979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24413" y="8664576"/>
              <a:ext cx="47625" cy="254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4" name="Line 378">
              <a:extLst>
                <a:ext uri="{FF2B5EF4-FFF2-40B4-BE49-F238E27FC236}">
                  <a16:creationId xmlns:a16="http://schemas.microsoft.com/office/drawing/2014/main" id="{03869E41-F72B-4C00-8C03-968F84DA18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9501" y="8523289"/>
              <a:ext cx="0" cy="873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5" name="Line 379">
              <a:extLst>
                <a:ext uri="{FF2B5EF4-FFF2-40B4-BE49-F238E27FC236}">
                  <a16:creationId xmlns:a16="http://schemas.microsoft.com/office/drawing/2014/main" id="{99891CB7-A3D2-4054-924D-B21D800AC2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89501" y="8702676"/>
              <a:ext cx="0" cy="889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6" name="Freeform 380">
              <a:extLst>
                <a:ext uri="{FF2B5EF4-FFF2-40B4-BE49-F238E27FC236}">
                  <a16:creationId xmlns:a16="http://schemas.microsoft.com/office/drawing/2014/main" id="{E7B26898-40B3-432B-ADAD-6FD81D94B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3" y="8523289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7" name="Freeform 381">
              <a:extLst>
                <a:ext uri="{FF2B5EF4-FFF2-40B4-BE49-F238E27FC236}">
                  <a16:creationId xmlns:a16="http://schemas.microsoft.com/office/drawing/2014/main" id="{383642D0-3EC1-4DAE-8BAE-98710158E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3" y="87915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8" name="Line 382">
              <a:extLst>
                <a:ext uri="{FF2B5EF4-FFF2-40B4-BE49-F238E27FC236}">
                  <a16:creationId xmlns:a16="http://schemas.microsoft.com/office/drawing/2014/main" id="{936E394D-7238-4902-BBAB-5F7539BB3F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3788" y="8664576"/>
              <a:ext cx="49213" cy="254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9" name="Line 383">
              <a:extLst>
                <a:ext uri="{FF2B5EF4-FFF2-40B4-BE49-F238E27FC236}">
                  <a16:creationId xmlns:a16="http://schemas.microsoft.com/office/drawing/2014/main" id="{8D724B21-0F10-464B-81A3-DB66C8829A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7763" y="8553451"/>
              <a:ext cx="0" cy="936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0" name="Line 384">
              <a:extLst>
                <a:ext uri="{FF2B5EF4-FFF2-40B4-BE49-F238E27FC236}">
                  <a16:creationId xmlns:a16="http://schemas.microsoft.com/office/drawing/2014/main" id="{2E2F1446-B555-4455-B937-77FC9F49E2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57763" y="8739189"/>
              <a:ext cx="0" cy="952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1" name="Freeform 385">
              <a:extLst>
                <a:ext uri="{FF2B5EF4-FFF2-40B4-BE49-F238E27FC236}">
                  <a16:creationId xmlns:a16="http://schemas.microsoft.com/office/drawing/2014/main" id="{AA998628-9851-4D27-A1B4-0579D3239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313" y="85534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2" name="Freeform 386">
              <a:extLst>
                <a:ext uri="{FF2B5EF4-FFF2-40B4-BE49-F238E27FC236}">
                  <a16:creationId xmlns:a16="http://schemas.microsoft.com/office/drawing/2014/main" id="{210B048C-3E6A-4F98-BB5A-E206F3FD4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313" y="8834439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3" name="Line 387">
              <a:extLst>
                <a:ext uri="{FF2B5EF4-FFF2-40B4-BE49-F238E27FC236}">
                  <a16:creationId xmlns:a16="http://schemas.microsoft.com/office/drawing/2014/main" id="{FD6A7D4B-9E8F-4A73-90F0-D8618E8A1A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79988" y="8631239"/>
              <a:ext cx="36513" cy="396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4" name="Line 388">
              <a:extLst>
                <a:ext uri="{FF2B5EF4-FFF2-40B4-BE49-F238E27FC236}">
                  <a16:creationId xmlns:a16="http://schemas.microsoft.com/office/drawing/2014/main" id="{3C00D275-923A-47D2-BFFA-4E8BB2DBD0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7613" y="8497889"/>
              <a:ext cx="0" cy="777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5" name="Line 389">
              <a:extLst>
                <a:ext uri="{FF2B5EF4-FFF2-40B4-BE49-F238E27FC236}">
                  <a16:creationId xmlns:a16="http://schemas.microsoft.com/office/drawing/2014/main" id="{A9BAEE0C-F14E-4434-B7A5-C644BFA0D9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27613" y="8667751"/>
              <a:ext cx="0" cy="762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6" name="Freeform 390">
              <a:extLst>
                <a:ext uri="{FF2B5EF4-FFF2-40B4-BE49-F238E27FC236}">
                  <a16:creationId xmlns:a16="http://schemas.microsoft.com/office/drawing/2014/main" id="{BB5533EC-2C4C-4FE9-898B-B08700F8B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6" y="8497889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7" name="Freeform 391">
              <a:extLst>
                <a:ext uri="{FF2B5EF4-FFF2-40B4-BE49-F238E27FC236}">
                  <a16:creationId xmlns:a16="http://schemas.microsoft.com/office/drawing/2014/main" id="{A8B5C747-9C8F-443F-8B5F-BDE009605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6" y="87439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8" name="Line 392">
              <a:extLst>
                <a:ext uri="{FF2B5EF4-FFF2-40B4-BE49-F238E27FC236}">
                  <a16:creationId xmlns:a16="http://schemas.microsoft.com/office/drawing/2014/main" id="{6C528311-EBBF-472D-B5FD-6525BF575D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9838" y="8623301"/>
              <a:ext cx="52388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9" name="Line 393">
              <a:extLst>
                <a:ext uri="{FF2B5EF4-FFF2-40B4-BE49-F238E27FC236}">
                  <a16:creationId xmlns:a16="http://schemas.microsoft.com/office/drawing/2014/main" id="{9846ACF5-A5EF-4A19-9AC3-73AB2853C9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8738" y="8632826"/>
              <a:ext cx="55563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0" name="Line 394">
              <a:extLst>
                <a:ext uri="{FF2B5EF4-FFF2-40B4-BE49-F238E27FC236}">
                  <a16:creationId xmlns:a16="http://schemas.microsoft.com/office/drawing/2014/main" id="{6249984F-A27A-4A1C-A078-428DA3FF96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0813" y="8640764"/>
              <a:ext cx="55563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1" name="Line 395">
              <a:extLst>
                <a:ext uri="{FF2B5EF4-FFF2-40B4-BE49-F238E27FC236}">
                  <a16:creationId xmlns:a16="http://schemas.microsoft.com/office/drawing/2014/main" id="{E0B1037C-4615-43E0-B992-45994FA612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2888" y="8650289"/>
              <a:ext cx="46038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2" name="Line 396">
              <a:extLst>
                <a:ext uri="{FF2B5EF4-FFF2-40B4-BE49-F238E27FC236}">
                  <a16:creationId xmlns:a16="http://schemas.microsoft.com/office/drawing/2014/main" id="{DEEDF11A-F315-4DB2-BB1D-D2B95318F1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8926" y="8480426"/>
              <a:ext cx="0" cy="130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3" name="Line 397">
              <a:extLst>
                <a:ext uri="{FF2B5EF4-FFF2-40B4-BE49-F238E27FC236}">
                  <a16:creationId xmlns:a16="http://schemas.microsoft.com/office/drawing/2014/main" id="{C54D9155-B2A1-4D2D-909C-86AFF7E905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68926" y="8702676"/>
              <a:ext cx="0" cy="131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4" name="Freeform 398">
              <a:extLst>
                <a:ext uri="{FF2B5EF4-FFF2-40B4-BE49-F238E27FC236}">
                  <a16:creationId xmlns:a16="http://schemas.microsoft.com/office/drawing/2014/main" id="{A58303BA-B5B2-4777-AEAE-BB05ED410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8" y="848042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5" name="Freeform 399">
              <a:extLst>
                <a:ext uri="{FF2B5EF4-FFF2-40B4-BE49-F238E27FC236}">
                  <a16:creationId xmlns:a16="http://schemas.microsoft.com/office/drawing/2014/main" id="{C3B94C6A-32FD-4B80-A1CF-F7C25EE1F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8" y="8834439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6" name="Line 400">
              <a:extLst>
                <a:ext uri="{FF2B5EF4-FFF2-40B4-BE49-F238E27FC236}">
                  <a16:creationId xmlns:a16="http://schemas.microsoft.com/office/drawing/2014/main" id="{2CF25482-6AE5-4063-8E39-4F1DE55C65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8926" y="8656639"/>
              <a:ext cx="793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7" name="Line 401">
              <a:extLst>
                <a:ext uri="{FF2B5EF4-FFF2-40B4-BE49-F238E27FC236}">
                  <a16:creationId xmlns:a16="http://schemas.microsoft.com/office/drawing/2014/main" id="{AF010953-84A0-4D21-BB88-90E674210E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11788" y="8661401"/>
              <a:ext cx="55563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8" name="Line 402">
              <a:extLst>
                <a:ext uri="{FF2B5EF4-FFF2-40B4-BE49-F238E27FC236}">
                  <a16:creationId xmlns:a16="http://schemas.microsoft.com/office/drawing/2014/main" id="{FD93AC8D-C476-48DF-BDC6-B9852E0CD6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3863" y="8670926"/>
              <a:ext cx="53975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9" name="Line 403">
              <a:extLst>
                <a:ext uri="{FF2B5EF4-FFF2-40B4-BE49-F238E27FC236}">
                  <a16:creationId xmlns:a16="http://schemas.microsoft.com/office/drawing/2014/main" id="{86524ACA-9E65-4568-8308-BEE89993ED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4351" y="8678864"/>
              <a:ext cx="55563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0" name="Line 404">
              <a:extLst>
                <a:ext uri="{FF2B5EF4-FFF2-40B4-BE49-F238E27FC236}">
                  <a16:creationId xmlns:a16="http://schemas.microsoft.com/office/drawing/2014/main" id="{3EEBA69C-5C85-43AD-BBB3-AC0C9F2670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4838" y="8689976"/>
              <a:ext cx="26988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1" name="Line 405">
              <a:extLst>
                <a:ext uri="{FF2B5EF4-FFF2-40B4-BE49-F238E27FC236}">
                  <a16:creationId xmlns:a16="http://schemas.microsoft.com/office/drawing/2014/main" id="{1AA8ABB1-2F3D-4DC2-85C9-15BF861929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1826" y="8553451"/>
              <a:ext cx="0" cy="936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Line 407">
              <a:extLst>
                <a:ext uri="{FF2B5EF4-FFF2-40B4-BE49-F238E27FC236}">
                  <a16:creationId xmlns:a16="http://schemas.microsoft.com/office/drawing/2014/main" id="{B18C49FE-E37C-4DF2-B64A-992024F470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11825" y="8739188"/>
              <a:ext cx="0" cy="952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08">
              <a:extLst>
                <a:ext uri="{FF2B5EF4-FFF2-40B4-BE49-F238E27FC236}">
                  <a16:creationId xmlns:a16="http://schemas.microsoft.com/office/drawing/2014/main" id="{DFC14097-2979-409A-977C-225A8DCDB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88" y="855345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9" name="Freeform 409">
              <a:extLst>
                <a:ext uri="{FF2B5EF4-FFF2-40B4-BE49-F238E27FC236}">
                  <a16:creationId xmlns:a16="http://schemas.microsoft.com/office/drawing/2014/main" id="{B4AE8082-9FF9-49F4-B18B-616E3D5F0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88" y="883443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1" name="Line 410">
              <a:extLst>
                <a:ext uri="{FF2B5EF4-FFF2-40B4-BE49-F238E27FC236}">
                  <a16:creationId xmlns:a16="http://schemas.microsoft.com/office/drawing/2014/main" id="{BCF1C5DF-2CEE-432D-BD5A-62AE5917F6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1825" y="8693151"/>
              <a:ext cx="25400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8" name="Line 411">
              <a:extLst>
                <a:ext uri="{FF2B5EF4-FFF2-40B4-BE49-F238E27FC236}">
                  <a16:creationId xmlns:a16="http://schemas.microsoft.com/office/drawing/2014/main" id="{19B94D60-26B6-4E5F-A78B-37C8A89798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2150" y="8712201"/>
              <a:ext cx="53975" cy="174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9" name="Line 412">
              <a:extLst>
                <a:ext uri="{FF2B5EF4-FFF2-40B4-BE49-F238E27FC236}">
                  <a16:creationId xmlns:a16="http://schemas.microsoft.com/office/drawing/2014/main" id="{8BA25280-E0E2-4AA4-B3F2-5E8CF26A81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59463" y="8740776"/>
              <a:ext cx="53975" cy="158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0" name="Line 413">
              <a:extLst>
                <a:ext uri="{FF2B5EF4-FFF2-40B4-BE49-F238E27FC236}">
                  <a16:creationId xmlns:a16="http://schemas.microsoft.com/office/drawing/2014/main" id="{59C08459-F03E-4D61-A53F-C89A8AD0B7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8363" y="8767763"/>
              <a:ext cx="50800" cy="158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1" name="Line 414">
              <a:extLst>
                <a:ext uri="{FF2B5EF4-FFF2-40B4-BE49-F238E27FC236}">
                  <a16:creationId xmlns:a16="http://schemas.microsoft.com/office/drawing/2014/main" id="{4B03C7D9-E5CB-4276-A09B-BF8FCA0B84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34088" y="8794751"/>
              <a:ext cx="20638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2" name="Line 415">
              <a:extLst>
                <a:ext uri="{FF2B5EF4-FFF2-40B4-BE49-F238E27FC236}">
                  <a16:creationId xmlns:a16="http://schemas.microsoft.com/office/drawing/2014/main" id="{6BABAADD-E063-4ACB-B05D-F985A39AC9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54725" y="8729663"/>
              <a:ext cx="0" cy="269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3" name="Line 416">
              <a:extLst>
                <a:ext uri="{FF2B5EF4-FFF2-40B4-BE49-F238E27FC236}">
                  <a16:creationId xmlns:a16="http://schemas.microsoft.com/office/drawing/2014/main" id="{2C0DE9CA-4AA9-4A93-A916-80D0948298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54725" y="8847138"/>
              <a:ext cx="0" cy="285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4" name="Freeform 417">
              <a:extLst>
                <a:ext uri="{FF2B5EF4-FFF2-40B4-BE49-F238E27FC236}">
                  <a16:creationId xmlns:a16="http://schemas.microsoft.com/office/drawing/2014/main" id="{A8BDA1B4-68ED-48D1-8A74-4A071B4D5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87296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5" name="Freeform 418">
              <a:extLst>
                <a:ext uri="{FF2B5EF4-FFF2-40B4-BE49-F238E27FC236}">
                  <a16:creationId xmlns:a16="http://schemas.microsoft.com/office/drawing/2014/main" id="{376F3E00-0DBE-4B19-8AFC-073C80FF4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88757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6" name="Rectangle 419">
              <a:extLst>
                <a:ext uri="{FF2B5EF4-FFF2-40B4-BE49-F238E27FC236}">
                  <a16:creationId xmlns:a16="http://schemas.microsoft.com/office/drawing/2014/main" id="{2E428EE2-CC29-485E-B871-1CBB5DBF0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563" y="8829676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7" name="Rectangle 420">
              <a:extLst>
                <a:ext uri="{FF2B5EF4-FFF2-40B4-BE49-F238E27FC236}">
                  <a16:creationId xmlns:a16="http://schemas.microsoft.com/office/drawing/2014/main" id="{B0C268F5-6330-4338-AFDA-1CDC051CD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9825" y="8829676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8" name="Rectangle 421">
              <a:extLst>
                <a:ext uri="{FF2B5EF4-FFF2-40B4-BE49-F238E27FC236}">
                  <a16:creationId xmlns:a16="http://schemas.microsoft.com/office/drawing/2014/main" id="{57C3D4D3-551F-4F8B-9E77-818C1EBF5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8088" y="8829676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9" name="Rectangle 422">
              <a:extLst>
                <a:ext uri="{FF2B5EF4-FFF2-40B4-BE49-F238E27FC236}">
                  <a16:creationId xmlns:a16="http://schemas.microsoft.com/office/drawing/2014/main" id="{84AAD128-3392-4073-B012-DCA535E60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8829676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Rectangle 423">
              <a:extLst>
                <a:ext uri="{FF2B5EF4-FFF2-40B4-BE49-F238E27FC236}">
                  <a16:creationId xmlns:a16="http://schemas.microsoft.com/office/drawing/2014/main" id="{C5F5C233-5B0F-4EC9-993B-3DD1330A4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4613" y="8793163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7" name="Rectangle 424">
              <a:extLst>
                <a:ext uri="{FF2B5EF4-FFF2-40B4-BE49-F238E27FC236}">
                  <a16:creationId xmlns:a16="http://schemas.microsoft.com/office/drawing/2014/main" id="{6CCD8BE5-0634-43F6-91FD-4052D03C1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4463" y="8793163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8" name="Rectangle 425">
              <a:extLst>
                <a:ext uri="{FF2B5EF4-FFF2-40B4-BE49-F238E27FC236}">
                  <a16:creationId xmlns:a16="http://schemas.microsoft.com/office/drawing/2014/main" id="{BCB7F3CD-3ACE-4976-A3BE-0CDFCBD5B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2725" y="8793163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Rectangle 426">
              <a:extLst>
                <a:ext uri="{FF2B5EF4-FFF2-40B4-BE49-F238E27FC236}">
                  <a16:creationId xmlns:a16="http://schemas.microsoft.com/office/drawing/2014/main" id="{D6E02176-839C-4342-8C24-DDD866194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0988" y="8793163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0" name="Rectangle 427">
              <a:extLst>
                <a:ext uri="{FF2B5EF4-FFF2-40B4-BE49-F238E27FC236}">
                  <a16:creationId xmlns:a16="http://schemas.microsoft.com/office/drawing/2014/main" id="{58A20EC5-4629-4772-8767-7135B16C6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250" y="8829676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1" name="Rectangle 428">
              <a:extLst>
                <a:ext uri="{FF2B5EF4-FFF2-40B4-BE49-F238E27FC236}">
                  <a16:creationId xmlns:a16="http://schemas.microsoft.com/office/drawing/2014/main" id="{F9515DB4-84CC-4307-B1C5-E14765FE8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513" y="8829676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2" name="Rectangle 429">
              <a:extLst>
                <a:ext uri="{FF2B5EF4-FFF2-40B4-BE49-F238E27FC236}">
                  <a16:creationId xmlns:a16="http://schemas.microsoft.com/office/drawing/2014/main" id="{920077BA-6E2D-4C0F-905A-774526515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5775" y="8829676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3" name="Rectangle 430">
              <a:extLst>
                <a:ext uri="{FF2B5EF4-FFF2-40B4-BE49-F238E27FC236}">
                  <a16:creationId xmlns:a16="http://schemas.microsoft.com/office/drawing/2014/main" id="{80A74D67-EB16-47DF-9813-BF88A1526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038" y="8829676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4" name="Rectangle 431">
              <a:extLst>
                <a:ext uri="{FF2B5EF4-FFF2-40B4-BE49-F238E27FC236}">
                  <a16:creationId xmlns:a16="http://schemas.microsoft.com/office/drawing/2014/main" id="{1F887A86-78DF-4FDF-A784-097D25BAA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3888" y="8829676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5" name="Rectangle 432">
              <a:extLst>
                <a:ext uri="{FF2B5EF4-FFF2-40B4-BE49-F238E27FC236}">
                  <a16:creationId xmlns:a16="http://schemas.microsoft.com/office/drawing/2014/main" id="{A9E3C0A2-F71B-4D34-8D94-DB6BC6512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2150" y="8720138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6" name="Rectangle 433">
              <a:extLst>
                <a:ext uri="{FF2B5EF4-FFF2-40B4-BE49-F238E27FC236}">
                  <a16:creationId xmlns:a16="http://schemas.microsoft.com/office/drawing/2014/main" id="{ADB8C254-86F0-4269-A4AE-9526F985D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0413" y="864711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7" name="Rectangle 434">
              <a:extLst>
                <a:ext uri="{FF2B5EF4-FFF2-40B4-BE49-F238E27FC236}">
                  <a16:creationId xmlns:a16="http://schemas.microsoft.com/office/drawing/2014/main" id="{AC1BC1CE-2485-4A8F-B896-9DA818AC4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5" y="8647113"/>
              <a:ext cx="92075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8" name="Rectangle 435">
              <a:extLst>
                <a:ext uri="{FF2B5EF4-FFF2-40B4-BE49-F238E27FC236}">
                  <a16:creationId xmlns:a16="http://schemas.microsoft.com/office/drawing/2014/main" id="{0567F046-05D7-471F-A43B-2A1847F36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6938" y="8647113"/>
              <a:ext cx="92075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9" name="Rectangle 436">
              <a:extLst>
                <a:ext uri="{FF2B5EF4-FFF2-40B4-BE49-F238E27FC236}">
                  <a16:creationId xmlns:a16="http://schemas.microsoft.com/office/drawing/2014/main" id="{72E84D35-E37B-4DEB-A244-6377C33BB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5200" y="8647113"/>
              <a:ext cx="92075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4" name="Rectangle 437">
              <a:extLst>
                <a:ext uri="{FF2B5EF4-FFF2-40B4-BE49-F238E27FC236}">
                  <a16:creationId xmlns:a16="http://schemas.microsoft.com/office/drawing/2014/main" id="{3F8CC16A-A417-494B-947B-E0EA793D5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3463" y="8610601"/>
              <a:ext cx="92075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5" name="Rectangle 438">
              <a:extLst>
                <a:ext uri="{FF2B5EF4-FFF2-40B4-BE49-F238E27FC236}">
                  <a16:creationId xmlns:a16="http://schemas.microsoft.com/office/drawing/2014/main" id="{275A3B7B-EB34-4A1E-9A0E-60FC42FB0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3313" y="864711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4" name="Rectangle 439">
              <a:extLst>
                <a:ext uri="{FF2B5EF4-FFF2-40B4-BE49-F238E27FC236}">
                  <a16:creationId xmlns:a16="http://schemas.microsoft.com/office/drawing/2014/main" id="{79CB1E44-C17B-46D7-9A8D-49F947A11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575" y="8575676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5" name="Rectangle 440">
              <a:extLst>
                <a:ext uri="{FF2B5EF4-FFF2-40B4-BE49-F238E27FC236}">
                  <a16:creationId xmlns:a16="http://schemas.microsoft.com/office/drawing/2014/main" id="{C4C7E9F4-A0D2-46E1-AFEE-AE4D54A46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2888" y="8610601"/>
              <a:ext cx="92075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6" name="Rectangle 441">
              <a:extLst>
                <a:ext uri="{FF2B5EF4-FFF2-40B4-BE49-F238E27FC236}">
                  <a16:creationId xmlns:a16="http://schemas.microsoft.com/office/drawing/2014/main" id="{1514A8E4-822C-494F-8E71-B01F1CF0E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5788" y="8647113"/>
              <a:ext cx="92075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7" name="Rectangle 442">
              <a:extLst>
                <a:ext uri="{FF2B5EF4-FFF2-40B4-BE49-F238E27FC236}">
                  <a16:creationId xmlns:a16="http://schemas.microsoft.com/office/drawing/2014/main" id="{57EC8EEF-E622-4CD3-8EA9-69376BD90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8688" y="8756651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15" name="TextBox 2314">
            <a:extLst>
              <a:ext uri="{FF2B5EF4-FFF2-40B4-BE49-F238E27FC236}">
                <a16:creationId xmlns:a16="http://schemas.microsoft.com/office/drawing/2014/main" id="{981C4F5A-E5B1-4937-BAB9-7C538CBEA8C2}"/>
              </a:ext>
            </a:extLst>
          </p:cNvPr>
          <p:cNvSpPr txBox="1"/>
          <p:nvPr/>
        </p:nvSpPr>
        <p:spPr>
          <a:xfrm>
            <a:off x="1555639" y="3836750"/>
            <a:ext cx="1209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B6 vs. </a:t>
            </a:r>
            <a:r>
              <a:rPr lang="en-US" altLang="zh-CN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DC-PTGDR</a:t>
            </a:r>
            <a:r>
              <a:rPr lang="en-US" altLang="zh-CN" sz="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p&lt;0.01 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68" name="Group 1967">
            <a:extLst>
              <a:ext uri="{FF2B5EF4-FFF2-40B4-BE49-F238E27FC236}">
                <a16:creationId xmlns:a16="http://schemas.microsoft.com/office/drawing/2014/main" id="{E055E75D-3203-41AE-A33C-2E02CC8FBA6A}"/>
              </a:ext>
            </a:extLst>
          </p:cNvPr>
          <p:cNvGrpSpPr>
            <a:grpSpLocks noChangeAspect="1"/>
          </p:cNvGrpSpPr>
          <p:nvPr/>
        </p:nvGrpSpPr>
        <p:grpSpPr>
          <a:xfrm>
            <a:off x="2604716" y="3477695"/>
            <a:ext cx="1845420" cy="1369941"/>
            <a:chOff x="674258" y="2779029"/>
            <a:chExt cx="1618092" cy="1201186"/>
          </a:xfrm>
        </p:grpSpPr>
        <p:sp>
          <p:nvSpPr>
            <p:cNvPr id="1969" name="Line 8">
              <a:extLst>
                <a:ext uri="{FF2B5EF4-FFF2-40B4-BE49-F238E27FC236}">
                  <a16:creationId xmlns:a16="http://schemas.microsoft.com/office/drawing/2014/main" id="{F552A05B-612E-42BF-AD18-1A555E84EF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5513" y="3730625"/>
              <a:ext cx="13668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70" name="Line 9">
              <a:extLst>
                <a:ext uri="{FF2B5EF4-FFF2-40B4-BE49-F238E27FC236}">
                  <a16:creationId xmlns:a16="http://schemas.microsoft.com/office/drawing/2014/main" id="{8FCF37E3-B35D-471D-8562-5932F847CF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038" y="3730625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71" name="Rectangle 10">
              <a:extLst>
                <a:ext uri="{FF2B5EF4-FFF2-40B4-BE49-F238E27FC236}">
                  <a16:creationId xmlns:a16="http://schemas.microsoft.com/office/drawing/2014/main" id="{2933D76E-0722-4092-BD31-A8B0D0D81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936" y="3768390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2" name="Line 11">
              <a:extLst>
                <a:ext uri="{FF2B5EF4-FFF2-40B4-BE49-F238E27FC236}">
                  <a16:creationId xmlns:a16="http://schemas.microsoft.com/office/drawing/2014/main" id="{B55CDACE-4BB7-498D-886F-B073DE9819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5088" y="3730625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73" name="Rectangle 12">
              <a:extLst>
                <a:ext uri="{FF2B5EF4-FFF2-40B4-BE49-F238E27FC236}">
                  <a16:creationId xmlns:a16="http://schemas.microsoft.com/office/drawing/2014/main" id="{2A889C63-BA19-4367-A8AD-7094FF5F3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1761" y="3768390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4" name="Line 13">
              <a:extLst>
                <a:ext uri="{FF2B5EF4-FFF2-40B4-BE49-F238E27FC236}">
                  <a16:creationId xmlns:a16="http://schemas.microsoft.com/office/drawing/2014/main" id="{34432694-C144-4916-915F-B7D0D667D0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9725" y="3730625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75" name="Rectangle 14">
              <a:extLst>
                <a:ext uri="{FF2B5EF4-FFF2-40B4-BE49-F238E27FC236}">
                  <a16:creationId xmlns:a16="http://schemas.microsoft.com/office/drawing/2014/main" id="{4EEB5425-E389-4A4D-86B6-2D19E1B0E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6398" y="3768390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6" name="Line 15">
              <a:extLst>
                <a:ext uri="{FF2B5EF4-FFF2-40B4-BE49-F238E27FC236}">
                  <a16:creationId xmlns:a16="http://schemas.microsoft.com/office/drawing/2014/main" id="{63E9D659-1A87-4D6E-9027-52D5513B39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775" y="3730625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77" name="Rectangle 16">
              <a:extLst>
                <a:ext uri="{FF2B5EF4-FFF2-40B4-BE49-F238E27FC236}">
                  <a16:creationId xmlns:a16="http://schemas.microsoft.com/office/drawing/2014/main" id="{CB39FCC7-3AC8-41D3-8242-F5BBED2AA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448" y="3768390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8" name="Line 17">
              <a:extLst>
                <a:ext uri="{FF2B5EF4-FFF2-40B4-BE49-F238E27FC236}">
                  <a16:creationId xmlns:a16="http://schemas.microsoft.com/office/drawing/2014/main" id="{8E06B66D-9E0B-4579-BC78-05358E3440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5825" y="3730625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79" name="Rectangle 18">
              <a:extLst>
                <a:ext uri="{FF2B5EF4-FFF2-40B4-BE49-F238E27FC236}">
                  <a16:creationId xmlns:a16="http://schemas.microsoft.com/office/drawing/2014/main" id="{F9CAAC1C-B191-4BC6-B6FB-A1D7D7036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498" y="3768390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0" name="Line 19">
              <a:extLst>
                <a:ext uri="{FF2B5EF4-FFF2-40B4-BE49-F238E27FC236}">
                  <a16:creationId xmlns:a16="http://schemas.microsoft.com/office/drawing/2014/main" id="{F09DADE9-7B1E-409C-B482-B2835DA0F4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5513" y="2822575"/>
              <a:ext cx="0" cy="9080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81" name="Line 20">
              <a:extLst>
                <a:ext uri="{FF2B5EF4-FFF2-40B4-BE49-F238E27FC236}">
                  <a16:creationId xmlns:a16="http://schemas.microsoft.com/office/drawing/2014/main" id="{FB5121A8-0A02-4E3F-8C4A-DC4FF7D2C1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0113" y="3730625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82" name="Rectangle 21">
              <a:extLst>
                <a:ext uri="{FF2B5EF4-FFF2-40B4-BE49-F238E27FC236}">
                  <a16:creationId xmlns:a16="http://schemas.microsoft.com/office/drawing/2014/main" id="{6AC2AF63-8C6E-40AA-9786-7E0BD9A8E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236" y="3692252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3" name="Rectangle 23">
              <a:extLst>
                <a:ext uri="{FF2B5EF4-FFF2-40B4-BE49-F238E27FC236}">
                  <a16:creationId xmlns:a16="http://schemas.microsoft.com/office/drawing/2014/main" id="{5C1B70EA-5A7C-4F0C-906D-3CA8E6DA4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588" y="3689350"/>
              <a:ext cx="6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4" name="Line 24">
              <a:extLst>
                <a:ext uri="{FF2B5EF4-FFF2-40B4-BE49-F238E27FC236}">
                  <a16:creationId xmlns:a16="http://schemas.microsoft.com/office/drawing/2014/main" id="{16C4EFEF-9DC8-47D6-8A6B-BDDC6E7D31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0113" y="3503613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85" name="Rectangle 25">
              <a:extLst>
                <a:ext uri="{FF2B5EF4-FFF2-40B4-BE49-F238E27FC236}">
                  <a16:creationId xmlns:a16="http://schemas.microsoft.com/office/drawing/2014/main" id="{62F8FD83-62D7-4C17-8AA7-CEA643BEE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324" y="3464475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6" name="Line 30">
              <a:extLst>
                <a:ext uri="{FF2B5EF4-FFF2-40B4-BE49-F238E27FC236}">
                  <a16:creationId xmlns:a16="http://schemas.microsoft.com/office/drawing/2014/main" id="{5FE9E29C-EFF2-44B0-B873-B27F924481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0113" y="3276600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87" name="Rectangle 31">
              <a:extLst>
                <a:ext uri="{FF2B5EF4-FFF2-40B4-BE49-F238E27FC236}">
                  <a16:creationId xmlns:a16="http://schemas.microsoft.com/office/drawing/2014/main" id="{9F35CF02-7E4A-4282-B1A4-C4661B2BF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706" y="3233054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8" name="Line 36">
              <a:extLst>
                <a:ext uri="{FF2B5EF4-FFF2-40B4-BE49-F238E27FC236}">
                  <a16:creationId xmlns:a16="http://schemas.microsoft.com/office/drawing/2014/main" id="{B36A922D-A471-43CE-AFE5-D561E641A3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0113" y="3049588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89" name="Rectangle 37">
              <a:extLst>
                <a:ext uri="{FF2B5EF4-FFF2-40B4-BE49-F238E27FC236}">
                  <a16:creationId xmlns:a16="http://schemas.microsoft.com/office/drawing/2014/main" id="{991D0276-3B0B-4042-BB5D-5BCFC620D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706" y="3006042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90" name="Line 42">
              <a:extLst>
                <a:ext uri="{FF2B5EF4-FFF2-40B4-BE49-F238E27FC236}">
                  <a16:creationId xmlns:a16="http://schemas.microsoft.com/office/drawing/2014/main" id="{F1385A99-BCAE-4914-B1BD-B1471DEC8D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0113" y="2822575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91" name="Rectangle 43">
              <a:extLst>
                <a:ext uri="{FF2B5EF4-FFF2-40B4-BE49-F238E27FC236}">
                  <a16:creationId xmlns:a16="http://schemas.microsoft.com/office/drawing/2014/main" id="{C92A8F2F-506F-490A-92EA-C713A84CC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706" y="2779029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92" name="Line 48">
              <a:extLst>
                <a:ext uri="{FF2B5EF4-FFF2-40B4-BE49-F238E27FC236}">
                  <a16:creationId xmlns:a16="http://schemas.microsoft.com/office/drawing/2014/main" id="{08A81F8B-5B17-46E5-962A-3BD3D180F9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038" y="3394075"/>
              <a:ext cx="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93" name="Line 49">
              <a:extLst>
                <a:ext uri="{FF2B5EF4-FFF2-40B4-BE49-F238E27FC236}">
                  <a16:creationId xmlns:a16="http://schemas.microsoft.com/office/drawing/2014/main" id="{382074E7-D99D-45D4-9EA3-A93F1E4838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2038" y="3195638"/>
              <a:ext cx="273050" cy="19843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94" name="Line 50">
              <a:extLst>
                <a:ext uri="{FF2B5EF4-FFF2-40B4-BE49-F238E27FC236}">
                  <a16:creationId xmlns:a16="http://schemas.microsoft.com/office/drawing/2014/main" id="{97248A77-1E9A-482B-856C-9BAEA5CB23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5088" y="3114675"/>
              <a:ext cx="0" cy="16033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95" name="Freeform 51">
              <a:extLst>
                <a:ext uri="{FF2B5EF4-FFF2-40B4-BE49-F238E27FC236}">
                  <a16:creationId xmlns:a16="http://schemas.microsoft.com/office/drawing/2014/main" id="{7C3D9A28-C650-413B-876B-F691E36C3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114675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96" name="Freeform 52">
              <a:extLst>
                <a:ext uri="{FF2B5EF4-FFF2-40B4-BE49-F238E27FC236}">
                  <a16:creationId xmlns:a16="http://schemas.microsoft.com/office/drawing/2014/main" id="{CFE5DD43-39CF-4DBA-AE90-AE2114139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275013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97" name="Line 53">
              <a:extLst>
                <a:ext uri="{FF2B5EF4-FFF2-40B4-BE49-F238E27FC236}">
                  <a16:creationId xmlns:a16="http://schemas.microsoft.com/office/drawing/2014/main" id="{BBC79C5C-A5B9-4E3E-87E5-984F48E396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5088" y="3195638"/>
              <a:ext cx="274637" cy="2095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98" name="Line 54">
              <a:extLst>
                <a:ext uri="{FF2B5EF4-FFF2-40B4-BE49-F238E27FC236}">
                  <a16:creationId xmlns:a16="http://schemas.microsoft.com/office/drawing/2014/main" id="{407BF8C3-653B-46D6-A0C9-F10B9C302D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9725" y="3355975"/>
              <a:ext cx="0" cy="984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99" name="Freeform 55">
              <a:extLst>
                <a:ext uri="{FF2B5EF4-FFF2-40B4-BE49-F238E27FC236}">
                  <a16:creationId xmlns:a16="http://schemas.microsoft.com/office/drawing/2014/main" id="{1A102D0F-D85C-4116-AC41-E09147DF2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3355975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0" name="Freeform 56">
              <a:extLst>
                <a:ext uri="{FF2B5EF4-FFF2-40B4-BE49-F238E27FC236}">
                  <a16:creationId xmlns:a16="http://schemas.microsoft.com/office/drawing/2014/main" id="{8617F63C-3C88-4C00-B346-C7585710D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3454400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1" name="Line 57">
              <a:extLst>
                <a:ext uri="{FF2B5EF4-FFF2-40B4-BE49-F238E27FC236}">
                  <a16:creationId xmlns:a16="http://schemas.microsoft.com/office/drawing/2014/main" id="{6F3D88FD-0A8D-41A4-8298-47DCFC6B48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09725" y="3055938"/>
              <a:ext cx="273050" cy="3492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2" name="Line 58">
              <a:extLst>
                <a:ext uri="{FF2B5EF4-FFF2-40B4-BE49-F238E27FC236}">
                  <a16:creationId xmlns:a16="http://schemas.microsoft.com/office/drawing/2014/main" id="{8A331720-2475-4C0B-AB95-8AAD778410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775" y="2940050"/>
              <a:ext cx="0" cy="2317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3" name="Freeform 59">
              <a:extLst>
                <a:ext uri="{FF2B5EF4-FFF2-40B4-BE49-F238E27FC236}">
                  <a16:creationId xmlns:a16="http://schemas.microsoft.com/office/drawing/2014/main" id="{94C80599-BDDD-4E11-8FD9-EE4E863B7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550" y="2940050"/>
              <a:ext cx="4445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4" name="Freeform 60">
              <a:extLst>
                <a:ext uri="{FF2B5EF4-FFF2-40B4-BE49-F238E27FC236}">
                  <a16:creationId xmlns:a16="http://schemas.microsoft.com/office/drawing/2014/main" id="{3E77D489-F45C-42DE-B64C-89B4F391A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550" y="3171825"/>
              <a:ext cx="4445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5" name="Line 61">
              <a:extLst>
                <a:ext uri="{FF2B5EF4-FFF2-40B4-BE49-F238E27FC236}">
                  <a16:creationId xmlns:a16="http://schemas.microsoft.com/office/drawing/2014/main" id="{40AB141F-17AB-43EC-9A12-E1D87FABF6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775" y="3055938"/>
              <a:ext cx="273050" cy="174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6" name="Line 62">
              <a:extLst>
                <a:ext uri="{FF2B5EF4-FFF2-40B4-BE49-F238E27FC236}">
                  <a16:creationId xmlns:a16="http://schemas.microsoft.com/office/drawing/2014/main" id="{3F9473F1-2AC3-42A3-94BD-EE1ED2EE23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5825" y="3021013"/>
              <a:ext cx="0" cy="1047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7" name="Freeform 63">
              <a:extLst>
                <a:ext uri="{FF2B5EF4-FFF2-40B4-BE49-F238E27FC236}">
                  <a16:creationId xmlns:a16="http://schemas.microsoft.com/office/drawing/2014/main" id="{3B8CD729-6392-42AF-8F62-5C167739E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3021013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8" name="Freeform 64">
              <a:extLst>
                <a:ext uri="{FF2B5EF4-FFF2-40B4-BE49-F238E27FC236}">
                  <a16:creationId xmlns:a16="http://schemas.microsoft.com/office/drawing/2014/main" id="{F6B2AD51-CC28-4DEC-AA8E-1D73DA944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3125788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09" name="Rectangle 65">
              <a:extLst>
                <a:ext uri="{FF2B5EF4-FFF2-40B4-BE49-F238E27FC236}">
                  <a16:creationId xmlns:a16="http://schemas.microsoft.com/office/drawing/2014/main" id="{80FACD49-EC69-4299-8CA2-F7EA964ED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813" y="3371850"/>
              <a:ext cx="44450" cy="46037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0" name="Rectangle 66">
              <a:extLst>
                <a:ext uri="{FF2B5EF4-FFF2-40B4-BE49-F238E27FC236}">
                  <a16:creationId xmlns:a16="http://schemas.microsoft.com/office/drawing/2014/main" id="{7D0E25E6-EA22-4C64-8E73-652E3322B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2863" y="3173413"/>
              <a:ext cx="46037" cy="444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1" name="Rectangle 67">
              <a:extLst>
                <a:ext uri="{FF2B5EF4-FFF2-40B4-BE49-F238E27FC236}">
                  <a16:creationId xmlns:a16="http://schemas.microsoft.com/office/drawing/2014/main" id="{DE94802E-AE6E-4C9D-BF9F-86EA2F4A0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913" y="3382963"/>
              <a:ext cx="46037" cy="444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2" name="Rectangle 68">
              <a:extLst>
                <a:ext uri="{FF2B5EF4-FFF2-40B4-BE49-F238E27FC236}">
                  <a16:creationId xmlns:a16="http://schemas.microsoft.com/office/drawing/2014/main" id="{7A4DAC1E-A1A0-4E59-B546-76485BDD7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550" y="3033713"/>
              <a:ext cx="44450" cy="444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3" name="Rectangle 69">
              <a:extLst>
                <a:ext uri="{FF2B5EF4-FFF2-40B4-BE49-F238E27FC236}">
                  <a16:creationId xmlns:a16="http://schemas.microsoft.com/office/drawing/2014/main" id="{1B841C5D-FB80-4D20-944F-86381AA51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3600" y="3051175"/>
              <a:ext cx="46037" cy="444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4" name="Line 70">
              <a:extLst>
                <a:ext uri="{FF2B5EF4-FFF2-40B4-BE49-F238E27FC236}">
                  <a16:creationId xmlns:a16="http://schemas.microsoft.com/office/drawing/2014/main" id="{2742640E-83F8-4C1E-9205-35716F9226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038" y="3424238"/>
              <a:ext cx="0" cy="15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5" name="Line 71">
              <a:extLst>
                <a:ext uri="{FF2B5EF4-FFF2-40B4-BE49-F238E27FC236}">
                  <a16:creationId xmlns:a16="http://schemas.microsoft.com/office/drawing/2014/main" id="{CEC0F94F-39D9-4498-8A26-D22E7345AD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2038" y="3471863"/>
              <a:ext cx="0" cy="15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6" name="Freeform 72">
              <a:extLst>
                <a:ext uri="{FF2B5EF4-FFF2-40B4-BE49-F238E27FC236}">
                  <a16:creationId xmlns:a16="http://schemas.microsoft.com/office/drawing/2014/main" id="{BA6BD3C0-89CE-4296-8E79-4509C7209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3424238"/>
              <a:ext cx="4445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7" name="Freeform 73">
              <a:extLst>
                <a:ext uri="{FF2B5EF4-FFF2-40B4-BE49-F238E27FC236}">
                  <a16:creationId xmlns:a16="http://schemas.microsoft.com/office/drawing/2014/main" id="{7ABC06D3-0587-4021-94DF-DE4530B57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3473450"/>
              <a:ext cx="4445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8" name="Line 74">
              <a:extLst>
                <a:ext uri="{FF2B5EF4-FFF2-40B4-BE49-F238E27FC236}">
                  <a16:creationId xmlns:a16="http://schemas.microsoft.com/office/drawing/2014/main" id="{151F4957-29E1-4509-B178-59DE9EFBF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038" y="3449638"/>
              <a:ext cx="2698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9" name="Line 75">
              <a:extLst>
                <a:ext uri="{FF2B5EF4-FFF2-40B4-BE49-F238E27FC236}">
                  <a16:creationId xmlns:a16="http://schemas.microsoft.com/office/drawing/2014/main" id="{DF2F87D0-8727-44AB-98CA-A496175D4B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6488" y="3451225"/>
              <a:ext cx="26987" cy="15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0" name="Line 76">
              <a:extLst>
                <a:ext uri="{FF2B5EF4-FFF2-40B4-BE49-F238E27FC236}">
                  <a16:creationId xmlns:a16="http://schemas.microsoft.com/office/drawing/2014/main" id="{E19FE8F7-90B0-4783-A0F6-51C2573666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525" y="3454400"/>
              <a:ext cx="2698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1" name="Line 77">
              <a:extLst>
                <a:ext uri="{FF2B5EF4-FFF2-40B4-BE49-F238E27FC236}">
                  <a16:creationId xmlns:a16="http://schemas.microsoft.com/office/drawing/2014/main" id="{76CEE8AF-FAEA-4FA7-94FE-C4B4A7F30A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98563" y="3455988"/>
              <a:ext cx="26987" cy="15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2" name="Line 78">
              <a:extLst>
                <a:ext uri="{FF2B5EF4-FFF2-40B4-BE49-F238E27FC236}">
                  <a16:creationId xmlns:a16="http://schemas.microsoft.com/office/drawing/2014/main" id="{01D46E77-07A2-4B51-BBF5-2393DDB872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3013" y="3459163"/>
              <a:ext cx="28575" cy="15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3" name="Line 79">
              <a:extLst>
                <a:ext uri="{FF2B5EF4-FFF2-40B4-BE49-F238E27FC236}">
                  <a16:creationId xmlns:a16="http://schemas.microsoft.com/office/drawing/2014/main" id="{2452A507-418F-47C6-815C-30DF8C21D4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9050" y="3460750"/>
              <a:ext cx="26987" cy="15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4" name="Line 80">
              <a:extLst>
                <a:ext uri="{FF2B5EF4-FFF2-40B4-BE49-F238E27FC236}">
                  <a16:creationId xmlns:a16="http://schemas.microsoft.com/office/drawing/2014/main" id="{E1B1DF28-0F86-4F3A-AF36-17FD9B678C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5088" y="3463925"/>
              <a:ext cx="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5" name="Line 81">
              <a:extLst>
                <a:ext uri="{FF2B5EF4-FFF2-40B4-BE49-F238E27FC236}">
                  <a16:creationId xmlns:a16="http://schemas.microsoft.com/office/drawing/2014/main" id="{1F9B752C-D2CE-49D1-A7B9-D574E76003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5088" y="3378200"/>
              <a:ext cx="0" cy="635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6" name="Line 82">
              <a:extLst>
                <a:ext uri="{FF2B5EF4-FFF2-40B4-BE49-F238E27FC236}">
                  <a16:creationId xmlns:a16="http://schemas.microsoft.com/office/drawing/2014/main" id="{BC28A522-BEC5-4F4C-9E08-5E2B8A8DE1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35088" y="3486150"/>
              <a:ext cx="0" cy="650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7" name="Freeform 83">
              <a:extLst>
                <a:ext uri="{FF2B5EF4-FFF2-40B4-BE49-F238E27FC236}">
                  <a16:creationId xmlns:a16="http://schemas.microsoft.com/office/drawing/2014/main" id="{FDE27F16-AF2F-43F4-9A1E-E4B14C5B0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378200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8" name="Freeform 84">
              <a:extLst>
                <a:ext uri="{FF2B5EF4-FFF2-40B4-BE49-F238E27FC236}">
                  <a16:creationId xmlns:a16="http://schemas.microsoft.com/office/drawing/2014/main" id="{F821D4AE-FFAA-401B-95D8-93C5247C7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551238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9" name="Line 85">
              <a:extLst>
                <a:ext uri="{FF2B5EF4-FFF2-40B4-BE49-F238E27FC236}">
                  <a16:creationId xmlns:a16="http://schemas.microsoft.com/office/drawing/2014/main" id="{F0544B84-0E92-4174-A147-A30FC8005D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5088" y="3463925"/>
              <a:ext cx="26987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0" name="Line 86">
              <a:extLst>
                <a:ext uri="{FF2B5EF4-FFF2-40B4-BE49-F238E27FC236}">
                  <a16:creationId xmlns:a16="http://schemas.microsoft.com/office/drawing/2014/main" id="{05676C52-CB26-4D27-996F-BF113DFA33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9538" y="3473450"/>
              <a:ext cx="25400" cy="793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1" name="Line 87">
              <a:extLst>
                <a:ext uri="{FF2B5EF4-FFF2-40B4-BE49-F238E27FC236}">
                  <a16:creationId xmlns:a16="http://schemas.microsoft.com/office/drawing/2014/main" id="{03807319-6281-431C-A253-56FD7FDE40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3988" y="3484563"/>
              <a:ext cx="26987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2" name="Line 88">
              <a:extLst>
                <a:ext uri="{FF2B5EF4-FFF2-40B4-BE49-F238E27FC236}">
                  <a16:creationId xmlns:a16="http://schemas.microsoft.com/office/drawing/2014/main" id="{534588A2-A86B-45CF-9217-3242A5A0D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68438" y="3495675"/>
              <a:ext cx="25400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3" name="Line 89">
              <a:extLst>
                <a:ext uri="{FF2B5EF4-FFF2-40B4-BE49-F238E27FC236}">
                  <a16:creationId xmlns:a16="http://schemas.microsoft.com/office/drawing/2014/main" id="{E351FB8A-B860-4D2E-A147-0F70B26217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1300" y="3505200"/>
              <a:ext cx="26987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4" name="Line 90">
              <a:extLst>
                <a:ext uri="{FF2B5EF4-FFF2-40B4-BE49-F238E27FC236}">
                  <a16:creationId xmlns:a16="http://schemas.microsoft.com/office/drawing/2014/main" id="{D19B9A2C-F379-4A6A-807D-2AF03E82E9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7338" y="3516313"/>
              <a:ext cx="25400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5" name="Line 91">
              <a:extLst>
                <a:ext uri="{FF2B5EF4-FFF2-40B4-BE49-F238E27FC236}">
                  <a16:creationId xmlns:a16="http://schemas.microsoft.com/office/drawing/2014/main" id="{5BCD2DD7-CE73-4163-A432-066746DB67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0200" y="3527425"/>
              <a:ext cx="9525" cy="15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6" name="Line 92">
              <a:extLst>
                <a:ext uri="{FF2B5EF4-FFF2-40B4-BE49-F238E27FC236}">
                  <a16:creationId xmlns:a16="http://schemas.microsoft.com/office/drawing/2014/main" id="{94E1A1D0-0BFE-49D9-BEF7-D19B12A827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9725" y="3457575"/>
              <a:ext cx="0" cy="4921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7" name="Line 93">
              <a:extLst>
                <a:ext uri="{FF2B5EF4-FFF2-40B4-BE49-F238E27FC236}">
                  <a16:creationId xmlns:a16="http://schemas.microsoft.com/office/drawing/2014/main" id="{C9EA763A-EC8C-47FF-AEE4-ABE885CF75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09725" y="3551238"/>
              <a:ext cx="0" cy="4921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8" name="Freeform 94">
              <a:extLst>
                <a:ext uri="{FF2B5EF4-FFF2-40B4-BE49-F238E27FC236}">
                  <a16:creationId xmlns:a16="http://schemas.microsoft.com/office/drawing/2014/main" id="{140400A3-4F58-4D10-9BB9-CB1CAA24A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3457575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9" name="Freeform 95">
              <a:extLst>
                <a:ext uri="{FF2B5EF4-FFF2-40B4-BE49-F238E27FC236}">
                  <a16:creationId xmlns:a16="http://schemas.microsoft.com/office/drawing/2014/main" id="{9409D367-7D45-4FD7-BC92-7C62407A1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3600450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0" name="Line 96">
              <a:extLst>
                <a:ext uri="{FF2B5EF4-FFF2-40B4-BE49-F238E27FC236}">
                  <a16:creationId xmlns:a16="http://schemas.microsoft.com/office/drawing/2014/main" id="{22BAE4DE-CE48-4FB2-ABF0-8F17E7939E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09725" y="3521075"/>
              <a:ext cx="15875" cy="793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1" name="Line 97">
              <a:extLst>
                <a:ext uri="{FF2B5EF4-FFF2-40B4-BE49-F238E27FC236}">
                  <a16:creationId xmlns:a16="http://schemas.microsoft.com/office/drawing/2014/main" id="{D285FBD6-BDD8-42B7-8D8C-1C0BA4B35F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43063" y="3502025"/>
              <a:ext cx="25400" cy="1111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2" name="Line 98">
              <a:extLst>
                <a:ext uri="{FF2B5EF4-FFF2-40B4-BE49-F238E27FC236}">
                  <a16:creationId xmlns:a16="http://schemas.microsoft.com/office/drawing/2014/main" id="{99BEA9FC-86CD-4CE2-AD50-D597E8864A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84338" y="3482975"/>
              <a:ext cx="23812" cy="1111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3" name="Line 99">
              <a:extLst>
                <a:ext uri="{FF2B5EF4-FFF2-40B4-BE49-F238E27FC236}">
                  <a16:creationId xmlns:a16="http://schemas.microsoft.com/office/drawing/2014/main" id="{25F28AC6-E49C-4DF2-B5B5-A1B52CBF5C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25613" y="3462338"/>
              <a:ext cx="23812" cy="127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4" name="Line 100">
              <a:extLst>
                <a:ext uri="{FF2B5EF4-FFF2-40B4-BE49-F238E27FC236}">
                  <a16:creationId xmlns:a16="http://schemas.microsoft.com/office/drawing/2014/main" id="{74B3CA99-055B-4521-B9DD-05A15CF72C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66888" y="3443288"/>
              <a:ext cx="25400" cy="1111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5" name="Line 101">
              <a:extLst>
                <a:ext uri="{FF2B5EF4-FFF2-40B4-BE49-F238E27FC236}">
                  <a16:creationId xmlns:a16="http://schemas.microsoft.com/office/drawing/2014/main" id="{E5F5F2BC-375C-4B0B-B619-27D0F3CBCD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08163" y="3424238"/>
              <a:ext cx="23812" cy="127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6" name="Line 102">
              <a:extLst>
                <a:ext uri="{FF2B5EF4-FFF2-40B4-BE49-F238E27FC236}">
                  <a16:creationId xmlns:a16="http://schemas.microsoft.com/office/drawing/2014/main" id="{4BE2045A-4C1B-4C6A-9974-B6AFE7D555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49438" y="3405188"/>
              <a:ext cx="23812" cy="1111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7" name="Line 103">
              <a:extLst>
                <a:ext uri="{FF2B5EF4-FFF2-40B4-BE49-F238E27FC236}">
                  <a16:creationId xmlns:a16="http://schemas.microsoft.com/office/drawing/2014/main" id="{C0F29A1E-024D-463F-8E57-A8ADB53CBB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775" y="3330575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8" name="Line 104">
              <a:extLst>
                <a:ext uri="{FF2B5EF4-FFF2-40B4-BE49-F238E27FC236}">
                  <a16:creationId xmlns:a16="http://schemas.microsoft.com/office/drawing/2014/main" id="{48C317AE-5C19-4CE4-AD1C-EA1FC9DD32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82775" y="3424238"/>
              <a:ext cx="0" cy="4921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9" name="Freeform 105">
              <a:extLst>
                <a:ext uri="{FF2B5EF4-FFF2-40B4-BE49-F238E27FC236}">
                  <a16:creationId xmlns:a16="http://schemas.microsoft.com/office/drawing/2014/main" id="{2092D362-1FF7-4768-BA1E-9F53B0398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550" y="3330575"/>
              <a:ext cx="4445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0" name="Freeform 106">
              <a:extLst>
                <a:ext uri="{FF2B5EF4-FFF2-40B4-BE49-F238E27FC236}">
                  <a16:creationId xmlns:a16="http://schemas.microsoft.com/office/drawing/2014/main" id="{9156DD00-D10E-4A03-B9C8-F24C06E27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550" y="3473450"/>
              <a:ext cx="4445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1" name="Line 107">
              <a:extLst>
                <a:ext uri="{FF2B5EF4-FFF2-40B4-BE49-F238E27FC236}">
                  <a16:creationId xmlns:a16="http://schemas.microsoft.com/office/drawing/2014/main" id="{1FA1101D-7BB4-4693-9E9E-61A915FB9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90713" y="3403600"/>
              <a:ext cx="25400" cy="95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2" name="Line 108">
              <a:extLst>
                <a:ext uri="{FF2B5EF4-FFF2-40B4-BE49-F238E27FC236}">
                  <a16:creationId xmlns:a16="http://schemas.microsoft.com/office/drawing/2014/main" id="{31A8F68A-028B-4CB5-B6F1-31D0EB986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3575" y="3419475"/>
              <a:ext cx="25400" cy="793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3" name="Line 109">
              <a:extLst>
                <a:ext uri="{FF2B5EF4-FFF2-40B4-BE49-F238E27FC236}">
                  <a16:creationId xmlns:a16="http://schemas.microsoft.com/office/drawing/2014/main" id="{521254B0-9542-4BA0-9C93-4CE8B97BDA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6438" y="3433763"/>
              <a:ext cx="26987" cy="793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4" name="Line 110">
              <a:extLst>
                <a:ext uri="{FF2B5EF4-FFF2-40B4-BE49-F238E27FC236}">
                  <a16:creationId xmlns:a16="http://schemas.microsoft.com/office/drawing/2014/main" id="{62866F24-B2C2-428C-B408-360B5DF5C9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888" y="3448050"/>
              <a:ext cx="25400" cy="95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5" name="Line 111">
              <a:extLst>
                <a:ext uri="{FF2B5EF4-FFF2-40B4-BE49-F238E27FC236}">
                  <a16:creationId xmlns:a16="http://schemas.microsoft.com/office/drawing/2014/main" id="{0CFFD205-F81F-4C1C-B63E-02A5441BF0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2163" y="3463925"/>
              <a:ext cx="26987" cy="793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6" name="Line 112">
              <a:extLst>
                <a:ext uri="{FF2B5EF4-FFF2-40B4-BE49-F238E27FC236}">
                  <a16:creationId xmlns:a16="http://schemas.microsoft.com/office/drawing/2014/main" id="{551C3D60-ADE1-403E-8837-C1539AD8BD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06613" y="3478213"/>
              <a:ext cx="25400" cy="95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7" name="Line 113">
              <a:extLst>
                <a:ext uri="{FF2B5EF4-FFF2-40B4-BE49-F238E27FC236}">
                  <a16:creationId xmlns:a16="http://schemas.microsoft.com/office/drawing/2014/main" id="{A5E8994B-E3F3-40E0-8E0E-020C9B84CC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9475" y="3492500"/>
              <a:ext cx="6350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8" name="Line 114">
              <a:extLst>
                <a:ext uri="{FF2B5EF4-FFF2-40B4-BE49-F238E27FC236}">
                  <a16:creationId xmlns:a16="http://schemas.microsoft.com/office/drawing/2014/main" id="{43515B1D-93D8-4276-9B05-1C4F04E1C7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5825" y="3441700"/>
              <a:ext cx="0" cy="317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9" name="Line 115">
              <a:extLst>
                <a:ext uri="{FF2B5EF4-FFF2-40B4-BE49-F238E27FC236}">
                  <a16:creationId xmlns:a16="http://schemas.microsoft.com/office/drawing/2014/main" id="{3349EF4F-7227-4308-B186-376DADB0D0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55825" y="3519488"/>
              <a:ext cx="0" cy="301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0" name="Freeform 116">
              <a:extLst>
                <a:ext uri="{FF2B5EF4-FFF2-40B4-BE49-F238E27FC236}">
                  <a16:creationId xmlns:a16="http://schemas.microsoft.com/office/drawing/2014/main" id="{2C3EA788-7534-4E8A-ACB0-D57FF0733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3441700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1" name="Freeform 117">
              <a:extLst>
                <a:ext uri="{FF2B5EF4-FFF2-40B4-BE49-F238E27FC236}">
                  <a16:creationId xmlns:a16="http://schemas.microsoft.com/office/drawing/2014/main" id="{C22D279C-9B1E-47E3-8269-0B99DA175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600" y="3549650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2" name="Rectangle 118">
              <a:extLst>
                <a:ext uri="{FF2B5EF4-FFF2-40B4-BE49-F238E27FC236}">
                  <a16:creationId xmlns:a16="http://schemas.microsoft.com/office/drawing/2014/main" id="{EEDC00C6-5ECC-49DB-B7D2-EC4EA2ABF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813" y="3425825"/>
              <a:ext cx="44450" cy="4603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3" name="Rectangle 119">
              <a:extLst>
                <a:ext uri="{FF2B5EF4-FFF2-40B4-BE49-F238E27FC236}">
                  <a16:creationId xmlns:a16="http://schemas.microsoft.com/office/drawing/2014/main" id="{4CC3C5FE-CF47-43A2-B798-C3745081E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2863" y="3441700"/>
              <a:ext cx="46037" cy="44450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4" name="Rectangle 120">
              <a:extLst>
                <a:ext uri="{FF2B5EF4-FFF2-40B4-BE49-F238E27FC236}">
                  <a16:creationId xmlns:a16="http://schemas.microsoft.com/office/drawing/2014/main" id="{8B71C5FB-AE33-4A43-BA51-B39F3ACEF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913" y="3506788"/>
              <a:ext cx="46037" cy="44450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5" name="Rectangle 121">
              <a:extLst>
                <a:ext uri="{FF2B5EF4-FFF2-40B4-BE49-F238E27FC236}">
                  <a16:creationId xmlns:a16="http://schemas.microsoft.com/office/drawing/2014/main" id="{93DBA121-1114-4663-BCE7-F721B045E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550" y="3378200"/>
              <a:ext cx="44450" cy="4603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6" name="Rectangle 122">
              <a:extLst>
                <a:ext uri="{FF2B5EF4-FFF2-40B4-BE49-F238E27FC236}">
                  <a16:creationId xmlns:a16="http://schemas.microsoft.com/office/drawing/2014/main" id="{E2060E3C-C796-41AA-8097-AD4CCBD98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3600" y="3473450"/>
              <a:ext cx="46037" cy="4603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7" name="Line 123">
              <a:extLst>
                <a:ext uri="{FF2B5EF4-FFF2-40B4-BE49-F238E27FC236}">
                  <a16:creationId xmlns:a16="http://schemas.microsoft.com/office/drawing/2014/main" id="{6F8599AD-75BB-400C-8362-04B8C45ABD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038" y="3492500"/>
              <a:ext cx="0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8" name="Line 124">
              <a:extLst>
                <a:ext uri="{FF2B5EF4-FFF2-40B4-BE49-F238E27FC236}">
                  <a16:creationId xmlns:a16="http://schemas.microsoft.com/office/drawing/2014/main" id="{4620FC7C-2CF9-4D79-A327-DE4F6330D2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038" y="3492500"/>
              <a:ext cx="273050" cy="6985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9" name="Line 125">
              <a:extLst>
                <a:ext uri="{FF2B5EF4-FFF2-40B4-BE49-F238E27FC236}">
                  <a16:creationId xmlns:a16="http://schemas.microsoft.com/office/drawing/2014/main" id="{D51CCCF6-AF77-4CF8-89AF-CDCE8B4619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5088" y="3562350"/>
              <a:ext cx="0" cy="22225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0" name="Freeform 126">
              <a:extLst>
                <a:ext uri="{FF2B5EF4-FFF2-40B4-BE49-F238E27FC236}">
                  <a16:creationId xmlns:a16="http://schemas.microsoft.com/office/drawing/2014/main" id="{F90C42A5-6686-4B1B-8A89-B7DD4D187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584575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1" name="Line 127">
              <a:extLst>
                <a:ext uri="{FF2B5EF4-FFF2-40B4-BE49-F238E27FC236}">
                  <a16:creationId xmlns:a16="http://schemas.microsoft.com/office/drawing/2014/main" id="{C8A924C1-F689-45A6-BB88-17EB6A05C0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35088" y="3546475"/>
              <a:ext cx="274637" cy="15875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2" name="Line 128">
              <a:extLst>
                <a:ext uri="{FF2B5EF4-FFF2-40B4-BE49-F238E27FC236}">
                  <a16:creationId xmlns:a16="http://schemas.microsoft.com/office/drawing/2014/main" id="{C45269B8-796F-42E9-9DFF-2FFE71FBD0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9725" y="3517900"/>
              <a:ext cx="0" cy="55562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3" name="Freeform 129">
              <a:extLst>
                <a:ext uri="{FF2B5EF4-FFF2-40B4-BE49-F238E27FC236}">
                  <a16:creationId xmlns:a16="http://schemas.microsoft.com/office/drawing/2014/main" id="{1A382282-E4A0-4F5B-AE78-45174FC6F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3517900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4" name="Freeform 130">
              <a:extLst>
                <a:ext uri="{FF2B5EF4-FFF2-40B4-BE49-F238E27FC236}">
                  <a16:creationId xmlns:a16="http://schemas.microsoft.com/office/drawing/2014/main" id="{42898F43-064C-4C14-91CD-4D9CB55F7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913" y="3573463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5" name="Line 131">
              <a:extLst>
                <a:ext uri="{FF2B5EF4-FFF2-40B4-BE49-F238E27FC236}">
                  <a16:creationId xmlns:a16="http://schemas.microsoft.com/office/drawing/2014/main" id="{583E176C-E206-4ACB-AFE5-7F8401DFEC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09725" y="3503613"/>
              <a:ext cx="273050" cy="42862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6" name="Line 132">
              <a:extLst>
                <a:ext uri="{FF2B5EF4-FFF2-40B4-BE49-F238E27FC236}">
                  <a16:creationId xmlns:a16="http://schemas.microsoft.com/office/drawing/2014/main" id="{431CFA34-A7F4-4AA8-924D-425EF6772B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775" y="3503613"/>
              <a:ext cx="0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7" name="Line 133">
              <a:extLst>
                <a:ext uri="{FF2B5EF4-FFF2-40B4-BE49-F238E27FC236}">
                  <a16:creationId xmlns:a16="http://schemas.microsoft.com/office/drawing/2014/main" id="{73C0E398-A168-4839-BC05-2FFE4EC8FA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775" y="3503613"/>
              <a:ext cx="273050" cy="84137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8" name="Line 134">
              <a:extLst>
                <a:ext uri="{FF2B5EF4-FFF2-40B4-BE49-F238E27FC236}">
                  <a16:creationId xmlns:a16="http://schemas.microsoft.com/office/drawing/2014/main" id="{A54FCDEB-0C29-4524-B2D7-65FC5CAAB1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5825" y="3587750"/>
              <a:ext cx="0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79" name="Rectangle 135">
              <a:extLst>
                <a:ext uri="{FF2B5EF4-FFF2-40B4-BE49-F238E27FC236}">
                  <a16:creationId xmlns:a16="http://schemas.microsoft.com/office/drawing/2014/main" id="{7B206F58-8952-4FE6-A27B-4B81F2FA9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813" y="3470275"/>
              <a:ext cx="44450" cy="46037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80" name="Rectangle 136">
              <a:extLst>
                <a:ext uri="{FF2B5EF4-FFF2-40B4-BE49-F238E27FC236}">
                  <a16:creationId xmlns:a16="http://schemas.microsoft.com/office/drawing/2014/main" id="{095C163D-229D-443C-A8DA-EBAC34A12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2863" y="3540125"/>
              <a:ext cx="46037" cy="444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81" name="Rectangle 137">
              <a:extLst>
                <a:ext uri="{FF2B5EF4-FFF2-40B4-BE49-F238E27FC236}">
                  <a16:creationId xmlns:a16="http://schemas.microsoft.com/office/drawing/2014/main" id="{8C4E9A5E-D2B0-4E7A-89E9-9511F4207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913" y="3522663"/>
              <a:ext cx="46037" cy="46037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82" name="Rectangle 138">
              <a:extLst>
                <a:ext uri="{FF2B5EF4-FFF2-40B4-BE49-F238E27FC236}">
                  <a16:creationId xmlns:a16="http://schemas.microsoft.com/office/drawing/2014/main" id="{44788D53-E1E2-4827-8870-6B99D034B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550" y="3479800"/>
              <a:ext cx="44450" cy="46037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83" name="Rectangle 139">
              <a:extLst>
                <a:ext uri="{FF2B5EF4-FFF2-40B4-BE49-F238E27FC236}">
                  <a16:creationId xmlns:a16="http://schemas.microsoft.com/office/drawing/2014/main" id="{47911FE1-D17F-4B21-8CE0-F6316528F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3600" y="3565525"/>
              <a:ext cx="46037" cy="46037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84" name="Rectangle 167">
              <a:extLst>
                <a:ext uri="{FF2B5EF4-FFF2-40B4-BE49-F238E27FC236}">
                  <a16:creationId xmlns:a16="http://schemas.microsoft.com/office/drawing/2014/main" id="{E568D5AC-302C-4784-A3B9-237209F99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149" y="3872269"/>
              <a:ext cx="1037286" cy="107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Days post immunization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85" name="Rectangle 104">
              <a:extLst>
                <a:ext uri="{FF2B5EF4-FFF2-40B4-BE49-F238E27FC236}">
                  <a16:creationId xmlns:a16="http://schemas.microsoft.com/office/drawing/2014/main" id="{9A15F935-5333-4221-BA62-A37D842BE1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92307" y="3163701"/>
              <a:ext cx="671847" cy="107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CD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T 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cells</a:t>
              </a:r>
              <a:r>
                <a:rPr lang="zh-CN" altLang="en-US" sz="800" b="1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10</a:t>
              </a:r>
              <a:r>
                <a:rPr lang="en-US" altLang="zh-CN" sz="800" b="1" baseline="30000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086" name="Group 2085">
            <a:extLst>
              <a:ext uri="{FF2B5EF4-FFF2-40B4-BE49-F238E27FC236}">
                <a16:creationId xmlns:a16="http://schemas.microsoft.com/office/drawing/2014/main" id="{A9955CF9-8DFD-40CD-A277-A9E28F47B2B9}"/>
              </a:ext>
            </a:extLst>
          </p:cNvPr>
          <p:cNvGrpSpPr>
            <a:grpSpLocks noChangeAspect="1"/>
          </p:cNvGrpSpPr>
          <p:nvPr/>
        </p:nvGrpSpPr>
        <p:grpSpPr>
          <a:xfrm>
            <a:off x="4496337" y="3430144"/>
            <a:ext cx="1870255" cy="1383778"/>
            <a:chOff x="3483876" y="2767270"/>
            <a:chExt cx="1643749" cy="1216189"/>
          </a:xfrm>
        </p:grpSpPr>
        <p:sp>
          <p:nvSpPr>
            <p:cNvPr id="2087" name="Line 175">
              <a:extLst>
                <a:ext uri="{FF2B5EF4-FFF2-40B4-BE49-F238E27FC236}">
                  <a16:creationId xmlns:a16="http://schemas.microsoft.com/office/drawing/2014/main" id="{EA2C71DD-191A-49F7-9621-57AD5159D2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0788" y="3729038"/>
              <a:ext cx="136683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88" name="Line 176">
              <a:extLst>
                <a:ext uri="{FF2B5EF4-FFF2-40B4-BE49-F238E27FC236}">
                  <a16:creationId xmlns:a16="http://schemas.microsoft.com/office/drawing/2014/main" id="{0CF48D59-72B4-4479-B9D7-54F8CCE6AD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97313" y="3729038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29" name="Rectangle 177">
              <a:extLst>
                <a:ext uri="{FF2B5EF4-FFF2-40B4-BE49-F238E27FC236}">
                  <a16:creationId xmlns:a16="http://schemas.microsoft.com/office/drawing/2014/main" id="{DB5CF08F-4A2C-48AC-A0F0-1B8BD6AFE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257" y="376078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30" name="Line 178">
              <a:extLst>
                <a:ext uri="{FF2B5EF4-FFF2-40B4-BE49-F238E27FC236}">
                  <a16:creationId xmlns:a16="http://schemas.microsoft.com/office/drawing/2014/main" id="{7D1AFCB2-FD9F-468A-8F10-2D73609D0F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363" y="3729038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31" name="Rectangle 179">
              <a:extLst>
                <a:ext uri="{FF2B5EF4-FFF2-40B4-BE49-F238E27FC236}">
                  <a16:creationId xmlns:a16="http://schemas.microsoft.com/office/drawing/2014/main" id="{E8FF48B7-D019-4615-A343-E83BEA992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7082" y="376078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32" name="Line 180">
              <a:extLst>
                <a:ext uri="{FF2B5EF4-FFF2-40B4-BE49-F238E27FC236}">
                  <a16:creationId xmlns:a16="http://schemas.microsoft.com/office/drawing/2014/main" id="{77574D6E-AE00-45E6-BD9A-0EC4B6C793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5000" y="3729038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33" name="Rectangle 181">
              <a:extLst>
                <a:ext uri="{FF2B5EF4-FFF2-40B4-BE49-F238E27FC236}">
                  <a16:creationId xmlns:a16="http://schemas.microsoft.com/office/drawing/2014/main" id="{0CB88AE9-EC85-4591-B220-119DFC7DB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1719" y="376078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34" name="Line 182">
              <a:extLst>
                <a:ext uri="{FF2B5EF4-FFF2-40B4-BE49-F238E27FC236}">
                  <a16:creationId xmlns:a16="http://schemas.microsoft.com/office/drawing/2014/main" id="{4AA69610-DFC5-410B-8A47-DBA0E16EB2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8050" y="3729038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35" name="Rectangle 183">
              <a:extLst>
                <a:ext uri="{FF2B5EF4-FFF2-40B4-BE49-F238E27FC236}">
                  <a16:creationId xmlns:a16="http://schemas.microsoft.com/office/drawing/2014/main" id="{944F1173-8D88-416B-8060-5451C2CD1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4769" y="376078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36" name="Line 184">
              <a:extLst>
                <a:ext uri="{FF2B5EF4-FFF2-40B4-BE49-F238E27FC236}">
                  <a16:creationId xmlns:a16="http://schemas.microsoft.com/office/drawing/2014/main" id="{8617EC11-3058-4A00-BEF1-494FABC6FE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1100" y="3729038"/>
              <a:ext cx="0" cy="254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37" name="Rectangle 185">
              <a:extLst>
                <a:ext uri="{FF2B5EF4-FFF2-40B4-BE49-F238E27FC236}">
                  <a16:creationId xmlns:a16="http://schemas.microsoft.com/office/drawing/2014/main" id="{56F9950C-460F-48B1-A47F-78BE5456A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819" y="376078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38" name="Line 186">
              <a:extLst>
                <a:ext uri="{FF2B5EF4-FFF2-40B4-BE49-F238E27FC236}">
                  <a16:creationId xmlns:a16="http://schemas.microsoft.com/office/drawing/2014/main" id="{D4BE89CA-06C7-4C4D-8E19-380897647E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60788" y="2820988"/>
              <a:ext cx="0" cy="9080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39" name="Line 187">
              <a:extLst>
                <a:ext uri="{FF2B5EF4-FFF2-40B4-BE49-F238E27FC236}">
                  <a16:creationId xmlns:a16="http://schemas.microsoft.com/office/drawing/2014/main" id="{726079CE-D071-4A80-A6D6-B0165BCBB7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35388" y="3729038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40" name="Rectangle 188">
              <a:extLst>
                <a:ext uri="{FF2B5EF4-FFF2-40B4-BE49-F238E27FC236}">
                  <a16:creationId xmlns:a16="http://schemas.microsoft.com/office/drawing/2014/main" id="{93EA84A2-947D-47E5-ABE6-A8448DDE6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713" y="3687763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1" name="Rectangle 189">
              <a:extLst>
                <a:ext uri="{FF2B5EF4-FFF2-40B4-BE49-F238E27FC236}">
                  <a16:creationId xmlns:a16="http://schemas.microsoft.com/office/drawing/2014/main" id="{9A0F3BBD-9C93-41FE-BB80-9FDA172BD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5863" y="3687763"/>
              <a:ext cx="6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2" name="Rectangle 190">
              <a:extLst>
                <a:ext uri="{FF2B5EF4-FFF2-40B4-BE49-F238E27FC236}">
                  <a16:creationId xmlns:a16="http://schemas.microsoft.com/office/drawing/2014/main" id="{D8BE9F37-1C01-4BAA-BA3B-4C9861F37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5863" y="3687763"/>
              <a:ext cx="6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3" name="Line 191">
              <a:extLst>
                <a:ext uri="{FF2B5EF4-FFF2-40B4-BE49-F238E27FC236}">
                  <a16:creationId xmlns:a16="http://schemas.microsoft.com/office/drawing/2014/main" id="{78CE816B-F003-4F84-8001-5A8367FBC2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35388" y="3502025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44" name="Rectangle 192">
              <a:extLst>
                <a:ext uri="{FF2B5EF4-FFF2-40B4-BE49-F238E27FC236}">
                  <a16:creationId xmlns:a16="http://schemas.microsoft.com/office/drawing/2014/main" id="{28F2C135-E26D-460F-A924-D9B7CBF94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5214" y="3448308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5" name="Line 197">
              <a:extLst>
                <a:ext uri="{FF2B5EF4-FFF2-40B4-BE49-F238E27FC236}">
                  <a16:creationId xmlns:a16="http://schemas.microsoft.com/office/drawing/2014/main" id="{0D8D3EAD-DEFF-4B91-B558-84E9E7E0FC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35388" y="3275013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46" name="Rectangle 198">
              <a:extLst>
                <a:ext uri="{FF2B5EF4-FFF2-40B4-BE49-F238E27FC236}">
                  <a16:creationId xmlns:a16="http://schemas.microsoft.com/office/drawing/2014/main" id="{B2834AF8-4629-4EE0-9BEC-A9DDE3379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5214" y="3221295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7" name="Line 203">
              <a:extLst>
                <a:ext uri="{FF2B5EF4-FFF2-40B4-BE49-F238E27FC236}">
                  <a16:creationId xmlns:a16="http://schemas.microsoft.com/office/drawing/2014/main" id="{5E3F2857-7DE3-48F4-9A16-93BEF64CA8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35388" y="3048000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48" name="Rectangle 204">
              <a:extLst>
                <a:ext uri="{FF2B5EF4-FFF2-40B4-BE49-F238E27FC236}">
                  <a16:creationId xmlns:a16="http://schemas.microsoft.com/office/drawing/2014/main" id="{E54D14B9-2D04-4FC8-A4E8-21FBAA25B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5214" y="2994283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9" name="Line 209">
              <a:extLst>
                <a:ext uri="{FF2B5EF4-FFF2-40B4-BE49-F238E27FC236}">
                  <a16:creationId xmlns:a16="http://schemas.microsoft.com/office/drawing/2014/main" id="{F9FBB808-12FB-44C4-815D-7F4D7DA200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35388" y="2820988"/>
              <a:ext cx="2540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0" name="Rectangle 210">
              <a:extLst>
                <a:ext uri="{FF2B5EF4-FFF2-40B4-BE49-F238E27FC236}">
                  <a16:creationId xmlns:a16="http://schemas.microsoft.com/office/drawing/2014/main" id="{497B8284-9DE7-46AE-AC47-A1DC31B5C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5214" y="2767270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51" name="Line 215">
              <a:extLst>
                <a:ext uri="{FF2B5EF4-FFF2-40B4-BE49-F238E27FC236}">
                  <a16:creationId xmlns:a16="http://schemas.microsoft.com/office/drawing/2014/main" id="{C3B59E66-1AF6-4B99-B956-DF54AF385A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97313" y="3392488"/>
              <a:ext cx="273050" cy="260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2" name="Line 216">
              <a:extLst>
                <a:ext uri="{FF2B5EF4-FFF2-40B4-BE49-F238E27FC236}">
                  <a16:creationId xmlns:a16="http://schemas.microsoft.com/office/drawing/2014/main" id="{60DE6018-3AE1-4E55-8FC2-ADC7C7765F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363" y="3338513"/>
              <a:ext cx="0" cy="539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3" name="Freeform 217">
              <a:extLst>
                <a:ext uri="{FF2B5EF4-FFF2-40B4-BE49-F238E27FC236}">
                  <a16:creationId xmlns:a16="http://schemas.microsoft.com/office/drawing/2014/main" id="{A944E279-AA51-4346-BBAB-4DC8AE2B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138" y="3338513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4" name="Line 218">
              <a:extLst>
                <a:ext uri="{FF2B5EF4-FFF2-40B4-BE49-F238E27FC236}">
                  <a16:creationId xmlns:a16="http://schemas.microsoft.com/office/drawing/2014/main" id="{BDC0798A-13C5-49B5-B98A-D836097469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0363" y="3208338"/>
              <a:ext cx="274637" cy="184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5" name="Line 219">
              <a:extLst>
                <a:ext uri="{FF2B5EF4-FFF2-40B4-BE49-F238E27FC236}">
                  <a16:creationId xmlns:a16="http://schemas.microsoft.com/office/drawing/2014/main" id="{56DDC3F8-1A87-49B2-A77B-41C9229CF6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5000" y="3167063"/>
              <a:ext cx="0" cy="412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6" name="Freeform 220">
              <a:extLst>
                <a:ext uri="{FF2B5EF4-FFF2-40B4-BE49-F238E27FC236}">
                  <a16:creationId xmlns:a16="http://schemas.microsoft.com/office/drawing/2014/main" id="{FCA96266-A0CE-4E6B-8163-B1904BC15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3167063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7" name="Line 221">
              <a:extLst>
                <a:ext uri="{FF2B5EF4-FFF2-40B4-BE49-F238E27FC236}">
                  <a16:creationId xmlns:a16="http://schemas.microsoft.com/office/drawing/2014/main" id="{055EE552-F088-426E-84AD-987B96B1FF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45000" y="3094038"/>
              <a:ext cx="273050" cy="11430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8" name="Line 222">
              <a:extLst>
                <a:ext uri="{FF2B5EF4-FFF2-40B4-BE49-F238E27FC236}">
                  <a16:creationId xmlns:a16="http://schemas.microsoft.com/office/drawing/2014/main" id="{CDC94630-7E7C-4E00-B856-6A8CEB971A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8050" y="3048000"/>
              <a:ext cx="0" cy="4603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9" name="Freeform 223">
              <a:extLst>
                <a:ext uri="{FF2B5EF4-FFF2-40B4-BE49-F238E27FC236}">
                  <a16:creationId xmlns:a16="http://schemas.microsoft.com/office/drawing/2014/main" id="{82A34669-61B2-4A44-9DF0-CEB0F28B4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5" y="3048000"/>
              <a:ext cx="4445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0" name="Line 224">
              <a:extLst>
                <a:ext uri="{FF2B5EF4-FFF2-40B4-BE49-F238E27FC236}">
                  <a16:creationId xmlns:a16="http://schemas.microsoft.com/office/drawing/2014/main" id="{851EC205-D0E9-47C9-BE4E-46B72244C9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8050" y="3094038"/>
              <a:ext cx="273050" cy="1666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1" name="Line 225">
              <a:extLst>
                <a:ext uri="{FF2B5EF4-FFF2-40B4-BE49-F238E27FC236}">
                  <a16:creationId xmlns:a16="http://schemas.microsoft.com/office/drawing/2014/main" id="{50D420F3-1A6C-4FB2-BF54-161AC9282B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1100" y="3236913"/>
              <a:ext cx="0" cy="238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2" name="Freeform 226">
              <a:extLst>
                <a:ext uri="{FF2B5EF4-FFF2-40B4-BE49-F238E27FC236}">
                  <a16:creationId xmlns:a16="http://schemas.microsoft.com/office/drawing/2014/main" id="{3E19D489-E2D0-45B8-AD63-81AE73D72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875" y="3236913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3" name="Rectangle 227">
              <a:extLst>
                <a:ext uri="{FF2B5EF4-FFF2-40B4-BE49-F238E27FC236}">
                  <a16:creationId xmlns:a16="http://schemas.microsoft.com/office/drawing/2014/main" id="{1DC048F0-829F-4D00-9B0A-7C4000E61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3630613"/>
              <a:ext cx="44450" cy="4603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4" name="Rectangle 228">
              <a:extLst>
                <a:ext uri="{FF2B5EF4-FFF2-40B4-BE49-F238E27FC236}">
                  <a16:creationId xmlns:a16="http://schemas.microsoft.com/office/drawing/2014/main" id="{C3E6F7A6-EA25-4F16-937E-13FB446C9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138" y="3370263"/>
              <a:ext cx="46037" cy="4603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5" name="Rectangle 229">
              <a:extLst>
                <a:ext uri="{FF2B5EF4-FFF2-40B4-BE49-F238E27FC236}">
                  <a16:creationId xmlns:a16="http://schemas.microsoft.com/office/drawing/2014/main" id="{894BE660-CB80-4375-AAC0-F2E9E9008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1188" y="3186113"/>
              <a:ext cx="46037" cy="444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6" name="Rectangle 230">
              <a:extLst>
                <a:ext uri="{FF2B5EF4-FFF2-40B4-BE49-F238E27FC236}">
                  <a16:creationId xmlns:a16="http://schemas.microsoft.com/office/drawing/2014/main" id="{43873C9E-FAE2-4AAB-BD2C-0C011A6A1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5825" y="3071813"/>
              <a:ext cx="44450" cy="444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7" name="Rectangle 231">
              <a:extLst>
                <a:ext uri="{FF2B5EF4-FFF2-40B4-BE49-F238E27FC236}">
                  <a16:creationId xmlns:a16="http://schemas.microsoft.com/office/drawing/2014/main" id="{FFA94A73-1C9D-48C9-B372-C862ECA16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8875" y="3238500"/>
              <a:ext cx="46037" cy="4603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8" name="Line 232">
              <a:extLst>
                <a:ext uri="{FF2B5EF4-FFF2-40B4-BE49-F238E27FC236}">
                  <a16:creationId xmlns:a16="http://schemas.microsoft.com/office/drawing/2014/main" id="{B22672E9-E760-45B6-8D3F-A6527CB524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97313" y="3663950"/>
              <a:ext cx="26987" cy="47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9" name="Line 233">
              <a:extLst>
                <a:ext uri="{FF2B5EF4-FFF2-40B4-BE49-F238E27FC236}">
                  <a16:creationId xmlns:a16="http://schemas.microsoft.com/office/drawing/2014/main" id="{F791950A-7123-4DBC-8DCF-BE8B3818B2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41763" y="3656013"/>
              <a:ext cx="26987" cy="47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0" name="Line 234">
              <a:extLst>
                <a:ext uri="{FF2B5EF4-FFF2-40B4-BE49-F238E27FC236}">
                  <a16:creationId xmlns:a16="http://schemas.microsoft.com/office/drawing/2014/main" id="{1992E5E6-2A50-45EA-9519-FE58F978F7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86213" y="3648075"/>
              <a:ext cx="26987" cy="47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1" name="Line 235">
              <a:extLst>
                <a:ext uri="{FF2B5EF4-FFF2-40B4-BE49-F238E27FC236}">
                  <a16:creationId xmlns:a16="http://schemas.microsoft.com/office/drawing/2014/main" id="{153EC4A4-7D50-4165-89E6-9F1E6A553C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2250" y="3641725"/>
              <a:ext cx="26987" cy="47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2" name="Line 236">
              <a:extLst>
                <a:ext uri="{FF2B5EF4-FFF2-40B4-BE49-F238E27FC236}">
                  <a16:creationId xmlns:a16="http://schemas.microsoft.com/office/drawing/2014/main" id="{885C28AE-28C0-404F-B6A6-DED966F26E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76700" y="3633788"/>
              <a:ext cx="26987" cy="47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3" name="Line 237">
              <a:extLst>
                <a:ext uri="{FF2B5EF4-FFF2-40B4-BE49-F238E27FC236}">
                  <a16:creationId xmlns:a16="http://schemas.microsoft.com/office/drawing/2014/main" id="{1AA797D3-6160-4F18-846C-9BA6D2A56A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22738" y="3627438"/>
              <a:ext cx="25400" cy="47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4" name="Line 238">
              <a:extLst>
                <a:ext uri="{FF2B5EF4-FFF2-40B4-BE49-F238E27FC236}">
                  <a16:creationId xmlns:a16="http://schemas.microsoft.com/office/drawing/2014/main" id="{DCBFB752-54FC-4EF8-84C0-2F13FE330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7188" y="3624263"/>
              <a:ext cx="317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5" name="Line 239">
              <a:extLst>
                <a:ext uri="{FF2B5EF4-FFF2-40B4-BE49-F238E27FC236}">
                  <a16:creationId xmlns:a16="http://schemas.microsoft.com/office/drawing/2014/main" id="{11A4B088-A75F-4695-A67A-523E33D74C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0363" y="3621088"/>
              <a:ext cx="23812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6" name="Line 240">
              <a:extLst>
                <a:ext uri="{FF2B5EF4-FFF2-40B4-BE49-F238E27FC236}">
                  <a16:creationId xmlns:a16="http://schemas.microsoft.com/office/drawing/2014/main" id="{B970DA7A-1E9B-40C9-92FA-2AA0D7D0EE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13225" y="3617913"/>
              <a:ext cx="25400" cy="15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7" name="Line 241">
              <a:extLst>
                <a:ext uri="{FF2B5EF4-FFF2-40B4-BE49-F238E27FC236}">
                  <a16:creationId xmlns:a16="http://schemas.microsoft.com/office/drawing/2014/main" id="{8DBEEDDC-72DA-4CE4-84D7-A4186CD885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57675" y="3614738"/>
              <a:ext cx="26987" cy="15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8" name="Line 242">
              <a:extLst>
                <a:ext uri="{FF2B5EF4-FFF2-40B4-BE49-F238E27FC236}">
                  <a16:creationId xmlns:a16="http://schemas.microsoft.com/office/drawing/2014/main" id="{8DDA9F49-25F7-45D0-95B5-4444BF5818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3713" y="3611563"/>
              <a:ext cx="26987" cy="15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79" name="Line 243">
              <a:extLst>
                <a:ext uri="{FF2B5EF4-FFF2-40B4-BE49-F238E27FC236}">
                  <a16:creationId xmlns:a16="http://schemas.microsoft.com/office/drawing/2014/main" id="{85B9B062-4E5F-43A8-B1C3-64A9FF1591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8163" y="3606800"/>
              <a:ext cx="28575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0" name="Line 244">
              <a:extLst>
                <a:ext uri="{FF2B5EF4-FFF2-40B4-BE49-F238E27FC236}">
                  <a16:creationId xmlns:a16="http://schemas.microsoft.com/office/drawing/2014/main" id="{B8942624-CD1F-4F4B-8B5B-9C5B8BA469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94200" y="3603625"/>
              <a:ext cx="26987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1" name="Line 245">
              <a:extLst>
                <a:ext uri="{FF2B5EF4-FFF2-40B4-BE49-F238E27FC236}">
                  <a16:creationId xmlns:a16="http://schemas.microsoft.com/office/drawing/2014/main" id="{FB6A4FB4-11FC-4277-8EDE-68B5EBDE0B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0238" y="3602038"/>
              <a:ext cx="476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2" name="Line 246">
              <a:extLst>
                <a:ext uri="{FF2B5EF4-FFF2-40B4-BE49-F238E27FC236}">
                  <a16:creationId xmlns:a16="http://schemas.microsoft.com/office/drawing/2014/main" id="{D4FD17CB-929E-447D-BAFE-9856C96C40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5000" y="3556000"/>
              <a:ext cx="0" cy="238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3" name="Freeform 247">
              <a:extLst>
                <a:ext uri="{FF2B5EF4-FFF2-40B4-BE49-F238E27FC236}">
                  <a16:creationId xmlns:a16="http://schemas.microsoft.com/office/drawing/2014/main" id="{C751E982-4F00-44C4-9ACF-E8179A59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88" y="3556000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4" name="Line 248">
              <a:extLst>
                <a:ext uri="{FF2B5EF4-FFF2-40B4-BE49-F238E27FC236}">
                  <a16:creationId xmlns:a16="http://schemas.microsoft.com/office/drawing/2014/main" id="{3627339B-06E6-4E89-B12C-FC733DBB0B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45000" y="3598863"/>
              <a:ext cx="22225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5" name="Line 249">
              <a:extLst>
                <a:ext uri="{FF2B5EF4-FFF2-40B4-BE49-F238E27FC236}">
                  <a16:creationId xmlns:a16="http://schemas.microsoft.com/office/drawing/2014/main" id="{3A11B3E3-6945-4E0B-9AEE-8ED8EFBBB7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84688" y="3595688"/>
              <a:ext cx="26987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6" name="Line 250">
              <a:extLst>
                <a:ext uri="{FF2B5EF4-FFF2-40B4-BE49-F238E27FC236}">
                  <a16:creationId xmlns:a16="http://schemas.microsoft.com/office/drawing/2014/main" id="{06EBBF8A-68D1-4A78-B19D-02D5D458BE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30725" y="3589338"/>
              <a:ext cx="26987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7" name="Line 251">
              <a:extLst>
                <a:ext uri="{FF2B5EF4-FFF2-40B4-BE49-F238E27FC236}">
                  <a16:creationId xmlns:a16="http://schemas.microsoft.com/office/drawing/2014/main" id="{1D29C80C-AC94-4DBB-BBD9-EA834455DB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3584575"/>
              <a:ext cx="26987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8" name="Line 252">
              <a:extLst>
                <a:ext uri="{FF2B5EF4-FFF2-40B4-BE49-F238E27FC236}">
                  <a16:creationId xmlns:a16="http://schemas.microsoft.com/office/drawing/2014/main" id="{013DA818-07FA-4E00-93B8-4B9D22BE20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21213" y="3579813"/>
              <a:ext cx="26987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89" name="Line 253">
              <a:extLst>
                <a:ext uri="{FF2B5EF4-FFF2-40B4-BE49-F238E27FC236}">
                  <a16:creationId xmlns:a16="http://schemas.microsoft.com/office/drawing/2014/main" id="{9C0D40AD-4F19-4014-8B8C-8C12C1D973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65663" y="3575050"/>
              <a:ext cx="28575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0" name="Line 254">
              <a:extLst>
                <a:ext uri="{FF2B5EF4-FFF2-40B4-BE49-F238E27FC236}">
                  <a16:creationId xmlns:a16="http://schemas.microsoft.com/office/drawing/2014/main" id="{3DA2A767-F9FD-485E-98FB-95D5B237AC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1700" y="3571875"/>
              <a:ext cx="63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1" name="Line 255">
              <a:extLst>
                <a:ext uri="{FF2B5EF4-FFF2-40B4-BE49-F238E27FC236}">
                  <a16:creationId xmlns:a16="http://schemas.microsoft.com/office/drawing/2014/main" id="{46FE9BA6-E934-462A-89F0-ABB89B5105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8050" y="3571875"/>
              <a:ext cx="20637" cy="47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2" name="Line 256">
              <a:extLst>
                <a:ext uri="{FF2B5EF4-FFF2-40B4-BE49-F238E27FC236}">
                  <a16:creationId xmlns:a16="http://schemas.microsoft.com/office/drawing/2014/main" id="{E90F7082-2E55-4473-81A4-D1BFF65F23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6150" y="3579813"/>
              <a:ext cx="26987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3" name="Line 257">
              <a:extLst>
                <a:ext uri="{FF2B5EF4-FFF2-40B4-BE49-F238E27FC236}">
                  <a16:creationId xmlns:a16="http://schemas.microsoft.com/office/drawing/2014/main" id="{C62A555E-1F62-4B66-8890-C4A126C6E7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0600" y="3589338"/>
              <a:ext cx="26987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4" name="Line 258">
              <a:extLst>
                <a:ext uri="{FF2B5EF4-FFF2-40B4-BE49-F238E27FC236}">
                  <a16:creationId xmlns:a16="http://schemas.microsoft.com/office/drawing/2014/main" id="{B8F1BA32-5835-4FA4-9EDC-A24DEC527D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5050" y="3598863"/>
              <a:ext cx="26987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5" name="Line 259">
              <a:extLst>
                <a:ext uri="{FF2B5EF4-FFF2-40B4-BE49-F238E27FC236}">
                  <a16:creationId xmlns:a16="http://schemas.microsoft.com/office/drawing/2014/main" id="{266F31EB-A03C-4DBB-98FE-5F88888F38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9500" y="3608388"/>
              <a:ext cx="26987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6" name="Line 260">
              <a:extLst>
                <a:ext uri="{FF2B5EF4-FFF2-40B4-BE49-F238E27FC236}">
                  <a16:creationId xmlns:a16="http://schemas.microsoft.com/office/drawing/2014/main" id="{5653C2E0-3310-4373-9FE6-61BFA1B8BE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3950" y="3617913"/>
              <a:ext cx="26987" cy="63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7" name="Line 261">
              <a:extLst>
                <a:ext uri="{FF2B5EF4-FFF2-40B4-BE49-F238E27FC236}">
                  <a16:creationId xmlns:a16="http://schemas.microsoft.com/office/drawing/2014/main" id="{FA5F8BAF-4489-4B49-80C0-87ADD70842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79988" y="3627438"/>
              <a:ext cx="11112" cy="31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8" name="Rectangle 262">
              <a:extLst>
                <a:ext uri="{FF2B5EF4-FFF2-40B4-BE49-F238E27FC236}">
                  <a16:creationId xmlns:a16="http://schemas.microsoft.com/office/drawing/2014/main" id="{346A71D7-BED4-4FED-A66D-8BB9875E5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3646488"/>
              <a:ext cx="44450" cy="44450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99" name="Rectangle 263">
              <a:extLst>
                <a:ext uri="{FF2B5EF4-FFF2-40B4-BE49-F238E27FC236}">
                  <a16:creationId xmlns:a16="http://schemas.microsoft.com/office/drawing/2014/main" id="{D8BCF52C-8BA1-495A-887C-98D0A626E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138" y="3600450"/>
              <a:ext cx="46037" cy="46038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0" name="Rectangle 264">
              <a:extLst>
                <a:ext uri="{FF2B5EF4-FFF2-40B4-BE49-F238E27FC236}">
                  <a16:creationId xmlns:a16="http://schemas.microsoft.com/office/drawing/2014/main" id="{F2A4C9BF-F12F-4541-B51D-88035C5B7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1188" y="3579813"/>
              <a:ext cx="46037" cy="46038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1" name="Rectangle 265">
              <a:extLst>
                <a:ext uri="{FF2B5EF4-FFF2-40B4-BE49-F238E27FC236}">
                  <a16:creationId xmlns:a16="http://schemas.microsoft.com/office/drawing/2014/main" id="{737AF891-6698-4A5E-91CF-A5E7F2FAD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5825" y="3549650"/>
              <a:ext cx="44450" cy="46038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2" name="Rectangle 266">
              <a:extLst>
                <a:ext uri="{FF2B5EF4-FFF2-40B4-BE49-F238E27FC236}">
                  <a16:creationId xmlns:a16="http://schemas.microsoft.com/office/drawing/2014/main" id="{78F56686-45AB-4D69-85FE-176D35B10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8875" y="3608388"/>
              <a:ext cx="46037" cy="44450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3" name="Line 267">
              <a:extLst>
                <a:ext uri="{FF2B5EF4-FFF2-40B4-BE49-F238E27FC236}">
                  <a16:creationId xmlns:a16="http://schemas.microsoft.com/office/drawing/2014/main" id="{69B54BAA-2E10-4F83-B16C-6CFB01137F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97313" y="3611563"/>
              <a:ext cx="273050" cy="6350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4" name="Line 268">
              <a:extLst>
                <a:ext uri="{FF2B5EF4-FFF2-40B4-BE49-F238E27FC236}">
                  <a16:creationId xmlns:a16="http://schemas.microsoft.com/office/drawing/2014/main" id="{927E2C6E-57D4-4481-8643-4FC432E147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0363" y="3551238"/>
              <a:ext cx="274637" cy="60325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5" name="Line 269">
              <a:extLst>
                <a:ext uri="{FF2B5EF4-FFF2-40B4-BE49-F238E27FC236}">
                  <a16:creationId xmlns:a16="http://schemas.microsoft.com/office/drawing/2014/main" id="{49E1A5A5-7302-4891-A31D-51F056AAAD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5000" y="3551238"/>
              <a:ext cx="273050" cy="11113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6" name="Line 270">
              <a:extLst>
                <a:ext uri="{FF2B5EF4-FFF2-40B4-BE49-F238E27FC236}">
                  <a16:creationId xmlns:a16="http://schemas.microsoft.com/office/drawing/2014/main" id="{A6B2C729-59D6-4CDD-AFCC-2AA170EC2B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8050" y="3495675"/>
              <a:ext cx="0" cy="66675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7" name="Freeform 271">
              <a:extLst>
                <a:ext uri="{FF2B5EF4-FFF2-40B4-BE49-F238E27FC236}">
                  <a16:creationId xmlns:a16="http://schemas.microsoft.com/office/drawing/2014/main" id="{7CFEA04E-D66E-4E8D-9B0F-A16047E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5" y="3495675"/>
              <a:ext cx="4445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8" name="Line 272">
              <a:extLst>
                <a:ext uri="{FF2B5EF4-FFF2-40B4-BE49-F238E27FC236}">
                  <a16:creationId xmlns:a16="http://schemas.microsoft.com/office/drawing/2014/main" id="{3D13B4C5-D695-42F1-8FD8-C24716141A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8050" y="3562350"/>
              <a:ext cx="273050" cy="36513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09" name="Line 273">
              <a:extLst>
                <a:ext uri="{FF2B5EF4-FFF2-40B4-BE49-F238E27FC236}">
                  <a16:creationId xmlns:a16="http://schemas.microsoft.com/office/drawing/2014/main" id="{B9AD799B-C3C8-4E2E-AEE3-AAD0771FE2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1100" y="3557588"/>
              <a:ext cx="0" cy="41275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10" name="Freeform 274">
              <a:extLst>
                <a:ext uri="{FF2B5EF4-FFF2-40B4-BE49-F238E27FC236}">
                  <a16:creationId xmlns:a16="http://schemas.microsoft.com/office/drawing/2014/main" id="{A4022638-12D1-46E8-9AD6-0191DA034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875" y="3557588"/>
              <a:ext cx="46037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11" name="Rectangle 275">
              <a:extLst>
                <a:ext uri="{FF2B5EF4-FFF2-40B4-BE49-F238E27FC236}">
                  <a16:creationId xmlns:a16="http://schemas.microsoft.com/office/drawing/2014/main" id="{356ADDB7-081E-433A-AF2E-C61105D15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3652838"/>
              <a:ext cx="44450" cy="444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12" name="Rectangle 276">
              <a:extLst>
                <a:ext uri="{FF2B5EF4-FFF2-40B4-BE49-F238E27FC236}">
                  <a16:creationId xmlns:a16="http://schemas.microsoft.com/office/drawing/2014/main" id="{881CFB4E-07AE-4E28-9AFC-7EB8533A0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138" y="3589338"/>
              <a:ext cx="46037" cy="444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13" name="Rectangle 277">
              <a:extLst>
                <a:ext uri="{FF2B5EF4-FFF2-40B4-BE49-F238E27FC236}">
                  <a16:creationId xmlns:a16="http://schemas.microsoft.com/office/drawing/2014/main" id="{5989972C-9489-4956-BFD9-4B802DB2B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1188" y="3529013"/>
              <a:ext cx="46037" cy="46038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14" name="Rectangle 278">
              <a:extLst>
                <a:ext uri="{FF2B5EF4-FFF2-40B4-BE49-F238E27FC236}">
                  <a16:creationId xmlns:a16="http://schemas.microsoft.com/office/drawing/2014/main" id="{1DE5EA84-A935-43A5-B6FF-D7ED6B6E8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5825" y="3540125"/>
              <a:ext cx="44450" cy="444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15" name="Rectangle 279">
              <a:extLst>
                <a:ext uri="{FF2B5EF4-FFF2-40B4-BE49-F238E27FC236}">
                  <a16:creationId xmlns:a16="http://schemas.microsoft.com/office/drawing/2014/main" id="{CA6082E0-0681-404D-AB48-F43936AC3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8875" y="3575050"/>
              <a:ext cx="46037" cy="46038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16" name="Rectangle 167">
              <a:extLst>
                <a:ext uri="{FF2B5EF4-FFF2-40B4-BE49-F238E27FC236}">
                  <a16:creationId xmlns:a16="http://schemas.microsoft.com/office/drawing/2014/main" id="{422D6E9A-275B-4136-B81D-C20B99834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313" y="3875258"/>
              <a:ext cx="1039741" cy="108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Days post immunization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17" name="Rectangle 104">
              <a:extLst>
                <a:ext uri="{FF2B5EF4-FFF2-40B4-BE49-F238E27FC236}">
                  <a16:creationId xmlns:a16="http://schemas.microsoft.com/office/drawing/2014/main" id="{63837997-5E96-42E5-AA65-C06549CE8F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201259" y="3163574"/>
              <a:ext cx="673436" cy="108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CD4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T 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cells</a:t>
              </a:r>
              <a:r>
                <a:rPr lang="zh-CN" altLang="en-US" sz="800" b="1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10</a:t>
              </a:r>
              <a:r>
                <a:rPr lang="en-US" altLang="zh-CN" sz="800" b="1" baseline="30000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2218" name="TextBox 2217">
            <a:extLst>
              <a:ext uri="{FF2B5EF4-FFF2-40B4-BE49-F238E27FC236}">
                <a16:creationId xmlns:a16="http://schemas.microsoft.com/office/drawing/2014/main" id="{CA52A360-DAEF-485B-9D8D-203C6B173FEB}"/>
              </a:ext>
            </a:extLst>
          </p:cNvPr>
          <p:cNvSpPr txBox="1"/>
          <p:nvPr/>
        </p:nvSpPr>
        <p:spPr>
          <a:xfrm>
            <a:off x="3471370" y="3295952"/>
            <a:ext cx="816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LNs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9" name="TextBox 2218">
            <a:extLst>
              <a:ext uri="{FF2B5EF4-FFF2-40B4-BE49-F238E27FC236}">
                <a16:creationId xmlns:a16="http://schemas.microsoft.com/office/drawing/2014/main" id="{11CA481E-8EAE-4C07-93EC-B6AFC99CE6AC}"/>
              </a:ext>
            </a:extLst>
          </p:cNvPr>
          <p:cNvSpPr txBox="1"/>
          <p:nvPr/>
        </p:nvSpPr>
        <p:spPr>
          <a:xfrm>
            <a:off x="5398349" y="3289922"/>
            <a:ext cx="9916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CNS</a:t>
            </a:r>
            <a:endParaRPr lang="zh-CN" alt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8" name="TextBox 2317">
            <a:extLst>
              <a:ext uri="{FF2B5EF4-FFF2-40B4-BE49-F238E27FC236}">
                <a16:creationId xmlns:a16="http://schemas.microsoft.com/office/drawing/2014/main" id="{3B374CD3-E275-4D92-9C8F-1CF333B294A4}"/>
              </a:ext>
            </a:extLst>
          </p:cNvPr>
          <p:cNvSpPr txBox="1"/>
          <p:nvPr/>
        </p:nvSpPr>
        <p:spPr>
          <a:xfrm>
            <a:off x="3216775" y="3543347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19" name="TextBox 2318">
            <a:extLst>
              <a:ext uri="{FF2B5EF4-FFF2-40B4-BE49-F238E27FC236}">
                <a16:creationId xmlns:a16="http://schemas.microsoft.com/office/drawing/2014/main" id="{85934DC3-501E-4D61-A4C7-480C77CD9688}"/>
              </a:ext>
            </a:extLst>
          </p:cNvPr>
          <p:cNvSpPr txBox="1"/>
          <p:nvPr/>
        </p:nvSpPr>
        <p:spPr>
          <a:xfrm>
            <a:off x="3841175" y="3365771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20" name="TextBox 2319">
            <a:extLst>
              <a:ext uri="{FF2B5EF4-FFF2-40B4-BE49-F238E27FC236}">
                <a16:creationId xmlns:a16="http://schemas.microsoft.com/office/drawing/2014/main" id="{79300BA5-E6C9-4BD1-B9BF-DBBA9469E568}"/>
              </a:ext>
            </a:extLst>
          </p:cNvPr>
          <p:cNvSpPr txBox="1"/>
          <p:nvPr/>
        </p:nvSpPr>
        <p:spPr>
          <a:xfrm>
            <a:off x="4098965" y="3473750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21" name="TextBox 2320">
            <a:extLst>
              <a:ext uri="{FF2B5EF4-FFF2-40B4-BE49-F238E27FC236}">
                <a16:creationId xmlns:a16="http://schemas.microsoft.com/office/drawing/2014/main" id="{5A58B4E4-A051-480F-8E69-E5522A8B3D11}"/>
              </a:ext>
            </a:extLst>
          </p:cNvPr>
          <p:cNvSpPr txBox="1"/>
          <p:nvPr/>
        </p:nvSpPr>
        <p:spPr>
          <a:xfrm>
            <a:off x="4200489" y="3476014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22" name="TextBox 2321">
            <a:extLst>
              <a:ext uri="{FF2B5EF4-FFF2-40B4-BE49-F238E27FC236}">
                <a16:creationId xmlns:a16="http://schemas.microsoft.com/office/drawing/2014/main" id="{B3518AD8-BEB5-408E-B9E3-83CB7C106E29}"/>
              </a:ext>
            </a:extLst>
          </p:cNvPr>
          <p:cNvSpPr txBox="1"/>
          <p:nvPr/>
        </p:nvSpPr>
        <p:spPr>
          <a:xfrm>
            <a:off x="5374258" y="3595268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23" name="TextBox 2322">
            <a:extLst>
              <a:ext uri="{FF2B5EF4-FFF2-40B4-BE49-F238E27FC236}">
                <a16:creationId xmlns:a16="http://schemas.microsoft.com/office/drawing/2014/main" id="{182AE797-F518-4B81-BDDB-6D4DFE173AF1}"/>
              </a:ext>
            </a:extLst>
          </p:cNvPr>
          <p:cNvSpPr txBox="1"/>
          <p:nvPr/>
        </p:nvSpPr>
        <p:spPr>
          <a:xfrm>
            <a:off x="5475782" y="3597532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24" name="TextBox 2323">
            <a:extLst>
              <a:ext uri="{FF2B5EF4-FFF2-40B4-BE49-F238E27FC236}">
                <a16:creationId xmlns:a16="http://schemas.microsoft.com/office/drawing/2014/main" id="{B0C5D592-8944-4D5A-96E0-9074D2203920}"/>
              </a:ext>
            </a:extLst>
          </p:cNvPr>
          <p:cNvSpPr txBox="1"/>
          <p:nvPr/>
        </p:nvSpPr>
        <p:spPr>
          <a:xfrm>
            <a:off x="5698928" y="3477688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25" name="TextBox 2324">
            <a:extLst>
              <a:ext uri="{FF2B5EF4-FFF2-40B4-BE49-F238E27FC236}">
                <a16:creationId xmlns:a16="http://schemas.microsoft.com/office/drawing/2014/main" id="{3BC3EB9E-CCC1-4115-BD85-C73A4F2B512C}"/>
              </a:ext>
            </a:extLst>
          </p:cNvPr>
          <p:cNvSpPr txBox="1"/>
          <p:nvPr/>
        </p:nvSpPr>
        <p:spPr>
          <a:xfrm>
            <a:off x="5800452" y="3479952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26" name="TextBox 2325">
            <a:extLst>
              <a:ext uri="{FF2B5EF4-FFF2-40B4-BE49-F238E27FC236}">
                <a16:creationId xmlns:a16="http://schemas.microsoft.com/office/drawing/2014/main" id="{ADAEE66D-B3A2-41AF-AF2B-1E86B61AB9CB}"/>
              </a:ext>
            </a:extLst>
          </p:cNvPr>
          <p:cNvSpPr txBox="1"/>
          <p:nvPr/>
        </p:nvSpPr>
        <p:spPr>
          <a:xfrm>
            <a:off x="6002106" y="3672196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27" name="TextBox 2326">
            <a:extLst>
              <a:ext uri="{FF2B5EF4-FFF2-40B4-BE49-F238E27FC236}">
                <a16:creationId xmlns:a16="http://schemas.microsoft.com/office/drawing/2014/main" id="{67F0FC9A-EBCB-4675-9818-B45268880B6D}"/>
              </a:ext>
            </a:extLst>
          </p:cNvPr>
          <p:cNvSpPr txBox="1"/>
          <p:nvPr/>
        </p:nvSpPr>
        <p:spPr>
          <a:xfrm>
            <a:off x="6103630" y="3674460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328" name="TextBox 2327">
            <a:extLst>
              <a:ext uri="{FF2B5EF4-FFF2-40B4-BE49-F238E27FC236}">
                <a16:creationId xmlns:a16="http://schemas.microsoft.com/office/drawing/2014/main" id="{B5E242BD-7B97-4720-B4DC-0363AA88E93B}"/>
              </a:ext>
            </a:extLst>
          </p:cNvPr>
          <p:cNvSpPr txBox="1"/>
          <p:nvPr/>
        </p:nvSpPr>
        <p:spPr>
          <a:xfrm>
            <a:off x="5127147" y="3805972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2266" name="TextBox 2265">
            <a:extLst>
              <a:ext uri="{FF2B5EF4-FFF2-40B4-BE49-F238E27FC236}">
                <a16:creationId xmlns:a16="http://schemas.microsoft.com/office/drawing/2014/main" id="{98AE7E4F-703C-45AE-9B3E-9E81A7A7B873}"/>
              </a:ext>
            </a:extLst>
          </p:cNvPr>
          <p:cNvSpPr txBox="1"/>
          <p:nvPr/>
        </p:nvSpPr>
        <p:spPr>
          <a:xfrm>
            <a:off x="3815567" y="250938"/>
            <a:ext cx="231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9" name="TextBox 2268">
            <a:extLst>
              <a:ext uri="{FF2B5EF4-FFF2-40B4-BE49-F238E27FC236}">
                <a16:creationId xmlns:a16="http://schemas.microsoft.com/office/drawing/2014/main" id="{1C21C624-BAC8-47B8-AF9D-5AE440AD4A62}"/>
              </a:ext>
            </a:extLst>
          </p:cNvPr>
          <p:cNvSpPr txBox="1"/>
          <p:nvPr/>
        </p:nvSpPr>
        <p:spPr>
          <a:xfrm>
            <a:off x="3330271" y="1586499"/>
            <a:ext cx="544544" cy="255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0" name="TextBox 2269">
            <a:extLst>
              <a:ext uri="{FF2B5EF4-FFF2-40B4-BE49-F238E27FC236}">
                <a16:creationId xmlns:a16="http://schemas.microsoft.com/office/drawing/2014/main" id="{66F4E292-79D8-454D-9E3D-1001C1FDB766}"/>
              </a:ext>
            </a:extLst>
          </p:cNvPr>
          <p:cNvSpPr txBox="1"/>
          <p:nvPr/>
        </p:nvSpPr>
        <p:spPr>
          <a:xfrm>
            <a:off x="300159" y="3197398"/>
            <a:ext cx="544544" cy="255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00" name="Group 22">
            <a:extLst>
              <a:ext uri="{FF2B5EF4-FFF2-40B4-BE49-F238E27FC236}">
                <a16:creationId xmlns:a16="http://schemas.microsoft.com/office/drawing/2014/main" id="{8974EB6F-2840-49C3-BC6F-DB15B184D0FC}"/>
              </a:ext>
            </a:extLst>
          </p:cNvPr>
          <p:cNvGrpSpPr>
            <a:grpSpLocks/>
          </p:cNvGrpSpPr>
          <p:nvPr/>
        </p:nvGrpSpPr>
        <p:grpSpPr bwMode="auto">
          <a:xfrm>
            <a:off x="359446" y="1134097"/>
            <a:ext cx="432000" cy="299587"/>
            <a:chOff x="3832" y="1632"/>
            <a:chExt cx="1180" cy="824"/>
          </a:xfrm>
        </p:grpSpPr>
        <p:sp>
          <p:nvSpPr>
            <p:cNvPr id="1701" name="Freeform 23">
              <a:extLst>
                <a:ext uri="{FF2B5EF4-FFF2-40B4-BE49-F238E27FC236}">
                  <a16:creationId xmlns:a16="http://schemas.microsoft.com/office/drawing/2014/main" id="{A27CB8D9-30C5-4067-B7D8-5603ED541FB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2" name="Freeform 24">
              <a:extLst>
                <a:ext uri="{FF2B5EF4-FFF2-40B4-BE49-F238E27FC236}">
                  <a16:creationId xmlns:a16="http://schemas.microsoft.com/office/drawing/2014/main" id="{ED129A25-6B4E-48B2-8435-922379F73A5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3" name="Oval 25">
              <a:extLst>
                <a:ext uri="{FF2B5EF4-FFF2-40B4-BE49-F238E27FC236}">
                  <a16:creationId xmlns:a16="http://schemas.microsoft.com/office/drawing/2014/main" id="{A2BCD3C1-DDE4-4FC9-A6C0-35CB477D4A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1704" name="Freeform 26">
              <a:extLst>
                <a:ext uri="{FF2B5EF4-FFF2-40B4-BE49-F238E27FC236}">
                  <a16:creationId xmlns:a16="http://schemas.microsoft.com/office/drawing/2014/main" id="{04ED8678-A2C1-4E2D-9669-2BF472422D9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05" name="Group 22">
            <a:extLst>
              <a:ext uri="{FF2B5EF4-FFF2-40B4-BE49-F238E27FC236}">
                <a16:creationId xmlns:a16="http://schemas.microsoft.com/office/drawing/2014/main" id="{C1C23EF1-75FC-48A9-8206-A9BADC64D6A4}"/>
              </a:ext>
            </a:extLst>
          </p:cNvPr>
          <p:cNvGrpSpPr>
            <a:grpSpLocks/>
          </p:cNvGrpSpPr>
          <p:nvPr/>
        </p:nvGrpSpPr>
        <p:grpSpPr bwMode="auto">
          <a:xfrm>
            <a:off x="336257" y="554864"/>
            <a:ext cx="432000" cy="299587"/>
            <a:chOff x="3832" y="1632"/>
            <a:chExt cx="1180" cy="824"/>
          </a:xfrm>
        </p:grpSpPr>
        <p:sp>
          <p:nvSpPr>
            <p:cNvPr id="1706" name="Freeform 23">
              <a:extLst>
                <a:ext uri="{FF2B5EF4-FFF2-40B4-BE49-F238E27FC236}">
                  <a16:creationId xmlns:a16="http://schemas.microsoft.com/office/drawing/2014/main" id="{08716017-DF85-483B-8647-BF9D2E15437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7" name="Freeform 24">
              <a:extLst>
                <a:ext uri="{FF2B5EF4-FFF2-40B4-BE49-F238E27FC236}">
                  <a16:creationId xmlns:a16="http://schemas.microsoft.com/office/drawing/2014/main" id="{D2138087-33F8-44D3-B477-8FE3676B194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8" name="Oval 25">
              <a:extLst>
                <a:ext uri="{FF2B5EF4-FFF2-40B4-BE49-F238E27FC236}">
                  <a16:creationId xmlns:a16="http://schemas.microsoft.com/office/drawing/2014/main" id="{276703BB-D172-422A-AAE4-71046E91CEC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1709" name="Freeform 26">
              <a:extLst>
                <a:ext uri="{FF2B5EF4-FFF2-40B4-BE49-F238E27FC236}">
                  <a16:creationId xmlns:a16="http://schemas.microsoft.com/office/drawing/2014/main" id="{C1B289C3-1DE8-4217-A947-4F8BE6DC6AE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63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EA9B65B-54D5-4D60-9F34-F1912A31D0BD}"/>
              </a:ext>
            </a:extLst>
          </p:cNvPr>
          <p:cNvCxnSpPr>
            <a:cxnSpLocks/>
          </p:cNvCxnSpPr>
          <p:nvPr/>
        </p:nvCxnSpPr>
        <p:spPr>
          <a:xfrm rot="2700000" flipV="1">
            <a:off x="475846" y="1035703"/>
            <a:ext cx="180000" cy="4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3" name="Straight Connector 1712">
            <a:extLst>
              <a:ext uri="{FF2B5EF4-FFF2-40B4-BE49-F238E27FC236}">
                <a16:creationId xmlns:a16="http://schemas.microsoft.com/office/drawing/2014/main" id="{98537C17-6C70-4633-B602-BD0667B98521}"/>
              </a:ext>
            </a:extLst>
          </p:cNvPr>
          <p:cNvCxnSpPr>
            <a:cxnSpLocks/>
          </p:cNvCxnSpPr>
          <p:nvPr/>
        </p:nvCxnSpPr>
        <p:spPr>
          <a:xfrm rot="8100000" flipV="1">
            <a:off x="475846" y="1033128"/>
            <a:ext cx="180000" cy="4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3" name="Straight Arrow Connector 2272">
            <a:extLst>
              <a:ext uri="{FF2B5EF4-FFF2-40B4-BE49-F238E27FC236}">
                <a16:creationId xmlns:a16="http://schemas.microsoft.com/office/drawing/2014/main" id="{BD81D32A-7369-40E6-AAE4-56913806F908}"/>
              </a:ext>
            </a:extLst>
          </p:cNvPr>
          <p:cNvCxnSpPr>
            <a:cxnSpLocks/>
          </p:cNvCxnSpPr>
          <p:nvPr/>
        </p:nvCxnSpPr>
        <p:spPr>
          <a:xfrm rot="2700000">
            <a:off x="797270" y="792022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9" name="Straight Arrow Connector 1718">
            <a:extLst>
              <a:ext uri="{FF2B5EF4-FFF2-40B4-BE49-F238E27FC236}">
                <a16:creationId xmlns:a16="http://schemas.microsoft.com/office/drawing/2014/main" id="{28BDC41E-28FC-4047-9B80-350F26D72368}"/>
              </a:ext>
            </a:extLst>
          </p:cNvPr>
          <p:cNvCxnSpPr>
            <a:cxnSpLocks/>
          </p:cNvCxnSpPr>
          <p:nvPr/>
        </p:nvCxnSpPr>
        <p:spPr>
          <a:xfrm rot="18900000">
            <a:off x="815302" y="1243980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0" name="Text Box 31">
            <a:extLst>
              <a:ext uri="{FF2B5EF4-FFF2-40B4-BE49-F238E27FC236}">
                <a16:creationId xmlns:a16="http://schemas.microsoft.com/office/drawing/2014/main" id="{AA91F21E-103A-48EC-98B6-03492285A3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207" y="1425685"/>
            <a:ext cx="9532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CX3CR1-Cre</a:t>
            </a:r>
            <a:endParaRPr lang="en-US" altLang="zh-CN" sz="800" b="1" i="0" baseline="30000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1721" name="Text Box 31">
            <a:extLst>
              <a:ext uri="{FF2B5EF4-FFF2-40B4-BE49-F238E27FC236}">
                <a16:creationId xmlns:a16="http://schemas.microsoft.com/office/drawing/2014/main" id="{6F2246FF-7343-4AF6-9A60-1D6494402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433" y="416588"/>
            <a:ext cx="9532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 err="1">
                <a:cs typeface="Arial" panose="020B0604020202020204" pitchFamily="34" charset="0"/>
              </a:rPr>
              <a:t>PTGDR</a:t>
            </a:r>
            <a:r>
              <a:rPr lang="en-US" altLang="zh-HK" sz="800" b="1" i="0" baseline="30000" dirty="0" err="1">
                <a:cs typeface="Arial" panose="020B0604020202020204" pitchFamily="34" charset="0"/>
              </a:rPr>
              <a:t>flox</a:t>
            </a:r>
            <a:r>
              <a:rPr lang="en-US" altLang="zh-HK" sz="800" b="1" i="0" dirty="0">
                <a:cs typeface="Arial" panose="020B0604020202020204" pitchFamily="34" charset="0"/>
              </a:rPr>
              <a:t> mice</a:t>
            </a:r>
            <a:endParaRPr lang="en-US" altLang="zh-CN" sz="800" b="1" i="0" baseline="30000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grpSp>
        <p:nvGrpSpPr>
          <p:cNvPr id="1728" name="Group 22">
            <a:extLst>
              <a:ext uri="{FF2B5EF4-FFF2-40B4-BE49-F238E27FC236}">
                <a16:creationId xmlns:a16="http://schemas.microsoft.com/office/drawing/2014/main" id="{F4F367F7-0528-44F1-B38C-09D7E8042CA3}"/>
              </a:ext>
            </a:extLst>
          </p:cNvPr>
          <p:cNvGrpSpPr>
            <a:grpSpLocks/>
          </p:cNvGrpSpPr>
          <p:nvPr/>
        </p:nvGrpSpPr>
        <p:grpSpPr bwMode="auto">
          <a:xfrm>
            <a:off x="425712" y="2553850"/>
            <a:ext cx="432000" cy="299587"/>
            <a:chOff x="3832" y="1632"/>
            <a:chExt cx="1180" cy="824"/>
          </a:xfrm>
        </p:grpSpPr>
        <p:sp>
          <p:nvSpPr>
            <p:cNvPr id="1729" name="Freeform 23">
              <a:extLst>
                <a:ext uri="{FF2B5EF4-FFF2-40B4-BE49-F238E27FC236}">
                  <a16:creationId xmlns:a16="http://schemas.microsoft.com/office/drawing/2014/main" id="{3F2C5FF2-DD64-4B20-82E2-6B86A2BC9E5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0" name="Freeform 24">
              <a:extLst>
                <a:ext uri="{FF2B5EF4-FFF2-40B4-BE49-F238E27FC236}">
                  <a16:creationId xmlns:a16="http://schemas.microsoft.com/office/drawing/2014/main" id="{D9E67B96-6D70-4202-8208-09F989E7B2B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1" name="Oval 25">
              <a:extLst>
                <a:ext uri="{FF2B5EF4-FFF2-40B4-BE49-F238E27FC236}">
                  <a16:creationId xmlns:a16="http://schemas.microsoft.com/office/drawing/2014/main" id="{A1932AF2-0F6C-4CBC-A9FA-9C86C4979B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1732" name="Freeform 26">
              <a:extLst>
                <a:ext uri="{FF2B5EF4-FFF2-40B4-BE49-F238E27FC236}">
                  <a16:creationId xmlns:a16="http://schemas.microsoft.com/office/drawing/2014/main" id="{EB110B49-6D72-4F2C-B0D9-C9401433FF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33" name="Group 22">
            <a:extLst>
              <a:ext uri="{FF2B5EF4-FFF2-40B4-BE49-F238E27FC236}">
                <a16:creationId xmlns:a16="http://schemas.microsoft.com/office/drawing/2014/main" id="{1CD68707-31BE-43A0-812F-DB7021DB871F}"/>
              </a:ext>
            </a:extLst>
          </p:cNvPr>
          <p:cNvGrpSpPr>
            <a:grpSpLocks/>
          </p:cNvGrpSpPr>
          <p:nvPr/>
        </p:nvGrpSpPr>
        <p:grpSpPr bwMode="auto">
          <a:xfrm>
            <a:off x="402523" y="1974617"/>
            <a:ext cx="432000" cy="299587"/>
            <a:chOff x="3832" y="1632"/>
            <a:chExt cx="1180" cy="824"/>
          </a:xfrm>
        </p:grpSpPr>
        <p:sp>
          <p:nvSpPr>
            <p:cNvPr id="1734" name="Freeform 23">
              <a:extLst>
                <a:ext uri="{FF2B5EF4-FFF2-40B4-BE49-F238E27FC236}">
                  <a16:creationId xmlns:a16="http://schemas.microsoft.com/office/drawing/2014/main" id="{E732E53B-18ED-4B0B-94D0-0EDDE555C7F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5" name="Freeform 24">
              <a:extLst>
                <a:ext uri="{FF2B5EF4-FFF2-40B4-BE49-F238E27FC236}">
                  <a16:creationId xmlns:a16="http://schemas.microsoft.com/office/drawing/2014/main" id="{370FF4DF-8ACA-4E5F-A2A7-A9ACE0FCC6C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6" name="Oval 25">
              <a:extLst>
                <a:ext uri="{FF2B5EF4-FFF2-40B4-BE49-F238E27FC236}">
                  <a16:creationId xmlns:a16="http://schemas.microsoft.com/office/drawing/2014/main" id="{6DD7ACC6-6F52-4E69-A5F9-AA6166DCC3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1737" name="Freeform 26">
              <a:extLst>
                <a:ext uri="{FF2B5EF4-FFF2-40B4-BE49-F238E27FC236}">
                  <a16:creationId xmlns:a16="http://schemas.microsoft.com/office/drawing/2014/main" id="{E1C8A4ED-8686-4F2E-A33A-24E78ACBB59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63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38" name="Group 1737">
            <a:extLst>
              <a:ext uri="{FF2B5EF4-FFF2-40B4-BE49-F238E27FC236}">
                <a16:creationId xmlns:a16="http://schemas.microsoft.com/office/drawing/2014/main" id="{035A1010-A909-4123-9557-D4FA9E95922F}"/>
              </a:ext>
            </a:extLst>
          </p:cNvPr>
          <p:cNvGrpSpPr/>
          <p:nvPr/>
        </p:nvGrpSpPr>
        <p:grpSpPr>
          <a:xfrm rot="2700000">
            <a:off x="544973" y="2367765"/>
            <a:ext cx="180000" cy="180000"/>
            <a:chOff x="2274193" y="1797040"/>
            <a:chExt cx="180000" cy="180000"/>
          </a:xfrm>
        </p:grpSpPr>
        <p:cxnSp>
          <p:nvCxnSpPr>
            <p:cNvPr id="1739" name="Straight Connector 1738">
              <a:extLst>
                <a:ext uri="{FF2B5EF4-FFF2-40B4-BE49-F238E27FC236}">
                  <a16:creationId xmlns:a16="http://schemas.microsoft.com/office/drawing/2014/main" id="{4A2FD533-F627-45A6-83C1-640EE050FF2A}"/>
                </a:ext>
              </a:extLst>
            </p:cNvPr>
            <p:cNvCxnSpPr/>
            <p:nvPr/>
          </p:nvCxnSpPr>
          <p:spPr>
            <a:xfrm flipV="1">
              <a:off x="2274193" y="1887040"/>
              <a:ext cx="180000" cy="40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0" name="Straight Connector 1739">
              <a:extLst>
                <a:ext uri="{FF2B5EF4-FFF2-40B4-BE49-F238E27FC236}">
                  <a16:creationId xmlns:a16="http://schemas.microsoft.com/office/drawing/2014/main" id="{505EB4E4-AF8D-437D-8F59-CBF51AAC31B6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2270147" y="1885017"/>
              <a:ext cx="180000" cy="40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41" name="Straight Arrow Connector 1740">
            <a:extLst>
              <a:ext uri="{FF2B5EF4-FFF2-40B4-BE49-F238E27FC236}">
                <a16:creationId xmlns:a16="http://schemas.microsoft.com/office/drawing/2014/main" id="{0FF38403-EE94-40BB-B6FE-0A5E71F021C0}"/>
              </a:ext>
            </a:extLst>
          </p:cNvPr>
          <p:cNvCxnSpPr>
            <a:cxnSpLocks/>
          </p:cNvCxnSpPr>
          <p:nvPr/>
        </p:nvCxnSpPr>
        <p:spPr>
          <a:xfrm>
            <a:off x="1340513" y="2204340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2" name="Straight Arrow Connector 1741">
            <a:extLst>
              <a:ext uri="{FF2B5EF4-FFF2-40B4-BE49-F238E27FC236}">
                <a16:creationId xmlns:a16="http://schemas.microsoft.com/office/drawing/2014/main" id="{F0FB20F7-D9D1-4BCA-B48F-BD9113103294}"/>
              </a:ext>
            </a:extLst>
          </p:cNvPr>
          <p:cNvCxnSpPr>
            <a:cxnSpLocks/>
          </p:cNvCxnSpPr>
          <p:nvPr/>
        </p:nvCxnSpPr>
        <p:spPr>
          <a:xfrm>
            <a:off x="1339560" y="2755188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3" name="Text Box 31">
            <a:extLst>
              <a:ext uri="{FF2B5EF4-FFF2-40B4-BE49-F238E27FC236}">
                <a16:creationId xmlns:a16="http://schemas.microsoft.com/office/drawing/2014/main" id="{E66301E0-CC4B-42F8-8F33-9D10321D4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699" y="1836341"/>
            <a:ext cx="9532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 err="1">
                <a:cs typeface="Arial" panose="020B0604020202020204" pitchFamily="34" charset="0"/>
              </a:rPr>
              <a:t>PTGDR</a:t>
            </a:r>
            <a:r>
              <a:rPr lang="en-US" altLang="zh-HK" sz="800" b="1" i="0" baseline="30000" dirty="0" err="1">
                <a:cs typeface="Arial" panose="020B0604020202020204" pitchFamily="34" charset="0"/>
              </a:rPr>
              <a:t>flox</a:t>
            </a:r>
            <a:r>
              <a:rPr lang="en-US" altLang="zh-HK" sz="800" b="1" i="0" dirty="0">
                <a:cs typeface="Arial" panose="020B0604020202020204" pitchFamily="34" charset="0"/>
              </a:rPr>
              <a:t> mice</a:t>
            </a:r>
            <a:endParaRPr lang="en-US" altLang="zh-CN" sz="800" b="1" i="0" baseline="30000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1744" name="Text Box 31">
            <a:extLst>
              <a:ext uri="{FF2B5EF4-FFF2-40B4-BE49-F238E27FC236}">
                <a16:creationId xmlns:a16="http://schemas.microsoft.com/office/drawing/2014/main" id="{33BA6702-D65B-4808-8A0B-EB091B51E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430" y="2811964"/>
            <a:ext cx="953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 err="1">
                <a:cs typeface="Arial" panose="020B0604020202020204" pitchFamily="34" charset="0"/>
              </a:rPr>
              <a:t>LysM-Cre</a:t>
            </a:r>
            <a:r>
              <a:rPr lang="en-US" altLang="zh-HK" sz="800" b="1" i="0" dirty="0">
                <a:cs typeface="Arial" panose="020B0604020202020204" pitchFamily="34" charset="0"/>
              </a:rPr>
              <a:t> or </a:t>
            </a:r>
            <a:r>
              <a:rPr lang="en-US" altLang="zh-HK" sz="800" b="1" i="0" dirty="0" err="1">
                <a:cs typeface="Arial" panose="020B0604020202020204" pitchFamily="34" charset="0"/>
              </a:rPr>
              <a:t>zDC-Cre</a:t>
            </a:r>
            <a:endParaRPr lang="en-US" altLang="zh-CN" sz="800" b="1" i="0" baseline="30000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grpSp>
        <p:nvGrpSpPr>
          <p:cNvPr id="1745" name="Group 22">
            <a:extLst>
              <a:ext uri="{FF2B5EF4-FFF2-40B4-BE49-F238E27FC236}">
                <a16:creationId xmlns:a16="http://schemas.microsoft.com/office/drawing/2014/main" id="{D92B9FDC-C22A-44D0-86D5-F491E2DD2499}"/>
              </a:ext>
            </a:extLst>
          </p:cNvPr>
          <p:cNvGrpSpPr>
            <a:grpSpLocks/>
          </p:cNvGrpSpPr>
          <p:nvPr/>
        </p:nvGrpSpPr>
        <p:grpSpPr bwMode="auto">
          <a:xfrm>
            <a:off x="1575620" y="2008571"/>
            <a:ext cx="432000" cy="299587"/>
            <a:chOff x="3832" y="1632"/>
            <a:chExt cx="1180" cy="824"/>
          </a:xfrm>
        </p:grpSpPr>
        <p:sp>
          <p:nvSpPr>
            <p:cNvPr id="1746" name="Freeform 23">
              <a:extLst>
                <a:ext uri="{FF2B5EF4-FFF2-40B4-BE49-F238E27FC236}">
                  <a16:creationId xmlns:a16="http://schemas.microsoft.com/office/drawing/2014/main" id="{DFACD6FD-08D4-4B8A-8406-F53EFC4110A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7" name="Freeform 24">
              <a:extLst>
                <a:ext uri="{FF2B5EF4-FFF2-40B4-BE49-F238E27FC236}">
                  <a16:creationId xmlns:a16="http://schemas.microsoft.com/office/drawing/2014/main" id="{58FE0825-AAAD-4F65-92BB-DA14D4B992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8" name="Oval 25">
              <a:extLst>
                <a:ext uri="{FF2B5EF4-FFF2-40B4-BE49-F238E27FC236}">
                  <a16:creationId xmlns:a16="http://schemas.microsoft.com/office/drawing/2014/main" id="{CF86977D-B27F-4015-893A-081DB929087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1749" name="Freeform 26">
              <a:extLst>
                <a:ext uri="{FF2B5EF4-FFF2-40B4-BE49-F238E27FC236}">
                  <a16:creationId xmlns:a16="http://schemas.microsoft.com/office/drawing/2014/main" id="{AC6EB13A-DBEA-4306-A365-4A1F3E667E3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74" name="Left Brace 2273">
            <a:extLst>
              <a:ext uri="{FF2B5EF4-FFF2-40B4-BE49-F238E27FC236}">
                <a16:creationId xmlns:a16="http://schemas.microsoft.com/office/drawing/2014/main" id="{126EF443-0475-4CC2-8327-41B70EAE1B89}"/>
              </a:ext>
            </a:extLst>
          </p:cNvPr>
          <p:cNvSpPr/>
          <p:nvPr/>
        </p:nvSpPr>
        <p:spPr>
          <a:xfrm rot="10800000">
            <a:off x="1041267" y="2163886"/>
            <a:ext cx="103583" cy="571304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7" name="Rectangle 1726">
            <a:extLst>
              <a:ext uri="{FF2B5EF4-FFF2-40B4-BE49-F238E27FC236}">
                <a16:creationId xmlns:a16="http://schemas.microsoft.com/office/drawing/2014/main" id="{40191AB8-CB44-4FE5-BEB6-6CF5D81F83BB}"/>
              </a:ext>
            </a:extLst>
          </p:cNvPr>
          <p:cNvSpPr/>
          <p:nvPr/>
        </p:nvSpPr>
        <p:spPr>
          <a:xfrm>
            <a:off x="269584" y="5099858"/>
            <a:ext cx="6355232" cy="613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 Conditional deletion of PTGDR in DCs, but not CX3CR1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altLang="zh-CN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LysM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reduced severity of EAE.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896" name="Group 4895">
            <a:extLst>
              <a:ext uri="{FF2B5EF4-FFF2-40B4-BE49-F238E27FC236}">
                <a16:creationId xmlns:a16="http://schemas.microsoft.com/office/drawing/2014/main" id="{707917A9-F592-43A6-89E7-B5DDE9D522E1}"/>
              </a:ext>
            </a:extLst>
          </p:cNvPr>
          <p:cNvGrpSpPr/>
          <p:nvPr/>
        </p:nvGrpSpPr>
        <p:grpSpPr>
          <a:xfrm>
            <a:off x="4271746" y="610640"/>
            <a:ext cx="1578719" cy="900000"/>
            <a:chOff x="7067550" y="7197576"/>
            <a:chExt cx="1578719" cy="962724"/>
          </a:xfrm>
        </p:grpSpPr>
        <p:sp>
          <p:nvSpPr>
            <p:cNvPr id="4697" name="Line 1201">
              <a:extLst>
                <a:ext uri="{FF2B5EF4-FFF2-40B4-BE49-F238E27FC236}">
                  <a16:creationId xmlns:a16="http://schemas.microsoft.com/office/drawing/2014/main" id="{3DD3CFAF-2AC9-4F88-B3A4-26761BDE70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0882" y="8127973"/>
              <a:ext cx="60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8" name="Line 1202">
              <a:extLst>
                <a:ext uri="{FF2B5EF4-FFF2-40B4-BE49-F238E27FC236}">
                  <a16:creationId xmlns:a16="http://schemas.microsoft.com/office/drawing/2014/main" id="{BDF56102-8830-4262-B482-B07C714876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8053" y="8127973"/>
              <a:ext cx="60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9" name="Line 1203">
              <a:extLst>
                <a:ext uri="{FF2B5EF4-FFF2-40B4-BE49-F238E27FC236}">
                  <a16:creationId xmlns:a16="http://schemas.microsoft.com/office/drawing/2014/main" id="{6D8DBBC7-0790-4E4B-A1EF-1C09AD8E79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5224" y="8127973"/>
              <a:ext cx="60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0" name="Line 1204">
              <a:extLst>
                <a:ext uri="{FF2B5EF4-FFF2-40B4-BE49-F238E27FC236}">
                  <a16:creationId xmlns:a16="http://schemas.microsoft.com/office/drawing/2014/main" id="{5151831A-9700-4DE3-B414-E646F03E89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2395" y="8127973"/>
              <a:ext cx="60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1" name="Line 1205">
              <a:extLst>
                <a:ext uri="{FF2B5EF4-FFF2-40B4-BE49-F238E27FC236}">
                  <a16:creationId xmlns:a16="http://schemas.microsoft.com/office/drawing/2014/main" id="{E8C3A06A-1E34-42B7-BE48-5574BCBE6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9566" y="8127973"/>
              <a:ext cx="60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2" name="Line 1206">
              <a:extLst>
                <a:ext uri="{FF2B5EF4-FFF2-40B4-BE49-F238E27FC236}">
                  <a16:creationId xmlns:a16="http://schemas.microsoft.com/office/drawing/2014/main" id="{2F7E8910-2325-423E-BBF2-985D2F8196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7747" y="8127973"/>
              <a:ext cx="50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3" name="Line 1207">
              <a:extLst>
                <a:ext uri="{FF2B5EF4-FFF2-40B4-BE49-F238E27FC236}">
                  <a16:creationId xmlns:a16="http://schemas.microsoft.com/office/drawing/2014/main" id="{8D92DC8A-BBE7-4D2E-828E-D29A060BA5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4918" y="8127973"/>
              <a:ext cx="60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4" name="Line 1208">
              <a:extLst>
                <a:ext uri="{FF2B5EF4-FFF2-40B4-BE49-F238E27FC236}">
                  <a16:creationId xmlns:a16="http://schemas.microsoft.com/office/drawing/2014/main" id="{43259D08-E1BF-4DA4-81DD-EE62FDB8C9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2089" y="8127973"/>
              <a:ext cx="60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9" name="Line 1303">
              <a:extLst>
                <a:ext uri="{FF2B5EF4-FFF2-40B4-BE49-F238E27FC236}">
                  <a16:creationId xmlns:a16="http://schemas.microsoft.com/office/drawing/2014/main" id="{B8BBAB83-4721-43F6-832B-C55431DDD0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0882" y="8127973"/>
              <a:ext cx="0" cy="323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0" name="Line 1314">
              <a:extLst>
                <a:ext uri="{FF2B5EF4-FFF2-40B4-BE49-F238E27FC236}">
                  <a16:creationId xmlns:a16="http://schemas.microsoft.com/office/drawing/2014/main" id="{DCF7AAB7-E07C-4314-A127-A5633714E7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7550" y="8127973"/>
              <a:ext cx="333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2" name="Line 1326">
              <a:extLst>
                <a:ext uri="{FF2B5EF4-FFF2-40B4-BE49-F238E27FC236}">
                  <a16:creationId xmlns:a16="http://schemas.microsoft.com/office/drawing/2014/main" id="{A2EB7CC2-FA94-4E7E-98F3-27CAA0E59C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7550" y="8127973"/>
              <a:ext cx="333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3" name="Line 1327">
              <a:extLst>
                <a:ext uri="{FF2B5EF4-FFF2-40B4-BE49-F238E27FC236}">
                  <a16:creationId xmlns:a16="http://schemas.microsoft.com/office/drawing/2014/main" id="{D8EE4EB4-1733-431B-8C48-7ACA754DAA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0882" y="8127973"/>
              <a:ext cx="0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4" name="Line 1328">
              <a:extLst>
                <a:ext uri="{FF2B5EF4-FFF2-40B4-BE49-F238E27FC236}">
                  <a16:creationId xmlns:a16="http://schemas.microsoft.com/office/drawing/2014/main" id="{8CD00F3B-F541-416A-95D9-096BF8A851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0882" y="8127973"/>
              <a:ext cx="43432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5" name="Line 1329">
              <a:extLst>
                <a:ext uri="{FF2B5EF4-FFF2-40B4-BE49-F238E27FC236}">
                  <a16:creationId xmlns:a16="http://schemas.microsoft.com/office/drawing/2014/main" id="{9F514FA6-75E2-420A-9E00-74332729DD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4314" y="8127973"/>
              <a:ext cx="0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6" name="Line 1330">
              <a:extLst>
                <a:ext uri="{FF2B5EF4-FFF2-40B4-BE49-F238E27FC236}">
                  <a16:creationId xmlns:a16="http://schemas.microsoft.com/office/drawing/2014/main" id="{63B081FA-042C-487E-B729-5F311D5BCB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44314" y="8081504"/>
              <a:ext cx="43432" cy="4646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7" name="Line 1331">
              <a:extLst>
                <a:ext uri="{FF2B5EF4-FFF2-40B4-BE49-F238E27FC236}">
                  <a16:creationId xmlns:a16="http://schemas.microsoft.com/office/drawing/2014/main" id="{EB4C0EDE-197B-479D-9BBE-C0A5DE0ECD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7747" y="8081504"/>
              <a:ext cx="0" cy="29296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8" name="Freeform 1332">
              <a:extLst>
                <a:ext uri="{FF2B5EF4-FFF2-40B4-BE49-F238E27FC236}">
                  <a16:creationId xmlns:a16="http://schemas.microsoft.com/office/drawing/2014/main" id="{697C0591-95C8-4DD4-88B1-5166B9804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8455" y="8110800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9" name="Line 1333">
              <a:extLst>
                <a:ext uri="{FF2B5EF4-FFF2-40B4-BE49-F238E27FC236}">
                  <a16:creationId xmlns:a16="http://schemas.microsoft.com/office/drawing/2014/main" id="{8FFDE12C-2EC4-4F39-8923-D8F2F4FA3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7747" y="8081504"/>
              <a:ext cx="43432" cy="2323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0" name="Line 1334">
              <a:extLst>
                <a:ext uri="{FF2B5EF4-FFF2-40B4-BE49-F238E27FC236}">
                  <a16:creationId xmlns:a16="http://schemas.microsoft.com/office/drawing/2014/main" id="{95F5C4EB-C6B4-48B9-B531-BEDEF40FD4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1179" y="8104739"/>
              <a:ext cx="0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1" name="Line 1335">
              <a:extLst>
                <a:ext uri="{FF2B5EF4-FFF2-40B4-BE49-F238E27FC236}">
                  <a16:creationId xmlns:a16="http://schemas.microsoft.com/office/drawing/2014/main" id="{AB861A16-41A7-455C-AC66-D727755C24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1179" y="8011800"/>
              <a:ext cx="42422" cy="9293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2" name="Line 1336">
              <a:extLst>
                <a:ext uri="{FF2B5EF4-FFF2-40B4-BE49-F238E27FC236}">
                  <a16:creationId xmlns:a16="http://schemas.microsoft.com/office/drawing/2014/main" id="{8B408FB7-A4DF-4DC8-B7C1-B568C9C933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3602" y="7961290"/>
              <a:ext cx="0" cy="103041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3" name="Freeform 1337">
              <a:extLst>
                <a:ext uri="{FF2B5EF4-FFF2-40B4-BE49-F238E27FC236}">
                  <a16:creationId xmlns:a16="http://schemas.microsoft.com/office/drawing/2014/main" id="{0724DF2F-7C1C-44BE-A6DF-CED801043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20" y="7961290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4" name="Freeform 1338">
              <a:extLst>
                <a:ext uri="{FF2B5EF4-FFF2-40B4-BE49-F238E27FC236}">
                  <a16:creationId xmlns:a16="http://schemas.microsoft.com/office/drawing/2014/main" id="{90FE8417-C595-4484-9D8A-DF0285844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20" y="8064331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5" name="Line 1339">
              <a:extLst>
                <a:ext uri="{FF2B5EF4-FFF2-40B4-BE49-F238E27FC236}">
                  <a16:creationId xmlns:a16="http://schemas.microsoft.com/office/drawing/2014/main" id="{5CEFCD6F-382D-4CD2-A9AB-E622EE2571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3602" y="8011800"/>
              <a:ext cx="43432" cy="2323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6" name="Line 1340">
              <a:extLst>
                <a:ext uri="{FF2B5EF4-FFF2-40B4-BE49-F238E27FC236}">
                  <a16:creationId xmlns:a16="http://schemas.microsoft.com/office/drawing/2014/main" id="{353D3B5C-7874-4FF3-BBE6-6F34C0364D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7034" y="7992606"/>
              <a:ext cx="0" cy="8586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7" name="Freeform 1341">
              <a:extLst>
                <a:ext uri="{FF2B5EF4-FFF2-40B4-BE49-F238E27FC236}">
                  <a16:creationId xmlns:a16="http://schemas.microsoft.com/office/drawing/2014/main" id="{F2460E38-F856-4D6C-9FA1-B942170C7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8753" y="7992606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8" name="Freeform 1342">
              <a:extLst>
                <a:ext uri="{FF2B5EF4-FFF2-40B4-BE49-F238E27FC236}">
                  <a16:creationId xmlns:a16="http://schemas.microsoft.com/office/drawing/2014/main" id="{C756ACFE-AC20-4707-8E66-6C84D4D52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8753" y="8078474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9" name="Line 1343">
              <a:extLst>
                <a:ext uri="{FF2B5EF4-FFF2-40B4-BE49-F238E27FC236}">
                  <a16:creationId xmlns:a16="http://schemas.microsoft.com/office/drawing/2014/main" id="{3306F674-665E-4189-8522-E91E8CB0DC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7034" y="8035035"/>
              <a:ext cx="43432" cy="2323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0" name="Line 1344">
              <a:extLst>
                <a:ext uri="{FF2B5EF4-FFF2-40B4-BE49-F238E27FC236}">
                  <a16:creationId xmlns:a16="http://schemas.microsoft.com/office/drawing/2014/main" id="{BB822010-387C-4E51-90AE-CAFC5EAB3C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0467" y="8011800"/>
              <a:ext cx="0" cy="9394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1" name="Freeform 1345">
              <a:extLst>
                <a:ext uri="{FF2B5EF4-FFF2-40B4-BE49-F238E27FC236}">
                  <a16:creationId xmlns:a16="http://schemas.microsoft.com/office/drawing/2014/main" id="{3B5D949D-BE85-4F66-A457-8CF87F4CF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185" y="8011800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2" name="Freeform 1346">
              <a:extLst>
                <a:ext uri="{FF2B5EF4-FFF2-40B4-BE49-F238E27FC236}">
                  <a16:creationId xmlns:a16="http://schemas.microsoft.com/office/drawing/2014/main" id="{44E26011-166B-429E-8735-8724CA9BB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185" y="8105749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3" name="Line 1347">
              <a:extLst>
                <a:ext uri="{FF2B5EF4-FFF2-40B4-BE49-F238E27FC236}">
                  <a16:creationId xmlns:a16="http://schemas.microsoft.com/office/drawing/2014/main" id="{FF086E1B-BCEC-456A-8B89-63B34045E0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0467" y="8058270"/>
              <a:ext cx="43432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4" name="Line 1348">
              <a:extLst>
                <a:ext uri="{FF2B5EF4-FFF2-40B4-BE49-F238E27FC236}">
                  <a16:creationId xmlns:a16="http://schemas.microsoft.com/office/drawing/2014/main" id="{41B2D68C-EBAC-401E-9EEC-F624FB3FF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3899" y="8011800"/>
              <a:ext cx="0" cy="9394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5" name="Freeform 1349">
              <a:extLst>
                <a:ext uri="{FF2B5EF4-FFF2-40B4-BE49-F238E27FC236}">
                  <a16:creationId xmlns:a16="http://schemas.microsoft.com/office/drawing/2014/main" id="{2889425A-4B5C-4FCD-A741-E6113E158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618" y="8011800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6" name="Freeform 1350">
              <a:extLst>
                <a:ext uri="{FF2B5EF4-FFF2-40B4-BE49-F238E27FC236}">
                  <a16:creationId xmlns:a16="http://schemas.microsoft.com/office/drawing/2014/main" id="{CABD9461-C522-42AF-83FE-2A9C9DCAE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618" y="8105749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7" name="Line 1351">
              <a:extLst>
                <a:ext uri="{FF2B5EF4-FFF2-40B4-BE49-F238E27FC236}">
                  <a16:creationId xmlns:a16="http://schemas.microsoft.com/office/drawing/2014/main" id="{56EC42C3-E750-41BE-A1A8-CCA6CCCB48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3899" y="8058270"/>
              <a:ext cx="43432" cy="2323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8" name="Line 1352">
              <a:extLst>
                <a:ext uri="{FF2B5EF4-FFF2-40B4-BE49-F238E27FC236}">
                  <a16:creationId xmlns:a16="http://schemas.microsoft.com/office/drawing/2014/main" id="{A9AB8908-BF5B-47CA-8FC0-8A3BF0B1B2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47331" y="8081504"/>
              <a:ext cx="0" cy="29296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9" name="Freeform 1353">
              <a:extLst>
                <a:ext uri="{FF2B5EF4-FFF2-40B4-BE49-F238E27FC236}">
                  <a16:creationId xmlns:a16="http://schemas.microsoft.com/office/drawing/2014/main" id="{092B0B92-47F8-48EA-9FFD-02D77A0BC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050" y="8110800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0" name="Line 1354">
              <a:extLst>
                <a:ext uri="{FF2B5EF4-FFF2-40B4-BE49-F238E27FC236}">
                  <a16:creationId xmlns:a16="http://schemas.microsoft.com/office/drawing/2014/main" id="{B69EBF4E-058A-42F8-BD95-562FADD715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47331" y="8081504"/>
              <a:ext cx="43432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1" name="Line 1355">
              <a:extLst>
                <a:ext uri="{FF2B5EF4-FFF2-40B4-BE49-F238E27FC236}">
                  <a16:creationId xmlns:a16="http://schemas.microsoft.com/office/drawing/2014/main" id="{C6798EC2-1620-4970-8A83-8680CE88D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90764" y="8081504"/>
              <a:ext cx="0" cy="29296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2" name="Freeform 1356">
              <a:extLst>
                <a:ext uri="{FF2B5EF4-FFF2-40B4-BE49-F238E27FC236}">
                  <a16:creationId xmlns:a16="http://schemas.microsoft.com/office/drawing/2014/main" id="{33154C56-FB40-45C8-980B-38990725E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472" y="8110800"/>
              <a:ext cx="5858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3" name="Line 1357">
              <a:extLst>
                <a:ext uri="{FF2B5EF4-FFF2-40B4-BE49-F238E27FC236}">
                  <a16:creationId xmlns:a16="http://schemas.microsoft.com/office/drawing/2014/main" id="{39C69D78-1EC0-415F-97FF-E2DBC2F9BE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90764" y="8081504"/>
              <a:ext cx="43432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4" name="Line 1358">
              <a:extLst>
                <a:ext uri="{FF2B5EF4-FFF2-40B4-BE49-F238E27FC236}">
                  <a16:creationId xmlns:a16="http://schemas.microsoft.com/office/drawing/2014/main" id="{4B025646-5DE2-4A74-A585-C390895DB1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4196" y="8081504"/>
              <a:ext cx="0" cy="29296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5" name="Freeform 1359">
              <a:extLst>
                <a:ext uri="{FF2B5EF4-FFF2-40B4-BE49-F238E27FC236}">
                  <a16:creationId xmlns:a16="http://schemas.microsoft.com/office/drawing/2014/main" id="{568F438B-042D-486C-8F4B-08321ACA6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905" y="8110800"/>
              <a:ext cx="5858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6" name="Line 1360">
              <a:extLst>
                <a:ext uri="{FF2B5EF4-FFF2-40B4-BE49-F238E27FC236}">
                  <a16:creationId xmlns:a16="http://schemas.microsoft.com/office/drawing/2014/main" id="{75072EC1-470C-4552-866E-481AE59A0C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4196" y="8081504"/>
              <a:ext cx="43432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7" name="Line 1361">
              <a:extLst>
                <a:ext uri="{FF2B5EF4-FFF2-40B4-BE49-F238E27FC236}">
                  <a16:creationId xmlns:a16="http://schemas.microsoft.com/office/drawing/2014/main" id="{F99A542D-D543-443D-9A71-597CB7CC67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77629" y="8081504"/>
              <a:ext cx="0" cy="29296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8" name="Freeform 1362">
              <a:extLst>
                <a:ext uri="{FF2B5EF4-FFF2-40B4-BE49-F238E27FC236}">
                  <a16:creationId xmlns:a16="http://schemas.microsoft.com/office/drawing/2014/main" id="{FBDE3D36-86C6-4A34-B028-7638F7488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337" y="8110800"/>
              <a:ext cx="5858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9" name="Line 1363">
              <a:extLst>
                <a:ext uri="{FF2B5EF4-FFF2-40B4-BE49-F238E27FC236}">
                  <a16:creationId xmlns:a16="http://schemas.microsoft.com/office/drawing/2014/main" id="{CD738902-B7D4-4C87-8BF2-A3A93C7735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77629" y="8058270"/>
              <a:ext cx="43432" cy="2323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0" name="Line 1364">
              <a:extLst>
                <a:ext uri="{FF2B5EF4-FFF2-40B4-BE49-F238E27FC236}">
                  <a16:creationId xmlns:a16="http://schemas.microsoft.com/office/drawing/2014/main" id="{1E66B304-4D4F-440B-8413-C419B09CE6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1061" y="8011800"/>
              <a:ext cx="0" cy="9293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1" name="Freeform 1365">
              <a:extLst>
                <a:ext uri="{FF2B5EF4-FFF2-40B4-BE49-F238E27FC236}">
                  <a16:creationId xmlns:a16="http://schemas.microsoft.com/office/drawing/2014/main" id="{C30EDE88-DDB8-45CC-A79B-958D19E3E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1770" y="8011800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2" name="Freeform 1366">
              <a:extLst>
                <a:ext uri="{FF2B5EF4-FFF2-40B4-BE49-F238E27FC236}">
                  <a16:creationId xmlns:a16="http://schemas.microsoft.com/office/drawing/2014/main" id="{0B0BCCCE-1177-4081-941C-34EB7EF87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1770" y="8104739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3" name="Line 1367">
              <a:extLst>
                <a:ext uri="{FF2B5EF4-FFF2-40B4-BE49-F238E27FC236}">
                  <a16:creationId xmlns:a16="http://schemas.microsoft.com/office/drawing/2014/main" id="{155E14C7-1CC5-4FDA-AFF8-B158344057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1061" y="8058270"/>
              <a:ext cx="43432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4" name="Line 1368">
              <a:extLst>
                <a:ext uri="{FF2B5EF4-FFF2-40B4-BE49-F238E27FC236}">
                  <a16:creationId xmlns:a16="http://schemas.microsoft.com/office/drawing/2014/main" id="{5ECB4779-B3CB-4595-BDCE-506438A579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4494" y="8011800"/>
              <a:ext cx="0" cy="9293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5" name="Freeform 1369">
              <a:extLst>
                <a:ext uri="{FF2B5EF4-FFF2-40B4-BE49-F238E27FC236}">
                  <a16:creationId xmlns:a16="http://schemas.microsoft.com/office/drawing/2014/main" id="{937EE6C4-A142-404C-BEBC-675184DBE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202" y="8011800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6" name="Freeform 1370">
              <a:extLst>
                <a:ext uri="{FF2B5EF4-FFF2-40B4-BE49-F238E27FC236}">
                  <a16:creationId xmlns:a16="http://schemas.microsoft.com/office/drawing/2014/main" id="{B831C230-9294-489C-AE78-DE1F84381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202" y="8104739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7" name="Line 1371">
              <a:extLst>
                <a:ext uri="{FF2B5EF4-FFF2-40B4-BE49-F238E27FC236}">
                  <a16:creationId xmlns:a16="http://schemas.microsoft.com/office/drawing/2014/main" id="{36B8656D-FA65-4EA4-9941-31069F4BAD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64494" y="7967351"/>
              <a:ext cx="43432" cy="9091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8" name="Line 1372">
              <a:extLst>
                <a:ext uri="{FF2B5EF4-FFF2-40B4-BE49-F238E27FC236}">
                  <a16:creationId xmlns:a16="http://schemas.microsoft.com/office/drawing/2014/main" id="{AB94CB91-3319-41A0-999B-F7214D4C99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07926" y="7920882"/>
              <a:ext cx="0" cy="9192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9" name="Freeform 1373">
              <a:extLst>
                <a:ext uri="{FF2B5EF4-FFF2-40B4-BE49-F238E27FC236}">
                  <a16:creationId xmlns:a16="http://schemas.microsoft.com/office/drawing/2014/main" id="{8770DCDD-6CC0-4937-AE9E-77885A6DB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8635" y="7920882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0" name="Freeform 1374">
              <a:extLst>
                <a:ext uri="{FF2B5EF4-FFF2-40B4-BE49-F238E27FC236}">
                  <a16:creationId xmlns:a16="http://schemas.microsoft.com/office/drawing/2014/main" id="{55553701-C9B7-401C-B2E6-9A066C887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8635" y="8012810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1" name="Line 1375">
              <a:extLst>
                <a:ext uri="{FF2B5EF4-FFF2-40B4-BE49-F238E27FC236}">
                  <a16:creationId xmlns:a16="http://schemas.microsoft.com/office/drawing/2014/main" id="{EA75CE87-32FB-4EC1-82DC-A7A3C3EF8E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07926" y="7896637"/>
              <a:ext cx="43432" cy="70714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2" name="Line 1376">
              <a:extLst>
                <a:ext uri="{FF2B5EF4-FFF2-40B4-BE49-F238E27FC236}">
                  <a16:creationId xmlns:a16="http://schemas.microsoft.com/office/drawing/2014/main" id="{6FD95A18-5B20-464B-A75F-E453233ADC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51359" y="7824912"/>
              <a:ext cx="0" cy="14546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3" name="Freeform 1377">
              <a:extLst>
                <a:ext uri="{FF2B5EF4-FFF2-40B4-BE49-F238E27FC236}">
                  <a16:creationId xmlns:a16="http://schemas.microsoft.com/office/drawing/2014/main" id="{22A73130-4C22-406B-B521-142363B82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2067" y="7824912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4" name="Freeform 1378">
              <a:extLst>
                <a:ext uri="{FF2B5EF4-FFF2-40B4-BE49-F238E27FC236}">
                  <a16:creationId xmlns:a16="http://schemas.microsoft.com/office/drawing/2014/main" id="{B870556C-8A1E-4D4F-A714-3B8FB8C6F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2067" y="7970382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5" name="Line 1379">
              <a:extLst>
                <a:ext uri="{FF2B5EF4-FFF2-40B4-BE49-F238E27FC236}">
                  <a16:creationId xmlns:a16="http://schemas.microsoft.com/office/drawing/2014/main" id="{C32894DE-8102-4FC8-86C9-D73A3C3D31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51359" y="7827943"/>
              <a:ext cx="42422" cy="68694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6" name="Line 1380">
              <a:extLst>
                <a:ext uri="{FF2B5EF4-FFF2-40B4-BE49-F238E27FC236}">
                  <a16:creationId xmlns:a16="http://schemas.microsoft.com/office/drawing/2014/main" id="{56782736-1DD5-4D3F-922F-9951B1F41B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93781" y="7768341"/>
              <a:ext cx="0" cy="119204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7" name="Freeform 1381">
              <a:extLst>
                <a:ext uri="{FF2B5EF4-FFF2-40B4-BE49-F238E27FC236}">
                  <a16:creationId xmlns:a16="http://schemas.microsoft.com/office/drawing/2014/main" id="{3E80524C-A5FE-4C47-AAC6-2D48557C2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500" y="7768341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8" name="Freeform 1382">
              <a:extLst>
                <a:ext uri="{FF2B5EF4-FFF2-40B4-BE49-F238E27FC236}">
                  <a16:creationId xmlns:a16="http://schemas.microsoft.com/office/drawing/2014/main" id="{B1F262A8-20CB-4E9E-ACEF-65BB1C9E5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500" y="7887545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9" name="Line 1383">
              <a:extLst>
                <a:ext uri="{FF2B5EF4-FFF2-40B4-BE49-F238E27FC236}">
                  <a16:creationId xmlns:a16="http://schemas.microsoft.com/office/drawing/2014/main" id="{B6A904B5-CE6A-4653-8EEE-54A365E6C2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93781" y="7665300"/>
              <a:ext cx="43432" cy="162643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0" name="Line 1384">
              <a:extLst>
                <a:ext uri="{FF2B5EF4-FFF2-40B4-BE49-F238E27FC236}">
                  <a16:creationId xmlns:a16="http://schemas.microsoft.com/office/drawing/2014/main" id="{2638EFF8-674D-49EC-B893-B8002505B6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37214" y="7602667"/>
              <a:ext cx="0" cy="126276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1" name="Freeform 1385">
              <a:extLst>
                <a:ext uri="{FF2B5EF4-FFF2-40B4-BE49-F238E27FC236}">
                  <a16:creationId xmlns:a16="http://schemas.microsoft.com/office/drawing/2014/main" id="{7092DA9E-4400-4786-A28D-CE25B5E2F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932" y="7602667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2" name="Freeform 1386">
              <a:extLst>
                <a:ext uri="{FF2B5EF4-FFF2-40B4-BE49-F238E27FC236}">
                  <a16:creationId xmlns:a16="http://schemas.microsoft.com/office/drawing/2014/main" id="{116BB459-56A8-4CC4-B158-1937D874D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932" y="7728943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3" name="Line 1387">
              <a:extLst>
                <a:ext uri="{FF2B5EF4-FFF2-40B4-BE49-F238E27FC236}">
                  <a16:creationId xmlns:a16="http://schemas.microsoft.com/office/drawing/2014/main" id="{750CC50A-8AF3-464B-A139-86A227BAD6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37214" y="7619841"/>
              <a:ext cx="43432" cy="4546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4" name="Line 1388">
              <a:extLst>
                <a:ext uri="{FF2B5EF4-FFF2-40B4-BE49-F238E27FC236}">
                  <a16:creationId xmlns:a16="http://schemas.microsoft.com/office/drawing/2014/main" id="{0C634267-0A4E-489B-97F2-C26BAB4931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0646" y="7541045"/>
              <a:ext cx="0" cy="157592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5" name="Freeform 1389">
              <a:extLst>
                <a:ext uri="{FF2B5EF4-FFF2-40B4-BE49-F238E27FC236}">
                  <a16:creationId xmlns:a16="http://schemas.microsoft.com/office/drawing/2014/main" id="{E4EDEBA4-36AB-45DD-8EEF-5FEF155A6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2365" y="7541045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6" name="Freeform 1390">
              <a:extLst>
                <a:ext uri="{FF2B5EF4-FFF2-40B4-BE49-F238E27FC236}">
                  <a16:creationId xmlns:a16="http://schemas.microsoft.com/office/drawing/2014/main" id="{3DBE65B6-E887-4F6E-8C71-F4BBFFB1A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2365" y="7698637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7" name="Line 1391">
              <a:extLst>
                <a:ext uri="{FF2B5EF4-FFF2-40B4-BE49-F238E27FC236}">
                  <a16:creationId xmlns:a16="http://schemas.microsoft.com/office/drawing/2014/main" id="{13A054F6-5BBD-4FFB-9F2D-3AABC729B0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80646" y="7503667"/>
              <a:ext cx="43432" cy="116174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8" name="Line 1392">
              <a:extLst>
                <a:ext uri="{FF2B5EF4-FFF2-40B4-BE49-F238E27FC236}">
                  <a16:creationId xmlns:a16="http://schemas.microsoft.com/office/drawing/2014/main" id="{896487B0-FC18-4D86-944B-1515BA7DA9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4078" y="7457198"/>
              <a:ext cx="0" cy="9293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9" name="Freeform 1393">
              <a:extLst>
                <a:ext uri="{FF2B5EF4-FFF2-40B4-BE49-F238E27FC236}">
                  <a16:creationId xmlns:a16="http://schemas.microsoft.com/office/drawing/2014/main" id="{2B31D8D6-0F2D-495F-9565-1C24B88D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5797" y="7457198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0" name="Freeform 1394">
              <a:extLst>
                <a:ext uri="{FF2B5EF4-FFF2-40B4-BE49-F238E27FC236}">
                  <a16:creationId xmlns:a16="http://schemas.microsoft.com/office/drawing/2014/main" id="{18EB64CF-DD06-419A-A013-F3901239A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5797" y="7550137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1" name="Line 1395">
              <a:extLst>
                <a:ext uri="{FF2B5EF4-FFF2-40B4-BE49-F238E27FC236}">
                  <a16:creationId xmlns:a16="http://schemas.microsoft.com/office/drawing/2014/main" id="{0D8AEE7F-3C9C-4519-9D21-3B3EEE0D05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4078" y="7226871"/>
              <a:ext cx="43432" cy="276796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2" name="Line 1396">
              <a:extLst>
                <a:ext uri="{FF2B5EF4-FFF2-40B4-BE49-F238E27FC236}">
                  <a16:creationId xmlns:a16="http://schemas.microsoft.com/office/drawing/2014/main" id="{9038C27D-4C7F-4CB4-B8F6-85DA9FF23F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7511" y="7226871"/>
              <a:ext cx="0" cy="0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3" name="Line 1397">
              <a:extLst>
                <a:ext uri="{FF2B5EF4-FFF2-40B4-BE49-F238E27FC236}">
                  <a16:creationId xmlns:a16="http://schemas.microsoft.com/office/drawing/2014/main" id="{C511C4DA-55E4-4BBB-915B-24EE13F1C2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7511" y="7226871"/>
              <a:ext cx="217162" cy="24245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4" name="Line 1398">
              <a:extLst>
                <a:ext uri="{FF2B5EF4-FFF2-40B4-BE49-F238E27FC236}">
                  <a16:creationId xmlns:a16="http://schemas.microsoft.com/office/drawing/2014/main" id="{AF766646-2187-4AC0-8FBF-894E9547D4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84673" y="7203637"/>
              <a:ext cx="0" cy="9293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3" name="Freeform 1400">
              <a:extLst>
                <a:ext uri="{FF2B5EF4-FFF2-40B4-BE49-F238E27FC236}">
                  <a16:creationId xmlns:a16="http://schemas.microsoft.com/office/drawing/2014/main" id="{9AC6624B-C626-4CB1-AC10-877E9F78E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5382" y="7203637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4" name="Freeform 1401">
              <a:extLst>
                <a:ext uri="{FF2B5EF4-FFF2-40B4-BE49-F238E27FC236}">
                  <a16:creationId xmlns:a16="http://schemas.microsoft.com/office/drawing/2014/main" id="{AE3E2B3E-F29D-4C55-937B-101DB3E85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5382" y="7296576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5" name="Line 1402">
              <a:extLst>
                <a:ext uri="{FF2B5EF4-FFF2-40B4-BE49-F238E27FC236}">
                  <a16:creationId xmlns:a16="http://schemas.microsoft.com/office/drawing/2014/main" id="{9D3891BD-AEDF-46F6-8587-19585AC124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84673" y="7251116"/>
              <a:ext cx="216152" cy="13738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6" name="Line 1403">
              <a:extLst>
                <a:ext uri="{FF2B5EF4-FFF2-40B4-BE49-F238E27FC236}">
                  <a16:creationId xmlns:a16="http://schemas.microsoft.com/office/drawing/2014/main" id="{E34FAA60-B36C-4FE6-B477-29AA96B051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825" y="7294555"/>
              <a:ext cx="0" cy="187898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7" name="Freeform 1404">
              <a:extLst>
                <a:ext uri="{FF2B5EF4-FFF2-40B4-BE49-F238E27FC236}">
                  <a16:creationId xmlns:a16="http://schemas.microsoft.com/office/drawing/2014/main" id="{E3C20883-DAD4-4389-BFF6-0CDE99DA7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544" y="7294555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8" name="Freeform 1405">
              <a:extLst>
                <a:ext uri="{FF2B5EF4-FFF2-40B4-BE49-F238E27FC236}">
                  <a16:creationId xmlns:a16="http://schemas.microsoft.com/office/drawing/2014/main" id="{CEC013F5-E621-4628-920E-E3DCBA6DF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544" y="7482453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9" name="Line 1406">
              <a:extLst>
                <a:ext uri="{FF2B5EF4-FFF2-40B4-BE49-F238E27FC236}">
                  <a16:creationId xmlns:a16="http://schemas.microsoft.com/office/drawing/2014/main" id="{6542CEC8-1706-47F3-9589-667B29ACFF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0825" y="7388504"/>
              <a:ext cx="217162" cy="4646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0" name="Line 1407">
              <a:extLst>
                <a:ext uri="{FF2B5EF4-FFF2-40B4-BE49-F238E27FC236}">
                  <a16:creationId xmlns:a16="http://schemas.microsoft.com/office/drawing/2014/main" id="{66A59632-776C-4CBD-8DF7-64596FC108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17988" y="7362239"/>
              <a:ext cx="0" cy="145469"/>
            </a:xfrm>
            <a:prstGeom prst="line">
              <a:avLst/>
            </a:pr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1" name="Freeform 1408">
              <a:extLst>
                <a:ext uri="{FF2B5EF4-FFF2-40B4-BE49-F238E27FC236}">
                  <a16:creationId xmlns:a16="http://schemas.microsoft.com/office/drawing/2014/main" id="{20136ED2-C462-4F15-B86F-798045C9D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696" y="7362239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2" name="Freeform 1409">
              <a:extLst>
                <a:ext uri="{FF2B5EF4-FFF2-40B4-BE49-F238E27FC236}">
                  <a16:creationId xmlns:a16="http://schemas.microsoft.com/office/drawing/2014/main" id="{EC1C6562-0B63-4CFD-B3B4-A4BB187D7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696" y="7507708"/>
              <a:ext cx="57573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3" name="Rectangle 1410">
              <a:extLst>
                <a:ext uri="{FF2B5EF4-FFF2-40B4-BE49-F238E27FC236}">
                  <a16:creationId xmlns:a16="http://schemas.microsoft.com/office/drawing/2014/main" id="{A3A476DC-8C74-4A4C-9405-2B2F4D6F6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1590" y="8098678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4" name="Rectangle 1411">
              <a:extLst>
                <a:ext uri="{FF2B5EF4-FFF2-40B4-BE49-F238E27FC236}">
                  <a16:creationId xmlns:a16="http://schemas.microsoft.com/office/drawing/2014/main" id="{F7AFCFC5-61C1-42EB-91F3-D6B69A82C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5023" y="8098678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5" name="Rectangle 1412">
              <a:extLst>
                <a:ext uri="{FF2B5EF4-FFF2-40B4-BE49-F238E27FC236}">
                  <a16:creationId xmlns:a16="http://schemas.microsoft.com/office/drawing/2014/main" id="{5762426D-9548-433A-9301-7A37A280B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8455" y="8053218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6" name="Rectangle 1413">
              <a:extLst>
                <a:ext uri="{FF2B5EF4-FFF2-40B4-BE49-F238E27FC236}">
                  <a16:creationId xmlns:a16="http://schemas.microsoft.com/office/drawing/2014/main" id="{D909C665-FC85-43E8-BB01-710CF12A0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1888" y="8075443"/>
              <a:ext cx="57573" cy="5859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7" name="Rectangle 1414">
              <a:extLst>
                <a:ext uri="{FF2B5EF4-FFF2-40B4-BE49-F238E27FC236}">
                  <a16:creationId xmlns:a16="http://schemas.microsoft.com/office/drawing/2014/main" id="{ED8426AA-57DD-481A-AD86-67337446D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5320" y="7983515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8" name="Rectangle 1415">
              <a:extLst>
                <a:ext uri="{FF2B5EF4-FFF2-40B4-BE49-F238E27FC236}">
                  <a16:creationId xmlns:a16="http://schemas.microsoft.com/office/drawing/2014/main" id="{F6F97F60-C9EB-4D60-9117-9A728581F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8753" y="8006749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9" name="Rectangle 1416">
              <a:extLst>
                <a:ext uri="{FF2B5EF4-FFF2-40B4-BE49-F238E27FC236}">
                  <a16:creationId xmlns:a16="http://schemas.microsoft.com/office/drawing/2014/main" id="{F8BC2933-8E4E-48AE-BDF3-0BE5872B6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85" y="8029984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0" name="Rectangle 1417">
              <a:extLst>
                <a:ext uri="{FF2B5EF4-FFF2-40B4-BE49-F238E27FC236}">
                  <a16:creationId xmlns:a16="http://schemas.microsoft.com/office/drawing/2014/main" id="{917906DC-D590-4684-954E-3EB20FE24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5618" y="8029984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1" name="Rectangle 1418">
              <a:extLst>
                <a:ext uri="{FF2B5EF4-FFF2-40B4-BE49-F238E27FC236}">
                  <a16:creationId xmlns:a16="http://schemas.microsoft.com/office/drawing/2014/main" id="{F971FFA0-C036-4E43-800C-D23C22618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9050" y="8053218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2" name="Rectangle 1419">
              <a:extLst>
                <a:ext uri="{FF2B5EF4-FFF2-40B4-BE49-F238E27FC236}">
                  <a16:creationId xmlns:a16="http://schemas.microsoft.com/office/drawing/2014/main" id="{B88ADCD4-D7CA-4AF3-AEB1-AB9DD195D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1472" y="8053218"/>
              <a:ext cx="5858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3" name="Rectangle 1420">
              <a:extLst>
                <a:ext uri="{FF2B5EF4-FFF2-40B4-BE49-F238E27FC236}">
                  <a16:creationId xmlns:a16="http://schemas.microsoft.com/office/drawing/2014/main" id="{93EDDA44-325B-4D4A-9AAC-67398EAEC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4905" y="8053218"/>
              <a:ext cx="5858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4" name="Rectangle 1421">
              <a:extLst>
                <a:ext uri="{FF2B5EF4-FFF2-40B4-BE49-F238E27FC236}">
                  <a16:creationId xmlns:a16="http://schemas.microsoft.com/office/drawing/2014/main" id="{AAFC957D-FB9F-4557-BC50-0984E3B73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8337" y="8053218"/>
              <a:ext cx="5858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5" name="Rectangle 1422">
              <a:extLst>
                <a:ext uri="{FF2B5EF4-FFF2-40B4-BE49-F238E27FC236}">
                  <a16:creationId xmlns:a16="http://schemas.microsoft.com/office/drawing/2014/main" id="{ABB1C7A9-A2F1-4A1C-94C6-3B0EAE782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1770" y="8029984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6" name="Rectangle 1423">
              <a:extLst>
                <a:ext uri="{FF2B5EF4-FFF2-40B4-BE49-F238E27FC236}">
                  <a16:creationId xmlns:a16="http://schemas.microsoft.com/office/drawing/2014/main" id="{C07BCDEE-28F1-4BDE-9944-6B31B1F48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202" y="8029984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7" name="Rectangle 1424">
              <a:extLst>
                <a:ext uri="{FF2B5EF4-FFF2-40B4-BE49-F238E27FC236}">
                  <a16:creationId xmlns:a16="http://schemas.microsoft.com/office/drawing/2014/main" id="{7C60D73E-2BEB-41CA-B2F0-5969F16B6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8635" y="7938055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8" name="Rectangle 1425">
              <a:extLst>
                <a:ext uri="{FF2B5EF4-FFF2-40B4-BE49-F238E27FC236}">
                  <a16:creationId xmlns:a16="http://schemas.microsoft.com/office/drawing/2014/main" id="{06A17499-4FCE-47B4-AAE4-E6A9CEA8F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2067" y="7868351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9" name="Rectangle 1426">
              <a:extLst>
                <a:ext uri="{FF2B5EF4-FFF2-40B4-BE49-F238E27FC236}">
                  <a16:creationId xmlns:a16="http://schemas.microsoft.com/office/drawing/2014/main" id="{1DB6FB8B-302F-47C5-A8B4-9ACACB3AF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5500" y="7799657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0" name="Rectangle 1427">
              <a:extLst>
                <a:ext uri="{FF2B5EF4-FFF2-40B4-BE49-F238E27FC236}">
                  <a16:creationId xmlns:a16="http://schemas.microsoft.com/office/drawing/2014/main" id="{B87B91DF-441E-4BE1-AE41-3781BDC4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8932" y="7637014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1" name="Rectangle 1428">
              <a:extLst>
                <a:ext uri="{FF2B5EF4-FFF2-40B4-BE49-F238E27FC236}">
                  <a16:creationId xmlns:a16="http://schemas.microsoft.com/office/drawing/2014/main" id="{A1B43494-9966-4812-A6E2-41D92D4A4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65" y="7590545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2" name="Rectangle 1429">
              <a:extLst>
                <a:ext uri="{FF2B5EF4-FFF2-40B4-BE49-F238E27FC236}">
                  <a16:creationId xmlns:a16="http://schemas.microsoft.com/office/drawing/2014/main" id="{0E0BC332-341E-4F12-BA26-123FFBEE4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5797" y="7475382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3" name="Rectangle 1430">
              <a:extLst>
                <a:ext uri="{FF2B5EF4-FFF2-40B4-BE49-F238E27FC236}">
                  <a16:creationId xmlns:a16="http://schemas.microsoft.com/office/drawing/2014/main" id="{4DFE9120-6720-4AF6-BDFE-18F3DDDAA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9230" y="7197576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4" name="Rectangle 1431">
              <a:extLst>
                <a:ext uri="{FF2B5EF4-FFF2-40B4-BE49-F238E27FC236}">
                  <a16:creationId xmlns:a16="http://schemas.microsoft.com/office/drawing/2014/main" id="{2303596F-AC5E-48D5-8884-8DCA0F115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5382" y="7221821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5" name="Rectangle 1432">
              <a:extLst>
                <a:ext uri="{FF2B5EF4-FFF2-40B4-BE49-F238E27FC236}">
                  <a16:creationId xmlns:a16="http://schemas.microsoft.com/office/drawing/2014/main" id="{E6868E3D-64DA-4B71-A676-181BA8320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544" y="7359208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6" name="Rectangle 1433">
              <a:extLst>
                <a:ext uri="{FF2B5EF4-FFF2-40B4-BE49-F238E27FC236}">
                  <a16:creationId xmlns:a16="http://schemas.microsoft.com/office/drawing/2014/main" id="{A135061F-BFB5-4368-B938-DF2F58913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8696" y="7405678"/>
              <a:ext cx="57573" cy="57582"/>
            </a:xfrm>
            <a:prstGeom prst="rect">
              <a:avLst/>
            </a:prstGeom>
            <a:solidFill>
              <a:srgbClr val="00C000"/>
            </a:solidFill>
            <a:ln w="6350">
              <a:solidFill>
                <a:srgbClr val="00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69" name="Rectangle 449">
            <a:extLst>
              <a:ext uri="{FF2B5EF4-FFF2-40B4-BE49-F238E27FC236}">
                <a16:creationId xmlns:a16="http://schemas.microsoft.com/office/drawing/2014/main" id="{27C7D12A-42D9-4FB4-8C54-F29D4F8A8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404" y="301388"/>
            <a:ext cx="60433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cs typeface="Arial" panose="020B0604020202020204" pitchFamily="34" charset="0"/>
              </a:rPr>
              <a:t>CX3CR1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cs typeface="Arial" panose="020B0604020202020204" pitchFamily="34" charset="0"/>
              </a:rPr>
              <a:t>-</a:t>
            </a:r>
            <a:r>
              <a:rPr kumimoji="0" lang="en-US" altLang="zh-CN" sz="800" b="0" i="0" u="none" strike="noStrike" cap="none" normalizeH="0" baseline="0" dirty="0" err="1">
                <a:ln>
                  <a:noFill/>
                </a:ln>
                <a:solidFill>
                  <a:srgbClr val="00B050"/>
                </a:solidFill>
                <a:effectLst/>
                <a:cs typeface="Arial" panose="020B0604020202020204" pitchFamily="34" charset="0"/>
              </a:rPr>
              <a:t>Cre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rgbClr val="00B050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70" name="Line 450">
            <a:extLst>
              <a:ext uri="{FF2B5EF4-FFF2-40B4-BE49-F238E27FC236}">
                <a16:creationId xmlns:a16="http://schemas.microsoft.com/office/drawing/2014/main" id="{8E93C22E-1F27-42B1-91E6-68BB447398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0830" y="353523"/>
            <a:ext cx="108000" cy="0"/>
          </a:xfrm>
          <a:prstGeom prst="line">
            <a:avLst/>
          </a:prstGeom>
          <a:noFill/>
          <a:ln w="6350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1" name="Line 451">
            <a:extLst>
              <a:ext uri="{FF2B5EF4-FFF2-40B4-BE49-F238E27FC236}">
                <a16:creationId xmlns:a16="http://schemas.microsoft.com/office/drawing/2014/main" id="{9ED1A859-3793-4BC6-BB7B-53273663A5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5903" y="353523"/>
            <a:ext cx="33043" cy="0"/>
          </a:xfrm>
          <a:prstGeom prst="line">
            <a:avLst/>
          </a:prstGeom>
          <a:noFill/>
          <a:ln w="6350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3" name="Rectangle 469">
            <a:extLst>
              <a:ext uri="{FF2B5EF4-FFF2-40B4-BE49-F238E27FC236}">
                <a16:creationId xmlns:a16="http://schemas.microsoft.com/office/drawing/2014/main" id="{CDC60E04-C001-45B8-B58B-5AB42072A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1671" y="325620"/>
            <a:ext cx="55072" cy="55072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72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" name="Picture 922">
            <a:extLst>
              <a:ext uri="{FF2B5EF4-FFF2-40B4-BE49-F238E27FC236}">
                <a16:creationId xmlns:a16="http://schemas.microsoft.com/office/drawing/2014/main" id="{FDDD1FF7-3BAB-40C5-8D0A-3EA229C4006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64871" y="2010746"/>
            <a:ext cx="1440000" cy="10800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EA3BAD3-C626-4D2D-8369-54778207756F}"/>
              </a:ext>
            </a:extLst>
          </p:cNvPr>
          <p:cNvSpPr txBox="1"/>
          <p:nvPr/>
        </p:nvSpPr>
        <p:spPr>
          <a:xfrm>
            <a:off x="2787490" y="3100481"/>
            <a:ext cx="2850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1DB5AA-C2ED-44BF-A31F-A2002F7FD71F}"/>
              </a:ext>
            </a:extLst>
          </p:cNvPr>
          <p:cNvSpPr txBox="1"/>
          <p:nvPr/>
        </p:nvSpPr>
        <p:spPr>
          <a:xfrm>
            <a:off x="246883" y="3100481"/>
            <a:ext cx="363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97DFC8-68E6-4BEE-9502-ADEC6A3E8238}"/>
              </a:ext>
            </a:extLst>
          </p:cNvPr>
          <p:cNvSpPr txBox="1"/>
          <p:nvPr/>
        </p:nvSpPr>
        <p:spPr>
          <a:xfrm>
            <a:off x="3314132" y="4745642"/>
            <a:ext cx="3905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D32A1DC-AC02-4595-B788-ECC04BD0C5A7}"/>
              </a:ext>
            </a:extLst>
          </p:cNvPr>
          <p:cNvSpPr txBox="1"/>
          <p:nvPr/>
        </p:nvSpPr>
        <p:spPr>
          <a:xfrm>
            <a:off x="276257" y="4713543"/>
            <a:ext cx="3511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8B9C90-D36D-44E5-AD49-B06A671B6341}"/>
              </a:ext>
            </a:extLst>
          </p:cNvPr>
          <p:cNvGrpSpPr/>
          <p:nvPr/>
        </p:nvGrpSpPr>
        <p:grpSpPr>
          <a:xfrm>
            <a:off x="204221" y="3408289"/>
            <a:ext cx="2679916" cy="1060200"/>
            <a:chOff x="255125" y="2699845"/>
            <a:chExt cx="2679916" cy="1060200"/>
          </a:xfrm>
        </p:grpSpPr>
        <p:grpSp>
          <p:nvGrpSpPr>
            <p:cNvPr id="10" name="Group 22">
              <a:extLst>
                <a:ext uri="{FF2B5EF4-FFF2-40B4-BE49-F238E27FC236}">
                  <a16:creationId xmlns:a16="http://schemas.microsoft.com/office/drawing/2014/main" id="{5A7241D7-028A-4C73-8F99-8A38A542B72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22684" y="3135143"/>
              <a:ext cx="611650" cy="299587"/>
              <a:chOff x="3832" y="1632"/>
              <a:chExt cx="1180" cy="824"/>
            </a:xfrm>
          </p:grpSpPr>
          <p:sp>
            <p:nvSpPr>
              <p:cNvPr id="23" name="Freeform 23">
                <a:extLst>
                  <a:ext uri="{FF2B5EF4-FFF2-40B4-BE49-F238E27FC236}">
                    <a16:creationId xmlns:a16="http://schemas.microsoft.com/office/drawing/2014/main" id="{04037082-5A6B-4BF0-A0E4-5F98143C717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12" y="1872"/>
                <a:ext cx="243" cy="187"/>
              </a:xfrm>
              <a:custGeom>
                <a:avLst/>
                <a:gdLst>
                  <a:gd name="T0" fmla="*/ 141 w 243"/>
                  <a:gd name="T1" fmla="*/ 187 h 187"/>
                  <a:gd name="T2" fmla="*/ 243 w 243"/>
                  <a:gd name="T3" fmla="*/ 126 h 187"/>
                  <a:gd name="T4" fmla="*/ 232 w 243"/>
                  <a:gd name="T5" fmla="*/ 76 h 187"/>
                  <a:gd name="T6" fmla="*/ 202 w 243"/>
                  <a:gd name="T7" fmla="*/ 56 h 187"/>
                  <a:gd name="T8" fmla="*/ 131 w 243"/>
                  <a:gd name="T9" fmla="*/ 5 h 187"/>
                  <a:gd name="T10" fmla="*/ 0 w 243"/>
                  <a:gd name="T11" fmla="*/ 0 h 187"/>
                  <a:gd name="T12" fmla="*/ 48 w 243"/>
                  <a:gd name="T13" fmla="*/ 144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3"/>
                  <a:gd name="T22" fmla="*/ 0 h 187"/>
                  <a:gd name="T23" fmla="*/ 243 w 243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3" h="187">
                    <a:moveTo>
                      <a:pt x="141" y="187"/>
                    </a:moveTo>
                    <a:cubicBezTo>
                      <a:pt x="198" y="178"/>
                      <a:pt x="224" y="181"/>
                      <a:pt x="243" y="126"/>
                    </a:cubicBezTo>
                    <a:cubicBezTo>
                      <a:pt x="239" y="109"/>
                      <a:pt x="241" y="91"/>
                      <a:pt x="232" y="76"/>
                    </a:cubicBezTo>
                    <a:cubicBezTo>
                      <a:pt x="226" y="66"/>
                      <a:pt x="211" y="64"/>
                      <a:pt x="202" y="56"/>
                    </a:cubicBezTo>
                    <a:cubicBezTo>
                      <a:pt x="178" y="36"/>
                      <a:pt x="160" y="19"/>
                      <a:pt x="131" y="5"/>
                    </a:cubicBezTo>
                    <a:lnTo>
                      <a:pt x="0" y="0"/>
                    </a:lnTo>
                    <a:lnTo>
                      <a:pt x="48" y="144"/>
                    </a:lnTo>
                  </a:path>
                </a:pathLst>
              </a:custGeom>
              <a:solidFill>
                <a:srgbClr val="FF99CC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F6C0DC93-2557-45D7-9A60-F1CBE2ED111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48" y="1819"/>
                <a:ext cx="1064" cy="573"/>
              </a:xfrm>
              <a:custGeom>
                <a:avLst/>
                <a:gdLst>
                  <a:gd name="T0" fmla="*/ 1064 w 1064"/>
                  <a:gd name="T1" fmla="*/ 364 h 573"/>
                  <a:gd name="T2" fmla="*/ 983 w 1064"/>
                  <a:gd name="T3" fmla="*/ 263 h 573"/>
                  <a:gd name="T4" fmla="*/ 822 w 1064"/>
                  <a:gd name="T5" fmla="*/ 192 h 573"/>
                  <a:gd name="T6" fmla="*/ 761 w 1064"/>
                  <a:gd name="T7" fmla="*/ 172 h 573"/>
                  <a:gd name="T8" fmla="*/ 700 w 1064"/>
                  <a:gd name="T9" fmla="*/ 202 h 573"/>
                  <a:gd name="T10" fmla="*/ 609 w 1064"/>
                  <a:gd name="T11" fmla="*/ 141 h 573"/>
                  <a:gd name="T12" fmla="*/ 589 w 1064"/>
                  <a:gd name="T13" fmla="*/ 111 h 573"/>
                  <a:gd name="T14" fmla="*/ 549 w 1064"/>
                  <a:gd name="T15" fmla="*/ 91 h 573"/>
                  <a:gd name="T16" fmla="*/ 519 w 1064"/>
                  <a:gd name="T17" fmla="*/ 61 h 573"/>
                  <a:gd name="T18" fmla="*/ 347 w 1064"/>
                  <a:gd name="T19" fmla="*/ 0 h 573"/>
                  <a:gd name="T20" fmla="*/ 215 w 1064"/>
                  <a:gd name="T21" fmla="*/ 10 h 573"/>
                  <a:gd name="T22" fmla="*/ 155 w 1064"/>
                  <a:gd name="T23" fmla="*/ 30 h 573"/>
                  <a:gd name="T24" fmla="*/ 124 w 1064"/>
                  <a:gd name="T25" fmla="*/ 61 h 573"/>
                  <a:gd name="T26" fmla="*/ 94 w 1064"/>
                  <a:gd name="T27" fmla="*/ 71 h 573"/>
                  <a:gd name="T28" fmla="*/ 44 w 1064"/>
                  <a:gd name="T29" fmla="*/ 111 h 573"/>
                  <a:gd name="T30" fmla="*/ 3 w 1064"/>
                  <a:gd name="T31" fmla="*/ 192 h 573"/>
                  <a:gd name="T32" fmla="*/ 13 w 1064"/>
                  <a:gd name="T33" fmla="*/ 384 h 573"/>
                  <a:gd name="T34" fmla="*/ 44 w 1064"/>
                  <a:gd name="T35" fmla="*/ 394 h 573"/>
                  <a:gd name="T36" fmla="*/ 64 w 1064"/>
                  <a:gd name="T37" fmla="*/ 424 h 573"/>
                  <a:gd name="T38" fmla="*/ 377 w 1064"/>
                  <a:gd name="T39" fmla="*/ 515 h 573"/>
                  <a:gd name="T40" fmla="*/ 488 w 1064"/>
                  <a:gd name="T41" fmla="*/ 566 h 573"/>
                  <a:gd name="T42" fmla="*/ 741 w 1064"/>
                  <a:gd name="T43" fmla="*/ 525 h 573"/>
                  <a:gd name="T44" fmla="*/ 822 w 1064"/>
                  <a:gd name="T45" fmla="*/ 465 h 573"/>
                  <a:gd name="T46" fmla="*/ 1024 w 1064"/>
                  <a:gd name="T47" fmla="*/ 434 h 573"/>
                  <a:gd name="T48" fmla="*/ 1064 w 1064"/>
                  <a:gd name="T49" fmla="*/ 364 h 57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64"/>
                  <a:gd name="T76" fmla="*/ 0 h 573"/>
                  <a:gd name="T77" fmla="*/ 1064 w 1064"/>
                  <a:gd name="T78" fmla="*/ 573 h 57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64" h="573">
                    <a:moveTo>
                      <a:pt x="1064" y="364"/>
                    </a:moveTo>
                    <a:cubicBezTo>
                      <a:pt x="1048" y="314"/>
                      <a:pt x="1032" y="279"/>
                      <a:pt x="983" y="263"/>
                    </a:cubicBezTo>
                    <a:cubicBezTo>
                      <a:pt x="941" y="218"/>
                      <a:pt x="880" y="208"/>
                      <a:pt x="822" y="192"/>
                    </a:cubicBezTo>
                    <a:cubicBezTo>
                      <a:pt x="801" y="186"/>
                      <a:pt x="761" y="172"/>
                      <a:pt x="761" y="172"/>
                    </a:cubicBezTo>
                    <a:cubicBezTo>
                      <a:pt x="749" y="180"/>
                      <a:pt x="718" y="205"/>
                      <a:pt x="700" y="202"/>
                    </a:cubicBezTo>
                    <a:cubicBezTo>
                      <a:pt x="671" y="198"/>
                      <a:pt x="627" y="164"/>
                      <a:pt x="609" y="141"/>
                    </a:cubicBezTo>
                    <a:cubicBezTo>
                      <a:pt x="601" y="132"/>
                      <a:pt x="598" y="119"/>
                      <a:pt x="589" y="111"/>
                    </a:cubicBezTo>
                    <a:cubicBezTo>
                      <a:pt x="578" y="101"/>
                      <a:pt x="561" y="100"/>
                      <a:pt x="549" y="91"/>
                    </a:cubicBezTo>
                    <a:cubicBezTo>
                      <a:pt x="537" y="83"/>
                      <a:pt x="531" y="68"/>
                      <a:pt x="519" y="61"/>
                    </a:cubicBezTo>
                    <a:cubicBezTo>
                      <a:pt x="476" y="37"/>
                      <a:pt x="395" y="12"/>
                      <a:pt x="347" y="0"/>
                    </a:cubicBezTo>
                    <a:cubicBezTo>
                      <a:pt x="303" y="3"/>
                      <a:pt x="259" y="3"/>
                      <a:pt x="215" y="10"/>
                    </a:cubicBezTo>
                    <a:cubicBezTo>
                      <a:pt x="194" y="13"/>
                      <a:pt x="155" y="30"/>
                      <a:pt x="155" y="30"/>
                    </a:cubicBezTo>
                    <a:cubicBezTo>
                      <a:pt x="145" y="40"/>
                      <a:pt x="136" y="53"/>
                      <a:pt x="124" y="61"/>
                    </a:cubicBezTo>
                    <a:cubicBezTo>
                      <a:pt x="115" y="67"/>
                      <a:pt x="102" y="64"/>
                      <a:pt x="94" y="71"/>
                    </a:cubicBezTo>
                    <a:cubicBezTo>
                      <a:pt x="29" y="123"/>
                      <a:pt x="119" y="86"/>
                      <a:pt x="44" y="111"/>
                    </a:cubicBezTo>
                    <a:cubicBezTo>
                      <a:pt x="32" y="143"/>
                      <a:pt x="14" y="160"/>
                      <a:pt x="3" y="192"/>
                    </a:cubicBezTo>
                    <a:cubicBezTo>
                      <a:pt x="6" y="256"/>
                      <a:pt x="0" y="321"/>
                      <a:pt x="13" y="384"/>
                    </a:cubicBezTo>
                    <a:cubicBezTo>
                      <a:pt x="15" y="395"/>
                      <a:pt x="35" y="387"/>
                      <a:pt x="44" y="394"/>
                    </a:cubicBezTo>
                    <a:cubicBezTo>
                      <a:pt x="53" y="401"/>
                      <a:pt x="57" y="414"/>
                      <a:pt x="64" y="424"/>
                    </a:cubicBezTo>
                    <a:cubicBezTo>
                      <a:pt x="113" y="573"/>
                      <a:pt x="161" y="507"/>
                      <a:pt x="377" y="515"/>
                    </a:cubicBezTo>
                    <a:cubicBezTo>
                      <a:pt x="467" y="561"/>
                      <a:pt x="429" y="546"/>
                      <a:pt x="488" y="566"/>
                    </a:cubicBezTo>
                    <a:cubicBezTo>
                      <a:pt x="789" y="551"/>
                      <a:pt x="613" y="572"/>
                      <a:pt x="741" y="525"/>
                    </a:cubicBezTo>
                    <a:cubicBezTo>
                      <a:pt x="765" y="490"/>
                      <a:pt x="782" y="478"/>
                      <a:pt x="822" y="465"/>
                    </a:cubicBezTo>
                    <a:cubicBezTo>
                      <a:pt x="913" y="405"/>
                      <a:pt x="779" y="486"/>
                      <a:pt x="1024" y="434"/>
                    </a:cubicBezTo>
                    <a:cubicBezTo>
                      <a:pt x="1044" y="430"/>
                      <a:pt x="1050" y="378"/>
                      <a:pt x="1064" y="3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Oval 25">
                <a:extLst>
                  <a:ext uri="{FF2B5EF4-FFF2-40B4-BE49-F238E27FC236}">
                    <a16:creationId xmlns:a16="http://schemas.microsoft.com/office/drawing/2014/main" id="{7BBF64EE-0C64-4959-B582-37CF88ADBC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52" y="2064"/>
                <a:ext cx="48" cy="9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TW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26">
                <a:extLst>
                  <a:ext uri="{FF2B5EF4-FFF2-40B4-BE49-F238E27FC236}">
                    <a16:creationId xmlns:a16="http://schemas.microsoft.com/office/drawing/2014/main" id="{B5676AC1-B888-45B5-8A23-008A7155E5E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32" y="1632"/>
                <a:ext cx="176" cy="824"/>
              </a:xfrm>
              <a:custGeom>
                <a:avLst/>
                <a:gdLst>
                  <a:gd name="T0" fmla="*/ 152 w 176"/>
                  <a:gd name="T1" fmla="*/ 576 h 824"/>
                  <a:gd name="T2" fmla="*/ 152 w 176"/>
                  <a:gd name="T3" fmla="*/ 816 h 824"/>
                  <a:gd name="T4" fmla="*/ 8 w 176"/>
                  <a:gd name="T5" fmla="*/ 528 h 824"/>
                  <a:gd name="T6" fmla="*/ 104 w 176"/>
                  <a:gd name="T7" fmla="*/ 288 h 824"/>
                  <a:gd name="T8" fmla="*/ 8 w 176"/>
                  <a:gd name="T9" fmla="*/ 0 h 8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824"/>
                  <a:gd name="T17" fmla="*/ 176 w 176"/>
                  <a:gd name="T18" fmla="*/ 824 h 8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824">
                    <a:moveTo>
                      <a:pt x="152" y="576"/>
                    </a:moveTo>
                    <a:cubicBezTo>
                      <a:pt x="164" y="700"/>
                      <a:pt x="176" y="824"/>
                      <a:pt x="152" y="816"/>
                    </a:cubicBezTo>
                    <a:cubicBezTo>
                      <a:pt x="128" y="808"/>
                      <a:pt x="16" y="616"/>
                      <a:pt x="8" y="528"/>
                    </a:cubicBezTo>
                    <a:cubicBezTo>
                      <a:pt x="0" y="440"/>
                      <a:pt x="104" y="376"/>
                      <a:pt x="104" y="288"/>
                    </a:cubicBezTo>
                    <a:cubicBezTo>
                      <a:pt x="104" y="200"/>
                      <a:pt x="24" y="48"/>
                      <a:pt x="8" y="0"/>
                    </a:cubicBez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Text Box 31">
              <a:extLst>
                <a:ext uri="{FF2B5EF4-FFF2-40B4-BE49-F238E27FC236}">
                  <a16:creationId xmlns:a16="http://schemas.microsoft.com/office/drawing/2014/main" id="{FF8F0384-9282-4C45-9A60-D5E4F2FD31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125" y="3421491"/>
              <a:ext cx="80870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HK" sz="800" b="1" i="0" dirty="0">
                  <a:cs typeface="Arial" panose="020B0604020202020204" pitchFamily="34" charset="0"/>
                </a:rPr>
                <a:t>4-5wk B6/PTGDR</a:t>
              </a:r>
              <a:r>
                <a:rPr lang="en-US" altLang="zh-HK" sz="800" b="1" i="0" baseline="30000" dirty="0">
                  <a:cs typeface="Arial" panose="020B0604020202020204" pitchFamily="34" charset="0"/>
                </a:rPr>
                <a:t>-/-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12" name="Line 76">
              <a:extLst>
                <a:ext uri="{FF2B5EF4-FFF2-40B4-BE49-F238E27FC236}">
                  <a16:creationId xmlns:a16="http://schemas.microsoft.com/office/drawing/2014/main" id="{5D86FE48-89EA-4547-A98C-39F9E320A9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35041" y="3343653"/>
              <a:ext cx="18000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Line 27">
              <a:extLst>
                <a:ext uri="{FF2B5EF4-FFF2-40B4-BE49-F238E27FC236}">
                  <a16:creationId xmlns:a16="http://schemas.microsoft.com/office/drawing/2014/main" id="{9D7EF072-6AC4-41CD-B274-E320BC01EB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5413" y="2919986"/>
              <a:ext cx="0" cy="23691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 Box 30">
              <a:extLst>
                <a:ext uri="{FF2B5EF4-FFF2-40B4-BE49-F238E27FC236}">
                  <a16:creationId xmlns:a16="http://schemas.microsoft.com/office/drawing/2014/main" id="{87D7BE50-514A-4E85-9521-06D2BDD0D6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4381" y="3317372"/>
              <a:ext cx="1911504" cy="22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D0      D2  D3           D6            D9                                                  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15" name="Text Box 34">
              <a:extLst>
                <a:ext uri="{FF2B5EF4-FFF2-40B4-BE49-F238E27FC236}">
                  <a16:creationId xmlns:a16="http://schemas.microsoft.com/office/drawing/2014/main" id="{47B9F7E4-4FA5-4820-B77B-23828B3C7A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0605" y="2886199"/>
              <a:ext cx="539690" cy="74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s.c.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4143D54-631E-41A2-BA50-9312EDAF8797}"/>
                </a:ext>
              </a:extLst>
            </p:cNvPr>
            <p:cNvCxnSpPr/>
            <p:nvPr/>
          </p:nvCxnSpPr>
          <p:spPr>
            <a:xfrm>
              <a:off x="1135042" y="3217492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584C94B-2E95-493A-B849-7D8E22F48B49}"/>
                </a:ext>
              </a:extLst>
            </p:cNvPr>
            <p:cNvCxnSpPr/>
            <p:nvPr/>
          </p:nvCxnSpPr>
          <p:spPr>
            <a:xfrm>
              <a:off x="1442875" y="3212438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Box 34">
              <a:extLst>
                <a:ext uri="{FF2B5EF4-FFF2-40B4-BE49-F238E27FC236}">
                  <a16:creationId xmlns:a16="http://schemas.microsoft.com/office/drawing/2014/main" id="{EFD099A4-59B1-491D-B009-7529366C72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9564" y="3678204"/>
              <a:ext cx="979939" cy="74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Pertussis toxin </a:t>
              </a:r>
            </a:p>
          </p:txBody>
        </p:sp>
        <p:sp>
          <p:nvSpPr>
            <p:cNvPr id="19" name="Line 27">
              <a:extLst>
                <a:ext uri="{FF2B5EF4-FFF2-40B4-BE49-F238E27FC236}">
                  <a16:creationId xmlns:a16="http://schemas.microsoft.com/office/drawing/2014/main" id="{0F4D83D3-7985-4E01-8F51-BDEB40E11A0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139792" y="3485882"/>
              <a:ext cx="0" cy="23691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Line 27">
              <a:extLst>
                <a:ext uri="{FF2B5EF4-FFF2-40B4-BE49-F238E27FC236}">
                  <a16:creationId xmlns:a16="http://schemas.microsoft.com/office/drawing/2014/main" id="{31EEDD8C-24F9-4B2E-9735-58E98A2FB5C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489369" y="3483812"/>
              <a:ext cx="0" cy="23691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 Box 34">
              <a:extLst>
                <a:ext uri="{FF2B5EF4-FFF2-40B4-BE49-F238E27FC236}">
                  <a16:creationId xmlns:a16="http://schemas.microsoft.com/office/drawing/2014/main" id="{805049E0-FC79-44CF-8A34-40C70F5A0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9355" y="2704542"/>
              <a:ext cx="138520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HK" sz="800" b="1" i="0" dirty="0">
                  <a:cs typeface="Arial" panose="020B0604020202020204" pitchFamily="34" charset="0"/>
                </a:rPr>
                <a:t>MOG</a:t>
              </a:r>
              <a:r>
                <a:rPr lang="en-US" altLang="zh-HK" sz="800" b="1" i="0" baseline="-25000" dirty="0">
                  <a:cs typeface="Arial" panose="020B0604020202020204" pitchFamily="34" charset="0"/>
                </a:rPr>
                <a:t>35-55</a:t>
              </a:r>
              <a:r>
                <a:rPr lang="en-US" altLang="zh-HK" sz="800" b="1" i="0" dirty="0">
                  <a:cs typeface="Arial" panose="020B0604020202020204" pitchFamily="34" charset="0"/>
                </a:rPr>
                <a:t> peptide in CFA</a:t>
              </a:r>
              <a:endParaRPr lang="en-US" altLang="zh-CN" sz="800" b="1" i="0" dirty="0">
                <a:cs typeface="Arial" panose="020B0604020202020204" pitchFamily="34" charset="0"/>
              </a:endParaRPr>
            </a:p>
          </p:txBody>
        </p:sp>
        <p:sp>
          <p:nvSpPr>
            <p:cNvPr id="22" name="Text Box 34">
              <a:extLst>
                <a:ext uri="{FF2B5EF4-FFF2-40B4-BE49-F238E27FC236}">
                  <a16:creationId xmlns:a16="http://schemas.microsoft.com/office/drawing/2014/main" id="{CE4AC814-5920-48BD-8E8E-F5788B6F31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3758" y="3516155"/>
              <a:ext cx="539690" cy="74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i.v.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F7E822A-7B2D-4208-9584-FFC4284CB61E}"/>
                </a:ext>
              </a:extLst>
            </p:cNvPr>
            <p:cNvCxnSpPr/>
            <p:nvPr/>
          </p:nvCxnSpPr>
          <p:spPr>
            <a:xfrm>
              <a:off x="1594869" y="3218994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8A7177A-44D6-4464-9743-A86A1242D655}"/>
                </a:ext>
              </a:extLst>
            </p:cNvPr>
            <p:cNvCxnSpPr/>
            <p:nvPr/>
          </p:nvCxnSpPr>
          <p:spPr>
            <a:xfrm>
              <a:off x="2042136" y="3207278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9DE531E-D3AB-49E7-AE2E-547F0D2A4FEE}"/>
                </a:ext>
              </a:extLst>
            </p:cNvPr>
            <p:cNvCxnSpPr/>
            <p:nvPr/>
          </p:nvCxnSpPr>
          <p:spPr>
            <a:xfrm>
              <a:off x="2504496" y="3212446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Box 34">
              <a:extLst>
                <a:ext uri="{FF2B5EF4-FFF2-40B4-BE49-F238E27FC236}">
                  <a16:creationId xmlns:a16="http://schemas.microsoft.com/office/drawing/2014/main" id="{B4E26998-AAED-4B77-AC8E-74A3695128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7794" y="2699845"/>
              <a:ext cx="85471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HK" sz="800" b="1" i="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en-US" altLang="zh-HK" sz="800" b="1" i="0" dirty="0">
                  <a:cs typeface="Arial" panose="020B0604020202020204" pitchFamily="34" charset="0"/>
                </a:rPr>
                <a:t>-PD-1</a:t>
              </a:r>
              <a:endParaRPr lang="en-US" altLang="zh-CN" sz="800" b="1" i="0" dirty="0">
                <a:cs typeface="Arial" panose="020B0604020202020204" pitchFamily="34" charset="0"/>
              </a:endParaRPr>
            </a:p>
          </p:txBody>
        </p:sp>
        <p:sp>
          <p:nvSpPr>
            <p:cNvPr id="31" name="Line 27">
              <a:extLst>
                <a:ext uri="{FF2B5EF4-FFF2-40B4-BE49-F238E27FC236}">
                  <a16:creationId xmlns:a16="http://schemas.microsoft.com/office/drawing/2014/main" id="{0F077B97-4820-47DA-A4D8-14F59F0E7C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2136" y="2942156"/>
              <a:ext cx="0" cy="23691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Line 27">
              <a:extLst>
                <a:ext uri="{FF2B5EF4-FFF2-40B4-BE49-F238E27FC236}">
                  <a16:creationId xmlns:a16="http://schemas.microsoft.com/office/drawing/2014/main" id="{0B30E54A-1E54-47E1-9FF6-32AB8098ED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94869" y="2928588"/>
              <a:ext cx="284634" cy="2515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Line 27">
              <a:extLst>
                <a:ext uri="{FF2B5EF4-FFF2-40B4-BE49-F238E27FC236}">
                  <a16:creationId xmlns:a16="http://schemas.microsoft.com/office/drawing/2014/main" id="{5C9A6DC3-AC2A-4B43-B977-01AD998F46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1795" y="2919986"/>
              <a:ext cx="262701" cy="25908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 Box 34">
              <a:extLst>
                <a:ext uri="{FF2B5EF4-FFF2-40B4-BE49-F238E27FC236}">
                  <a16:creationId xmlns:a16="http://schemas.microsoft.com/office/drawing/2014/main" id="{43AABA27-CA2A-44E9-B5C7-9BF42123C5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1795" y="2888335"/>
              <a:ext cx="53969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i.p.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</p:grpSp>
      <p:grpSp>
        <p:nvGrpSpPr>
          <p:cNvPr id="848" name="Group 847">
            <a:extLst>
              <a:ext uri="{FF2B5EF4-FFF2-40B4-BE49-F238E27FC236}">
                <a16:creationId xmlns:a16="http://schemas.microsoft.com/office/drawing/2014/main" id="{ABCD5412-D470-46E9-9544-798431E77205}"/>
              </a:ext>
            </a:extLst>
          </p:cNvPr>
          <p:cNvGrpSpPr/>
          <p:nvPr/>
        </p:nvGrpSpPr>
        <p:grpSpPr>
          <a:xfrm>
            <a:off x="2944456" y="3300623"/>
            <a:ext cx="2190467" cy="1446545"/>
            <a:chOff x="6083015" y="2530475"/>
            <a:chExt cx="2025295" cy="1527768"/>
          </a:xfrm>
        </p:grpSpPr>
        <p:sp>
          <p:nvSpPr>
            <p:cNvPr id="222" name="Freeform 1356">
              <a:extLst>
                <a:ext uri="{FF2B5EF4-FFF2-40B4-BE49-F238E27FC236}">
                  <a16:creationId xmlns:a16="http://schemas.microsoft.com/office/drawing/2014/main" id="{1EB49312-E11A-4439-B4C6-CFBADBBD3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347" y="356313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Line 1357">
              <a:extLst>
                <a:ext uri="{FF2B5EF4-FFF2-40B4-BE49-F238E27FC236}">
                  <a16:creationId xmlns:a16="http://schemas.microsoft.com/office/drawing/2014/main" id="{78BAB8B3-3CD3-439F-9B3E-57D6F7644F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9258" y="3457873"/>
              <a:ext cx="52632" cy="4744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Line 1358">
              <a:extLst>
                <a:ext uri="{FF2B5EF4-FFF2-40B4-BE49-F238E27FC236}">
                  <a16:creationId xmlns:a16="http://schemas.microsoft.com/office/drawing/2014/main" id="{8D93525A-3BB5-4FA4-B842-152C69E7E1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21890" y="3369659"/>
              <a:ext cx="0" cy="27205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Freeform 1359">
              <a:extLst>
                <a:ext uri="{FF2B5EF4-FFF2-40B4-BE49-F238E27FC236}">
                  <a16:creationId xmlns:a16="http://schemas.microsoft.com/office/drawing/2014/main" id="{75C2934B-33DE-48DF-BC46-13DD57B5C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721" y="3369659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Freeform 1360">
              <a:extLst>
                <a:ext uri="{FF2B5EF4-FFF2-40B4-BE49-F238E27FC236}">
                  <a16:creationId xmlns:a16="http://schemas.microsoft.com/office/drawing/2014/main" id="{964F1EC5-0639-4F4C-B816-48CDDF8C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721" y="3641714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Line 1361">
              <a:extLst>
                <a:ext uri="{FF2B5EF4-FFF2-40B4-BE49-F238E27FC236}">
                  <a16:creationId xmlns:a16="http://schemas.microsoft.com/office/drawing/2014/main" id="{D38F90EE-5515-43C7-9221-A361DE248A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21890" y="3434152"/>
              <a:ext cx="52632" cy="7116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Line 1362">
              <a:extLst>
                <a:ext uri="{FF2B5EF4-FFF2-40B4-BE49-F238E27FC236}">
                  <a16:creationId xmlns:a16="http://schemas.microsoft.com/office/drawing/2014/main" id="{F8CFC057-C8DF-4731-8C94-E6994084AD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4521" y="3331854"/>
              <a:ext cx="0" cy="20608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Freeform 1363">
              <a:extLst>
                <a:ext uri="{FF2B5EF4-FFF2-40B4-BE49-F238E27FC236}">
                  <a16:creationId xmlns:a16="http://schemas.microsoft.com/office/drawing/2014/main" id="{6DA4F91C-3E68-44B1-A9BD-1E4B05989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6352" y="3331854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Freeform 1364">
              <a:extLst>
                <a:ext uri="{FF2B5EF4-FFF2-40B4-BE49-F238E27FC236}">
                  <a16:creationId xmlns:a16="http://schemas.microsoft.com/office/drawing/2014/main" id="{49E36E8A-797C-4D41-BA69-2CFE49605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6352" y="3537933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Line 1365">
              <a:extLst>
                <a:ext uri="{FF2B5EF4-FFF2-40B4-BE49-F238E27FC236}">
                  <a16:creationId xmlns:a16="http://schemas.microsoft.com/office/drawing/2014/main" id="{491143CE-0B65-4605-A913-55232DEA2E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4521" y="3434152"/>
              <a:ext cx="54115" cy="11860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Line 1366">
              <a:extLst>
                <a:ext uri="{FF2B5EF4-FFF2-40B4-BE49-F238E27FC236}">
                  <a16:creationId xmlns:a16="http://schemas.microsoft.com/office/drawing/2014/main" id="{4E6122AA-1C19-466F-AC37-4BA3A3D2FC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8636" y="3494197"/>
              <a:ext cx="0" cy="11860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Freeform 1367">
              <a:extLst>
                <a:ext uri="{FF2B5EF4-FFF2-40B4-BE49-F238E27FC236}">
                  <a16:creationId xmlns:a16="http://schemas.microsoft.com/office/drawing/2014/main" id="{2F67D445-DA81-4A98-AB25-00AE5C10C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467" y="3494197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Freeform 1368">
              <a:extLst>
                <a:ext uri="{FF2B5EF4-FFF2-40B4-BE49-F238E27FC236}">
                  <a16:creationId xmlns:a16="http://schemas.microsoft.com/office/drawing/2014/main" id="{BF885D7A-4E2F-42B9-BE8F-3EFE79FA5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467" y="3612804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Line 1369">
              <a:extLst>
                <a:ext uri="{FF2B5EF4-FFF2-40B4-BE49-F238E27FC236}">
                  <a16:creationId xmlns:a16="http://schemas.microsoft.com/office/drawing/2014/main" id="{4C014E8E-F6D1-4519-9474-233D83EF70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8636" y="3529038"/>
              <a:ext cx="53373" cy="2372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Line 1370">
              <a:extLst>
                <a:ext uri="{FF2B5EF4-FFF2-40B4-BE49-F238E27FC236}">
                  <a16:creationId xmlns:a16="http://schemas.microsoft.com/office/drawing/2014/main" id="{FEB0DD31-44F5-464E-ADC1-FE96A913B7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2009" y="3463062"/>
              <a:ext cx="0" cy="13343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1371">
              <a:extLst>
                <a:ext uri="{FF2B5EF4-FFF2-40B4-BE49-F238E27FC236}">
                  <a16:creationId xmlns:a16="http://schemas.microsoft.com/office/drawing/2014/main" id="{0C73161E-23DD-40A2-8201-95E419CAA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098" y="346306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1372">
              <a:extLst>
                <a:ext uri="{FF2B5EF4-FFF2-40B4-BE49-F238E27FC236}">
                  <a16:creationId xmlns:a16="http://schemas.microsoft.com/office/drawing/2014/main" id="{525FF8CA-31E9-4229-B5A3-ECB36404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098" y="3596495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Line 1373">
              <a:extLst>
                <a:ext uri="{FF2B5EF4-FFF2-40B4-BE49-F238E27FC236}">
                  <a16:creationId xmlns:a16="http://schemas.microsoft.com/office/drawing/2014/main" id="{076F8425-994A-4ADF-9D79-0C933B1406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2009" y="3529038"/>
              <a:ext cx="52632" cy="4744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Line 1374">
              <a:extLst>
                <a:ext uri="{FF2B5EF4-FFF2-40B4-BE49-F238E27FC236}">
                  <a16:creationId xmlns:a16="http://schemas.microsoft.com/office/drawing/2014/main" id="{15352375-F191-4F0F-8001-25479021C3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4641" y="3494938"/>
              <a:ext cx="0" cy="16382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Freeform 1375">
              <a:extLst>
                <a:ext uri="{FF2B5EF4-FFF2-40B4-BE49-F238E27FC236}">
                  <a16:creationId xmlns:a16="http://schemas.microsoft.com/office/drawing/2014/main" id="{3807A180-6F47-4BF4-952B-07412B547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6471" y="3494938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Freeform 1376">
              <a:extLst>
                <a:ext uri="{FF2B5EF4-FFF2-40B4-BE49-F238E27FC236}">
                  <a16:creationId xmlns:a16="http://schemas.microsoft.com/office/drawing/2014/main" id="{062E9571-867E-4AEE-B6FE-3A36DBB8D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6471" y="3658764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Rectangle 1377">
              <a:extLst>
                <a:ext uri="{FF2B5EF4-FFF2-40B4-BE49-F238E27FC236}">
                  <a16:creationId xmlns:a16="http://schemas.microsoft.com/office/drawing/2014/main" id="{9F0DFE9E-7EC3-416F-B531-248229648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1208" y="369064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Rectangle 1378">
              <a:extLst>
                <a:ext uri="{FF2B5EF4-FFF2-40B4-BE49-F238E27FC236}">
                  <a16:creationId xmlns:a16="http://schemas.microsoft.com/office/drawing/2014/main" id="{B1AF972C-391D-4581-859E-910D9B0C1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3840" y="3690640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Rectangle 1379">
              <a:extLst>
                <a:ext uri="{FF2B5EF4-FFF2-40B4-BE49-F238E27FC236}">
                  <a16:creationId xmlns:a16="http://schemas.microsoft.com/office/drawing/2014/main" id="{4D41DE74-4159-4078-B7A5-B77BA2CDF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6472" y="3690640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Rectangle 1380">
              <a:extLst>
                <a:ext uri="{FF2B5EF4-FFF2-40B4-BE49-F238E27FC236}">
                  <a16:creationId xmlns:a16="http://schemas.microsoft.com/office/drawing/2014/main" id="{D8246480-65B9-424B-9C19-DA0EE4815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9845" y="369064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Rectangle 1381">
              <a:extLst>
                <a:ext uri="{FF2B5EF4-FFF2-40B4-BE49-F238E27FC236}">
                  <a16:creationId xmlns:a16="http://schemas.microsoft.com/office/drawing/2014/main" id="{D7F382D0-3A19-4749-9BBF-8CD8867C2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960" y="369064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Rectangle 1382">
              <a:extLst>
                <a:ext uri="{FF2B5EF4-FFF2-40B4-BE49-F238E27FC236}">
                  <a16:creationId xmlns:a16="http://schemas.microsoft.com/office/drawing/2014/main" id="{492B669A-417F-458A-8C6B-A38F14269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6591" y="3690640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Rectangle 1383">
              <a:extLst>
                <a:ext uri="{FF2B5EF4-FFF2-40B4-BE49-F238E27FC236}">
                  <a16:creationId xmlns:a16="http://schemas.microsoft.com/office/drawing/2014/main" id="{43D2E760-6237-4358-A95A-7EC5FA401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9964" y="369064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Rectangle 1384">
              <a:extLst>
                <a:ext uri="{FF2B5EF4-FFF2-40B4-BE49-F238E27FC236}">
                  <a16:creationId xmlns:a16="http://schemas.microsoft.com/office/drawing/2014/main" id="{78BDA67C-21F8-44BD-947E-A483E18A3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2597" y="3690640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Rectangle 1385">
              <a:extLst>
                <a:ext uri="{FF2B5EF4-FFF2-40B4-BE49-F238E27FC236}">
                  <a16:creationId xmlns:a16="http://schemas.microsoft.com/office/drawing/2014/main" id="{BF46ADC8-39A4-434C-833E-5B56366CC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6711" y="369064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Rectangle 1386">
              <a:extLst>
                <a:ext uri="{FF2B5EF4-FFF2-40B4-BE49-F238E27FC236}">
                  <a16:creationId xmlns:a16="http://schemas.microsoft.com/office/drawing/2014/main" id="{166382F4-FF24-4789-A1F7-3CD736F32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9343" y="3690640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Rectangle 1387">
              <a:extLst>
                <a:ext uri="{FF2B5EF4-FFF2-40B4-BE49-F238E27FC236}">
                  <a16:creationId xmlns:a16="http://schemas.microsoft.com/office/drawing/2014/main" id="{89F9D9E3-AC6E-459E-AB89-AB2CB228B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2716" y="369064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Rectangle 1388">
              <a:extLst>
                <a:ext uri="{FF2B5EF4-FFF2-40B4-BE49-F238E27FC236}">
                  <a16:creationId xmlns:a16="http://schemas.microsoft.com/office/drawing/2014/main" id="{55AA7357-EDDE-40CE-810A-EA5EF55B9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5347" y="3690640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Rectangle 1389">
              <a:extLst>
                <a:ext uri="{FF2B5EF4-FFF2-40B4-BE49-F238E27FC236}">
                  <a16:creationId xmlns:a16="http://schemas.microsoft.com/office/drawing/2014/main" id="{9C0C227C-891E-4C4A-AF23-253428F92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462" y="369064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Rectangle 1390">
              <a:extLst>
                <a:ext uri="{FF2B5EF4-FFF2-40B4-BE49-F238E27FC236}">
                  <a16:creationId xmlns:a16="http://schemas.microsoft.com/office/drawing/2014/main" id="{4A67661D-31EF-4C30-83E4-9A23F978B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2094" y="3690640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Rectangle 1391">
              <a:extLst>
                <a:ext uri="{FF2B5EF4-FFF2-40B4-BE49-F238E27FC236}">
                  <a16:creationId xmlns:a16="http://schemas.microsoft.com/office/drawing/2014/main" id="{65FB84AB-1F43-4942-A8A5-E88F5BDA6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5467" y="369064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Rectangle 1392">
              <a:extLst>
                <a:ext uri="{FF2B5EF4-FFF2-40B4-BE49-F238E27FC236}">
                  <a16:creationId xmlns:a16="http://schemas.microsoft.com/office/drawing/2014/main" id="{7CDF8A9D-BBF4-437B-9204-7F26ADE12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8099" y="3690640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Rectangle 1393">
              <a:extLst>
                <a:ext uri="{FF2B5EF4-FFF2-40B4-BE49-F238E27FC236}">
                  <a16:creationId xmlns:a16="http://schemas.microsoft.com/office/drawing/2014/main" id="{D3B72786-2DF6-4C99-9DDC-90BF49DC6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2213" y="369064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Rectangle 1394">
              <a:extLst>
                <a:ext uri="{FF2B5EF4-FFF2-40B4-BE49-F238E27FC236}">
                  <a16:creationId xmlns:a16="http://schemas.microsoft.com/office/drawing/2014/main" id="{50A0DA4F-9F3F-410A-BF39-F77121EE0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4845" y="3690640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Rectangle 1395">
              <a:extLst>
                <a:ext uri="{FF2B5EF4-FFF2-40B4-BE49-F238E27FC236}">
                  <a16:creationId xmlns:a16="http://schemas.microsoft.com/office/drawing/2014/main" id="{1017CDF4-F24D-40FE-BB2A-3AEF7F00A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8218" y="3643197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Rectangle 1396">
              <a:extLst>
                <a:ext uri="{FF2B5EF4-FFF2-40B4-BE49-F238E27FC236}">
                  <a16:creationId xmlns:a16="http://schemas.microsoft.com/office/drawing/2014/main" id="{ECA22A9A-ED36-49D1-A2DA-E9DCADF14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0850" y="3500869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Rectangle 1397">
              <a:extLst>
                <a:ext uri="{FF2B5EF4-FFF2-40B4-BE49-F238E27FC236}">
                  <a16:creationId xmlns:a16="http://schemas.microsoft.com/office/drawing/2014/main" id="{B5DC9394-2A93-4249-9BD7-8E1885DBC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4964" y="3548311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Rectangle 1398">
              <a:extLst>
                <a:ext uri="{FF2B5EF4-FFF2-40B4-BE49-F238E27FC236}">
                  <a16:creationId xmlns:a16="http://schemas.microsoft.com/office/drawing/2014/main" id="{14D5976E-891F-45A4-9ACB-9B8EF4FBC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7596" y="3477147"/>
              <a:ext cx="57080" cy="5708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Rectangle 1399">
              <a:extLst>
                <a:ext uri="{FF2B5EF4-FFF2-40B4-BE49-F238E27FC236}">
                  <a16:creationId xmlns:a16="http://schemas.microsoft.com/office/drawing/2014/main" id="{60EBA0D2-A5EF-4DC8-B29F-0FE376276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0969" y="3429704"/>
              <a:ext cx="56338" cy="5708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Rectangle 1400">
              <a:extLst>
                <a:ext uri="{FF2B5EF4-FFF2-40B4-BE49-F238E27FC236}">
                  <a16:creationId xmlns:a16="http://schemas.microsoft.com/office/drawing/2014/main" id="{00B1828E-35FE-4861-AA2F-C87640829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3601" y="3477147"/>
              <a:ext cx="57080" cy="5708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Rectangle 1401">
              <a:extLst>
                <a:ext uri="{FF2B5EF4-FFF2-40B4-BE49-F238E27FC236}">
                  <a16:creationId xmlns:a16="http://schemas.microsoft.com/office/drawing/2014/main" id="{F47B5A47-0867-45BE-B8C1-9C2573E33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7715" y="3500869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Rectangle 1402">
              <a:extLst>
                <a:ext uri="{FF2B5EF4-FFF2-40B4-BE49-F238E27FC236}">
                  <a16:creationId xmlns:a16="http://schemas.microsoft.com/office/drawing/2014/main" id="{E153FD4E-6634-45DF-ACB2-F87092FF6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0347" y="3429704"/>
              <a:ext cx="57080" cy="5708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Rectangle 1403">
              <a:extLst>
                <a:ext uri="{FF2B5EF4-FFF2-40B4-BE49-F238E27FC236}">
                  <a16:creationId xmlns:a16="http://schemas.microsoft.com/office/drawing/2014/main" id="{BFA169C6-5809-426C-9055-7200EC359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3721" y="3477147"/>
              <a:ext cx="56338" cy="5708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Rectangle 1404">
              <a:extLst>
                <a:ext uri="{FF2B5EF4-FFF2-40B4-BE49-F238E27FC236}">
                  <a16:creationId xmlns:a16="http://schemas.microsoft.com/office/drawing/2014/main" id="{9EC1265F-4783-438F-BAF6-D0D7B0D8D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6352" y="3405983"/>
              <a:ext cx="57080" cy="5708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Rectangle 1405">
              <a:extLst>
                <a:ext uri="{FF2B5EF4-FFF2-40B4-BE49-F238E27FC236}">
                  <a16:creationId xmlns:a16="http://schemas.microsoft.com/office/drawing/2014/main" id="{711DE65E-EF64-4C1E-850E-784E7EF5C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0467" y="3524590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2" name="Rectangle 1406">
              <a:extLst>
                <a:ext uri="{FF2B5EF4-FFF2-40B4-BE49-F238E27FC236}">
                  <a16:creationId xmlns:a16="http://schemas.microsoft.com/office/drawing/2014/main" id="{F2FF3DD0-39AF-45BA-AD0F-AC76537B2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3098" y="3500869"/>
              <a:ext cx="57080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3" name="Rectangle 1407">
              <a:extLst>
                <a:ext uri="{FF2B5EF4-FFF2-40B4-BE49-F238E27FC236}">
                  <a16:creationId xmlns:a16="http://schemas.microsoft.com/office/drawing/2014/main" id="{B38F882C-4892-48B9-ACBF-1D1938709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471" y="3548311"/>
              <a:ext cx="56338" cy="563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Line 1408">
              <a:extLst>
                <a:ext uri="{FF2B5EF4-FFF2-40B4-BE49-F238E27FC236}">
                  <a16:creationId xmlns:a16="http://schemas.microsoft.com/office/drawing/2014/main" id="{51B06D05-BF6B-4D03-B7CB-BC737FB0C5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39378" y="3718809"/>
              <a:ext cx="34099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Line 1409">
              <a:extLst>
                <a:ext uri="{FF2B5EF4-FFF2-40B4-BE49-F238E27FC236}">
                  <a16:creationId xmlns:a16="http://schemas.microsoft.com/office/drawing/2014/main" id="{8E7F93E7-CFFF-4204-889A-DD98174464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95716" y="3718809"/>
              <a:ext cx="34099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Line 1410">
              <a:extLst>
                <a:ext uri="{FF2B5EF4-FFF2-40B4-BE49-F238E27FC236}">
                  <a16:creationId xmlns:a16="http://schemas.microsoft.com/office/drawing/2014/main" id="{BC3616AD-AEC4-4DAA-B696-ED8947DB53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52796" y="3718809"/>
              <a:ext cx="34099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Line 1411">
              <a:extLst>
                <a:ext uri="{FF2B5EF4-FFF2-40B4-BE49-F238E27FC236}">
                  <a16:creationId xmlns:a16="http://schemas.microsoft.com/office/drawing/2014/main" id="{5B135765-A865-432E-99E8-08367F438D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09875" y="3718809"/>
              <a:ext cx="3335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Line 1412">
              <a:extLst>
                <a:ext uri="{FF2B5EF4-FFF2-40B4-BE49-F238E27FC236}">
                  <a16:creationId xmlns:a16="http://schemas.microsoft.com/office/drawing/2014/main" id="{C56D41DD-5B44-4DB2-A20B-080C329B41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6213" y="3718809"/>
              <a:ext cx="34099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Line 1413">
              <a:extLst>
                <a:ext uri="{FF2B5EF4-FFF2-40B4-BE49-F238E27FC236}">
                  <a16:creationId xmlns:a16="http://schemas.microsoft.com/office/drawing/2014/main" id="{0B1C1ADF-01C4-44A0-81AC-32642E8E59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23293" y="3718809"/>
              <a:ext cx="34099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Line 1414">
              <a:extLst>
                <a:ext uri="{FF2B5EF4-FFF2-40B4-BE49-F238E27FC236}">
                  <a16:creationId xmlns:a16="http://schemas.microsoft.com/office/drawing/2014/main" id="{B7B8BA4B-266D-4648-8856-22D9980EEE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9631" y="3718809"/>
              <a:ext cx="3113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Line 1415">
              <a:extLst>
                <a:ext uri="{FF2B5EF4-FFF2-40B4-BE49-F238E27FC236}">
                  <a16:creationId xmlns:a16="http://schemas.microsoft.com/office/drawing/2014/main" id="{EE490F58-5957-4B1B-838F-A872C2B073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0766" y="3718809"/>
              <a:ext cx="296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Line 1416">
              <a:extLst>
                <a:ext uri="{FF2B5EF4-FFF2-40B4-BE49-F238E27FC236}">
                  <a16:creationId xmlns:a16="http://schemas.microsoft.com/office/drawing/2014/main" id="{5AC034C3-1360-49AB-B3FC-6400B23894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6711" y="3718809"/>
              <a:ext cx="28169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Line 1417">
              <a:extLst>
                <a:ext uri="{FF2B5EF4-FFF2-40B4-BE49-F238E27FC236}">
                  <a16:creationId xmlns:a16="http://schemas.microsoft.com/office/drawing/2014/main" id="{57609639-FB46-44DB-A216-81B7F212ED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4880" y="3718809"/>
              <a:ext cx="593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Line 1418">
              <a:extLst>
                <a:ext uri="{FF2B5EF4-FFF2-40B4-BE49-F238E27FC236}">
                  <a16:creationId xmlns:a16="http://schemas.microsoft.com/office/drawing/2014/main" id="{C7087A3A-A310-4B03-A772-BD98D3B412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3049" y="3718809"/>
              <a:ext cx="2446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Line 1419">
              <a:extLst>
                <a:ext uri="{FF2B5EF4-FFF2-40B4-BE49-F238E27FC236}">
                  <a16:creationId xmlns:a16="http://schemas.microsoft.com/office/drawing/2014/main" id="{14800084-C5D0-427F-BA19-B4B5193F7D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7512" y="3718809"/>
              <a:ext cx="9637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Line 1420">
              <a:extLst>
                <a:ext uri="{FF2B5EF4-FFF2-40B4-BE49-F238E27FC236}">
                  <a16:creationId xmlns:a16="http://schemas.microsoft.com/office/drawing/2014/main" id="{68D657AE-15A3-4591-878B-0AB3A22F95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50129" y="3718809"/>
              <a:ext cx="20756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7" name="Line 1421">
              <a:extLst>
                <a:ext uri="{FF2B5EF4-FFF2-40B4-BE49-F238E27FC236}">
                  <a16:creationId xmlns:a16="http://schemas.microsoft.com/office/drawing/2014/main" id="{FFA8928E-35C7-4FFF-9F16-E43DCD8849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0885" y="3718809"/>
              <a:ext cx="1334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8" name="Line 1422">
              <a:extLst>
                <a:ext uri="{FF2B5EF4-FFF2-40B4-BE49-F238E27FC236}">
                  <a16:creationId xmlns:a16="http://schemas.microsoft.com/office/drawing/2014/main" id="{C4F93CB0-9244-4BD4-941C-A8D76057E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6467" y="3718809"/>
              <a:ext cx="1705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Line 1423">
              <a:extLst>
                <a:ext uri="{FF2B5EF4-FFF2-40B4-BE49-F238E27FC236}">
                  <a16:creationId xmlns:a16="http://schemas.microsoft.com/office/drawing/2014/main" id="{E145B134-65A3-4A3E-B870-14E7A8DF7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3517" y="3718809"/>
              <a:ext cx="1705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0" name="Line 1424">
              <a:extLst>
                <a:ext uri="{FF2B5EF4-FFF2-40B4-BE49-F238E27FC236}">
                  <a16:creationId xmlns:a16="http://schemas.microsoft.com/office/drawing/2014/main" id="{8785709D-1A68-4B92-A0AA-C50B6BFA46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3546" y="3718809"/>
              <a:ext cx="1408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Line 1425">
              <a:extLst>
                <a:ext uri="{FF2B5EF4-FFF2-40B4-BE49-F238E27FC236}">
                  <a16:creationId xmlns:a16="http://schemas.microsoft.com/office/drawing/2014/main" id="{BB06FD36-77B2-451B-99F9-06891B17F6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77631" y="3705466"/>
              <a:ext cx="14085" cy="1334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Line 1426">
              <a:extLst>
                <a:ext uri="{FF2B5EF4-FFF2-40B4-BE49-F238E27FC236}">
                  <a16:creationId xmlns:a16="http://schemas.microsoft.com/office/drawing/2014/main" id="{48C0FCFF-C7CC-434A-BD86-1909C25F9C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08766" y="3671366"/>
              <a:ext cx="21498" cy="1927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Line 1427">
              <a:extLst>
                <a:ext uri="{FF2B5EF4-FFF2-40B4-BE49-F238E27FC236}">
                  <a16:creationId xmlns:a16="http://schemas.microsoft.com/office/drawing/2014/main" id="{9E8D2BCA-46F6-463E-8476-C14CC200E8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0263" y="3623923"/>
              <a:ext cx="0" cy="1927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Line 1428">
              <a:extLst>
                <a:ext uri="{FF2B5EF4-FFF2-40B4-BE49-F238E27FC236}">
                  <a16:creationId xmlns:a16="http://schemas.microsoft.com/office/drawing/2014/main" id="{A0BE5509-C15E-4A46-BFD4-0AA06A9E22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30263" y="3699535"/>
              <a:ext cx="0" cy="1927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Freeform 1429">
              <a:extLst>
                <a:ext uri="{FF2B5EF4-FFF2-40B4-BE49-F238E27FC236}">
                  <a16:creationId xmlns:a16="http://schemas.microsoft.com/office/drawing/2014/main" id="{AEEEFFA1-5B9D-4FCF-8F2E-918A34BBB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094" y="3623923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Freeform 1430">
              <a:extLst>
                <a:ext uri="{FF2B5EF4-FFF2-40B4-BE49-F238E27FC236}">
                  <a16:creationId xmlns:a16="http://schemas.microsoft.com/office/drawing/2014/main" id="{41CACF29-85B8-48D7-92CA-7FB6206F8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094" y="371880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Line 1431">
              <a:extLst>
                <a:ext uri="{FF2B5EF4-FFF2-40B4-BE49-F238E27FC236}">
                  <a16:creationId xmlns:a16="http://schemas.microsoft.com/office/drawing/2014/main" id="{33169D7B-A310-472C-898D-1423374B21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30263" y="3667659"/>
              <a:ext cx="4448" cy="370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Line 1432">
              <a:extLst>
                <a:ext uri="{FF2B5EF4-FFF2-40B4-BE49-F238E27FC236}">
                  <a16:creationId xmlns:a16="http://schemas.microsoft.com/office/drawing/2014/main" id="{9BB08C8C-21F1-4ABF-A019-7F86CE68A8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51761" y="3629854"/>
              <a:ext cx="25204" cy="2223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Line 1433">
              <a:extLst>
                <a:ext uri="{FF2B5EF4-FFF2-40B4-BE49-F238E27FC236}">
                  <a16:creationId xmlns:a16="http://schemas.microsoft.com/office/drawing/2014/main" id="{9A57ADAE-43E2-43A1-91ED-05A0289AD8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3636" y="3529038"/>
              <a:ext cx="0" cy="6671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Line 1434">
              <a:extLst>
                <a:ext uri="{FF2B5EF4-FFF2-40B4-BE49-F238E27FC236}">
                  <a16:creationId xmlns:a16="http://schemas.microsoft.com/office/drawing/2014/main" id="{37CC5BF3-102D-4AF8-A163-8AD5F8C7B7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83636" y="3652092"/>
              <a:ext cx="0" cy="6671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Freeform 1435">
              <a:extLst>
                <a:ext uri="{FF2B5EF4-FFF2-40B4-BE49-F238E27FC236}">
                  <a16:creationId xmlns:a16="http://schemas.microsoft.com/office/drawing/2014/main" id="{255A896E-341F-4106-91EF-D087576EC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5467" y="3529038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Freeform 1436">
              <a:extLst>
                <a:ext uri="{FF2B5EF4-FFF2-40B4-BE49-F238E27FC236}">
                  <a16:creationId xmlns:a16="http://schemas.microsoft.com/office/drawing/2014/main" id="{B5FB119B-B33F-431A-B679-BF871533F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5467" y="3718809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Line 1437">
              <a:extLst>
                <a:ext uri="{FF2B5EF4-FFF2-40B4-BE49-F238E27FC236}">
                  <a16:creationId xmlns:a16="http://schemas.microsoft.com/office/drawing/2014/main" id="{34D12123-3F3A-4BFA-9CFA-612B474570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94014" y="3592047"/>
              <a:ext cx="24463" cy="2223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Line 1438">
              <a:extLst>
                <a:ext uri="{FF2B5EF4-FFF2-40B4-BE49-F238E27FC236}">
                  <a16:creationId xmlns:a16="http://schemas.microsoft.com/office/drawing/2014/main" id="{8A89648A-462F-4770-B492-1BA42FBB30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5526" y="3576480"/>
              <a:ext cx="742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Line 1439">
              <a:extLst>
                <a:ext uri="{FF2B5EF4-FFF2-40B4-BE49-F238E27FC236}">
                  <a16:creationId xmlns:a16="http://schemas.microsoft.com/office/drawing/2014/main" id="{E0A8938E-0158-4DA3-8091-CA99F321E0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6268" y="3486784"/>
              <a:ext cx="0" cy="615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Line 1440">
              <a:extLst>
                <a:ext uri="{FF2B5EF4-FFF2-40B4-BE49-F238E27FC236}">
                  <a16:creationId xmlns:a16="http://schemas.microsoft.com/office/drawing/2014/main" id="{15ACA1E5-26C5-42A2-87D9-CE77C490A9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6268" y="3604650"/>
              <a:ext cx="0" cy="630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Freeform 1441">
              <a:extLst>
                <a:ext uri="{FF2B5EF4-FFF2-40B4-BE49-F238E27FC236}">
                  <a16:creationId xmlns:a16="http://schemas.microsoft.com/office/drawing/2014/main" id="{54C76752-8A94-40A0-BEE5-550DCB73F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099" y="3486784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Freeform 1442">
              <a:extLst>
                <a:ext uri="{FF2B5EF4-FFF2-40B4-BE49-F238E27FC236}">
                  <a16:creationId xmlns:a16="http://schemas.microsoft.com/office/drawing/2014/main" id="{6EEDF247-36E0-4F83-AF19-B6183DBD7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099" y="366765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Line 1443">
              <a:extLst>
                <a:ext uri="{FF2B5EF4-FFF2-40B4-BE49-F238E27FC236}">
                  <a16:creationId xmlns:a16="http://schemas.microsoft.com/office/drawing/2014/main" id="{CDF6CA90-3EEB-4059-A21E-B30086828A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6268" y="3576480"/>
              <a:ext cx="3335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Line 1444">
              <a:extLst>
                <a:ext uri="{FF2B5EF4-FFF2-40B4-BE49-F238E27FC236}">
                  <a16:creationId xmlns:a16="http://schemas.microsoft.com/office/drawing/2014/main" id="{00F7AC94-9E1C-4AD1-AE47-6DC27053F6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0382" y="3486784"/>
              <a:ext cx="0" cy="615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Line 1445">
              <a:extLst>
                <a:ext uri="{FF2B5EF4-FFF2-40B4-BE49-F238E27FC236}">
                  <a16:creationId xmlns:a16="http://schemas.microsoft.com/office/drawing/2014/main" id="{9A436DEB-22CB-40C0-8DA5-1790BEDE7B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90382" y="3604650"/>
              <a:ext cx="0" cy="630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1446">
              <a:extLst>
                <a:ext uri="{FF2B5EF4-FFF2-40B4-BE49-F238E27FC236}">
                  <a16:creationId xmlns:a16="http://schemas.microsoft.com/office/drawing/2014/main" id="{1699C5DD-C90D-41C2-9845-F3352FFF9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2213" y="3486784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Freeform 1447">
              <a:extLst>
                <a:ext uri="{FF2B5EF4-FFF2-40B4-BE49-F238E27FC236}">
                  <a16:creationId xmlns:a16="http://schemas.microsoft.com/office/drawing/2014/main" id="{E3D4BEB0-EE63-4789-90B5-698B0852F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2213" y="3667659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Line 1448">
              <a:extLst>
                <a:ext uri="{FF2B5EF4-FFF2-40B4-BE49-F238E27FC236}">
                  <a16:creationId xmlns:a16="http://schemas.microsoft.com/office/drawing/2014/main" id="{F9E642DC-692F-40CA-8D47-C6E8CD90E0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2606" y="3576480"/>
              <a:ext cx="34099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Line 1449">
              <a:extLst>
                <a:ext uri="{FF2B5EF4-FFF2-40B4-BE49-F238E27FC236}">
                  <a16:creationId xmlns:a16="http://schemas.microsoft.com/office/drawing/2014/main" id="{0CD2F466-0B9A-4AC0-8087-53514DEC4E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3755" y="3486784"/>
              <a:ext cx="0" cy="615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Line 1450">
              <a:extLst>
                <a:ext uri="{FF2B5EF4-FFF2-40B4-BE49-F238E27FC236}">
                  <a16:creationId xmlns:a16="http://schemas.microsoft.com/office/drawing/2014/main" id="{3634865B-E172-4683-A7CC-A66FA914B0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43755" y="3604650"/>
              <a:ext cx="0" cy="630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Freeform 1451">
              <a:extLst>
                <a:ext uri="{FF2B5EF4-FFF2-40B4-BE49-F238E27FC236}">
                  <a16:creationId xmlns:a16="http://schemas.microsoft.com/office/drawing/2014/main" id="{1D8EE5A5-370E-4473-AF83-9215D55E7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4845" y="3486784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Freeform 1452">
              <a:extLst>
                <a:ext uri="{FF2B5EF4-FFF2-40B4-BE49-F238E27FC236}">
                  <a16:creationId xmlns:a16="http://schemas.microsoft.com/office/drawing/2014/main" id="{3D9B9710-DB9F-40F8-959F-2090F1A49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4845" y="366765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Line 1453">
              <a:extLst>
                <a:ext uri="{FF2B5EF4-FFF2-40B4-BE49-F238E27FC236}">
                  <a16:creationId xmlns:a16="http://schemas.microsoft.com/office/drawing/2014/main" id="{E1AF57DE-E645-4168-8F9D-8356D5D392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47462" y="3543122"/>
              <a:ext cx="19274" cy="274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Line 1454">
              <a:extLst>
                <a:ext uri="{FF2B5EF4-FFF2-40B4-BE49-F238E27FC236}">
                  <a16:creationId xmlns:a16="http://schemas.microsoft.com/office/drawing/2014/main" id="{4EEA776E-EF7B-4B90-A978-815F37A2AB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80079" y="3505316"/>
              <a:ext cx="16308" cy="2001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Line 1455">
              <a:extLst>
                <a:ext uri="{FF2B5EF4-FFF2-40B4-BE49-F238E27FC236}">
                  <a16:creationId xmlns:a16="http://schemas.microsoft.com/office/drawing/2014/main" id="{96B5D5CE-3B48-4874-AB9A-11F30A2D9F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6387" y="3407466"/>
              <a:ext cx="0" cy="6968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Line 1456">
              <a:extLst>
                <a:ext uri="{FF2B5EF4-FFF2-40B4-BE49-F238E27FC236}">
                  <a16:creationId xmlns:a16="http://schemas.microsoft.com/office/drawing/2014/main" id="{83F98A87-0B79-4F50-A833-3F62CB1B3E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96387" y="3534226"/>
              <a:ext cx="0" cy="6968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Freeform 1457">
              <a:extLst>
                <a:ext uri="{FF2B5EF4-FFF2-40B4-BE49-F238E27FC236}">
                  <a16:creationId xmlns:a16="http://schemas.microsoft.com/office/drawing/2014/main" id="{A9FC9496-5F7B-47A3-8FE7-28020DAC4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8218" y="3407466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Freeform 1458">
              <a:extLst>
                <a:ext uri="{FF2B5EF4-FFF2-40B4-BE49-F238E27FC236}">
                  <a16:creationId xmlns:a16="http://schemas.microsoft.com/office/drawing/2014/main" id="{FE53DDC0-42AB-413C-8F01-B18A1ED89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8218" y="3603908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Line 1459">
              <a:extLst>
                <a:ext uri="{FF2B5EF4-FFF2-40B4-BE49-F238E27FC236}">
                  <a16:creationId xmlns:a16="http://schemas.microsoft.com/office/drawing/2014/main" id="{72958999-62AA-4987-B4BB-4C3022710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6387" y="3505316"/>
              <a:ext cx="8154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Line 1460">
              <a:extLst>
                <a:ext uri="{FF2B5EF4-FFF2-40B4-BE49-F238E27FC236}">
                  <a16:creationId xmlns:a16="http://schemas.microsoft.com/office/drawing/2014/main" id="{36C63203-0D2A-4B63-B0EB-B31EC159C9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7522" y="3505316"/>
              <a:ext cx="2149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Line 1461">
              <a:extLst>
                <a:ext uri="{FF2B5EF4-FFF2-40B4-BE49-F238E27FC236}">
                  <a16:creationId xmlns:a16="http://schemas.microsoft.com/office/drawing/2014/main" id="{31B67940-9746-472F-9CC9-BE512911C6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49019" y="3407466"/>
              <a:ext cx="0" cy="6968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Line 1462">
              <a:extLst>
                <a:ext uri="{FF2B5EF4-FFF2-40B4-BE49-F238E27FC236}">
                  <a16:creationId xmlns:a16="http://schemas.microsoft.com/office/drawing/2014/main" id="{04F10259-0199-4341-BD1D-B573326B6B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49019" y="3534226"/>
              <a:ext cx="0" cy="6968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Freeform 1463">
              <a:extLst>
                <a:ext uri="{FF2B5EF4-FFF2-40B4-BE49-F238E27FC236}">
                  <a16:creationId xmlns:a16="http://schemas.microsoft.com/office/drawing/2014/main" id="{74E1033B-FBBB-4F1A-9AE1-822C0616E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0850" y="3407466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Freeform 1464">
              <a:extLst>
                <a:ext uri="{FF2B5EF4-FFF2-40B4-BE49-F238E27FC236}">
                  <a16:creationId xmlns:a16="http://schemas.microsoft.com/office/drawing/2014/main" id="{DE641B26-3EB9-4291-94A9-1FA55A1AF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0850" y="3603908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Line 1465">
              <a:extLst>
                <a:ext uri="{FF2B5EF4-FFF2-40B4-BE49-F238E27FC236}">
                  <a16:creationId xmlns:a16="http://schemas.microsoft.com/office/drawing/2014/main" id="{6E5D88A3-1998-4F6A-8840-831CC9CF01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49019" y="3493456"/>
              <a:ext cx="3707" cy="1186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Line 1466">
              <a:extLst>
                <a:ext uri="{FF2B5EF4-FFF2-40B4-BE49-F238E27FC236}">
                  <a16:creationId xmlns:a16="http://schemas.microsoft.com/office/drawing/2014/main" id="{18EA140B-F61E-40D3-9C84-43E98FB405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61621" y="3440082"/>
              <a:ext cx="11120" cy="3187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Line 1467">
              <a:extLst>
                <a:ext uri="{FF2B5EF4-FFF2-40B4-BE49-F238E27FC236}">
                  <a16:creationId xmlns:a16="http://schemas.microsoft.com/office/drawing/2014/main" id="{BD002694-1E20-4610-A136-2B6E9368EB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81636" y="3386709"/>
              <a:ext cx="11861" cy="3261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Line 1468">
              <a:extLst>
                <a:ext uri="{FF2B5EF4-FFF2-40B4-BE49-F238E27FC236}">
                  <a16:creationId xmlns:a16="http://schemas.microsoft.com/office/drawing/2014/main" id="{098BEB3E-7BCF-4F71-9647-15D586614C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01651" y="3362988"/>
              <a:ext cx="1483" cy="296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Line 1469">
              <a:extLst>
                <a:ext uri="{FF2B5EF4-FFF2-40B4-BE49-F238E27FC236}">
                  <a16:creationId xmlns:a16="http://schemas.microsoft.com/office/drawing/2014/main" id="{EF791DA5-1072-4107-BC3A-22502173A8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3134" y="3318510"/>
              <a:ext cx="0" cy="1630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Line 1470">
              <a:extLst>
                <a:ext uri="{FF2B5EF4-FFF2-40B4-BE49-F238E27FC236}">
                  <a16:creationId xmlns:a16="http://schemas.microsoft.com/office/drawing/2014/main" id="{01750C36-5D5A-414C-AD3D-E6C0B17E67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03134" y="3391898"/>
              <a:ext cx="0" cy="170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Freeform 1471">
              <a:extLst>
                <a:ext uri="{FF2B5EF4-FFF2-40B4-BE49-F238E27FC236}">
                  <a16:creationId xmlns:a16="http://schemas.microsoft.com/office/drawing/2014/main" id="{AFE23ADF-351F-4278-9C1D-390B69188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964" y="3318510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Freeform 1472">
              <a:extLst>
                <a:ext uri="{FF2B5EF4-FFF2-40B4-BE49-F238E27FC236}">
                  <a16:creationId xmlns:a16="http://schemas.microsoft.com/office/drawing/2014/main" id="{1E941D36-9B13-4A68-89B6-E6F9C58D9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964" y="3408948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Line 1473">
              <a:extLst>
                <a:ext uri="{FF2B5EF4-FFF2-40B4-BE49-F238E27FC236}">
                  <a16:creationId xmlns:a16="http://schemas.microsoft.com/office/drawing/2014/main" id="{5DF2050B-B931-4882-8D8C-85ADFB17A4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03134" y="3342232"/>
              <a:ext cx="22980" cy="2075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" name="Line 1474">
              <a:extLst>
                <a:ext uri="{FF2B5EF4-FFF2-40B4-BE49-F238E27FC236}">
                  <a16:creationId xmlns:a16="http://schemas.microsoft.com/office/drawing/2014/main" id="{CF8DF6A2-05D5-4CDB-BAA3-88BF5484DB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43163" y="3315545"/>
              <a:ext cx="13343" cy="1186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Line 1475">
              <a:extLst>
                <a:ext uri="{FF2B5EF4-FFF2-40B4-BE49-F238E27FC236}">
                  <a16:creationId xmlns:a16="http://schemas.microsoft.com/office/drawing/2014/main" id="{F18837B5-FF9F-469F-B37E-E006BD0167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6507" y="3271068"/>
              <a:ext cx="0" cy="1630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Line 1476">
              <a:extLst>
                <a:ext uri="{FF2B5EF4-FFF2-40B4-BE49-F238E27FC236}">
                  <a16:creationId xmlns:a16="http://schemas.microsoft.com/office/drawing/2014/main" id="{7BB98F2D-957D-47E9-B292-931FC1BB56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56507" y="3344455"/>
              <a:ext cx="0" cy="170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" name="Freeform 1477">
              <a:extLst>
                <a:ext uri="{FF2B5EF4-FFF2-40B4-BE49-F238E27FC236}">
                  <a16:creationId xmlns:a16="http://schemas.microsoft.com/office/drawing/2014/main" id="{D998F681-8423-4974-9FD9-E633698D7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7596" y="3271068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Freeform 1478">
              <a:extLst>
                <a:ext uri="{FF2B5EF4-FFF2-40B4-BE49-F238E27FC236}">
                  <a16:creationId xmlns:a16="http://schemas.microsoft.com/office/drawing/2014/main" id="{F234E60E-BE2E-47A9-A62A-1F5F9296B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7596" y="3361505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" name="Line 1479">
              <a:extLst>
                <a:ext uri="{FF2B5EF4-FFF2-40B4-BE49-F238E27FC236}">
                  <a16:creationId xmlns:a16="http://schemas.microsoft.com/office/drawing/2014/main" id="{8ED3519D-4CD7-4EB7-8FB0-1E9F58FAC1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56507" y="3308132"/>
              <a:ext cx="14826" cy="74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Line 1480">
              <a:extLst>
                <a:ext uri="{FF2B5EF4-FFF2-40B4-BE49-F238E27FC236}">
                  <a16:creationId xmlns:a16="http://schemas.microsoft.com/office/drawing/2014/main" id="{F1D60AF4-E3E6-4845-82E2-5F669B1EDD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92089" y="3291824"/>
              <a:ext cx="17050" cy="815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Line 1481">
              <a:extLst>
                <a:ext uri="{FF2B5EF4-FFF2-40B4-BE49-F238E27FC236}">
                  <a16:creationId xmlns:a16="http://schemas.microsoft.com/office/drawing/2014/main" id="{A30FA5F8-5419-4441-BC8A-F881F94608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09138" y="3277739"/>
              <a:ext cx="6672" cy="1408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Line 1482">
              <a:extLst>
                <a:ext uri="{FF2B5EF4-FFF2-40B4-BE49-F238E27FC236}">
                  <a16:creationId xmlns:a16="http://schemas.microsoft.com/office/drawing/2014/main" id="{F4E73AD9-3623-43D1-BD2D-25BF39BD3A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26929" y="3228814"/>
              <a:ext cx="17050" cy="2891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Line 1483">
              <a:extLst>
                <a:ext uri="{FF2B5EF4-FFF2-40B4-BE49-F238E27FC236}">
                  <a16:creationId xmlns:a16="http://schemas.microsoft.com/office/drawing/2014/main" id="{06566CF6-03F2-417D-BF91-42248D089A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55840" y="3196938"/>
              <a:ext cx="5930" cy="1186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Line 1484">
              <a:extLst>
                <a:ext uri="{FF2B5EF4-FFF2-40B4-BE49-F238E27FC236}">
                  <a16:creationId xmlns:a16="http://schemas.microsoft.com/office/drawing/2014/main" id="{46081AFB-1533-423E-A0DF-366ADFCF59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1770" y="3115396"/>
              <a:ext cx="0" cy="5337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" name="Line 1485">
              <a:extLst>
                <a:ext uri="{FF2B5EF4-FFF2-40B4-BE49-F238E27FC236}">
                  <a16:creationId xmlns:a16="http://schemas.microsoft.com/office/drawing/2014/main" id="{6B217C50-AE39-4B70-B789-D6F53DC4A1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61770" y="3225848"/>
              <a:ext cx="0" cy="5411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" name="Freeform 1486">
              <a:extLst>
                <a:ext uri="{FF2B5EF4-FFF2-40B4-BE49-F238E27FC236}">
                  <a16:creationId xmlns:a16="http://schemas.microsoft.com/office/drawing/2014/main" id="{014F32E1-D342-46AE-A7B9-808157156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3601" y="3115396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Freeform 1487">
              <a:extLst>
                <a:ext uri="{FF2B5EF4-FFF2-40B4-BE49-F238E27FC236}">
                  <a16:creationId xmlns:a16="http://schemas.microsoft.com/office/drawing/2014/main" id="{0A5EE0FA-418F-4076-AB25-F14BAA992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3601" y="3279963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Line 1488">
              <a:extLst>
                <a:ext uri="{FF2B5EF4-FFF2-40B4-BE49-F238E27FC236}">
                  <a16:creationId xmlns:a16="http://schemas.microsoft.com/office/drawing/2014/main" id="{C8736DE9-75E8-4F26-A5B5-D866B7709A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1770" y="3196938"/>
              <a:ext cx="12602" cy="1630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" name="Line 1489">
              <a:extLst>
                <a:ext uri="{FF2B5EF4-FFF2-40B4-BE49-F238E27FC236}">
                  <a16:creationId xmlns:a16="http://schemas.microsoft.com/office/drawing/2014/main" id="{9162890A-6281-4017-8A1C-A26F957729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7715" y="3231038"/>
              <a:ext cx="20756" cy="2816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Line 1490">
              <a:extLst>
                <a:ext uri="{FF2B5EF4-FFF2-40B4-BE49-F238E27FC236}">
                  <a16:creationId xmlns:a16="http://schemas.microsoft.com/office/drawing/2014/main" id="{A42D53DF-A781-4A35-964A-C24F07A41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15885" y="3170993"/>
              <a:ext cx="0" cy="6894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" name="Line 1491">
              <a:extLst>
                <a:ext uri="{FF2B5EF4-FFF2-40B4-BE49-F238E27FC236}">
                  <a16:creationId xmlns:a16="http://schemas.microsoft.com/office/drawing/2014/main" id="{574BED6E-217E-4B35-BFE1-605B35AA65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15885" y="3297013"/>
              <a:ext cx="0" cy="6968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Freeform 1492">
              <a:extLst>
                <a:ext uri="{FF2B5EF4-FFF2-40B4-BE49-F238E27FC236}">
                  <a16:creationId xmlns:a16="http://schemas.microsoft.com/office/drawing/2014/main" id="{6253C5A1-2B7C-4844-ACDB-B0E7EAB2B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7715" y="3170993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" name="Freeform 1493">
              <a:extLst>
                <a:ext uri="{FF2B5EF4-FFF2-40B4-BE49-F238E27FC236}">
                  <a16:creationId xmlns:a16="http://schemas.microsoft.com/office/drawing/2014/main" id="{3DF3B787-FB03-4F30-8D05-277B6A7FF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7715" y="3366694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Line 1494">
              <a:extLst>
                <a:ext uri="{FF2B5EF4-FFF2-40B4-BE49-F238E27FC236}">
                  <a16:creationId xmlns:a16="http://schemas.microsoft.com/office/drawing/2014/main" id="{F6B5DBE6-4D8B-4EF0-BB4E-A4565A5CC8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21074" y="3228814"/>
              <a:ext cx="17050" cy="2891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Line 1495">
              <a:extLst>
                <a:ext uri="{FF2B5EF4-FFF2-40B4-BE49-F238E27FC236}">
                  <a16:creationId xmlns:a16="http://schemas.microsoft.com/office/drawing/2014/main" id="{08275906-FAFC-463C-BA50-0AFE1213C9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48501" y="3179147"/>
              <a:ext cx="17050" cy="2965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Line 1496">
              <a:extLst>
                <a:ext uri="{FF2B5EF4-FFF2-40B4-BE49-F238E27FC236}">
                  <a16:creationId xmlns:a16="http://schemas.microsoft.com/office/drawing/2014/main" id="{A80A5D3B-5574-4AAD-84BF-2775CB8FC8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9258" y="3038301"/>
              <a:ext cx="0" cy="10674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Line 1497">
              <a:extLst>
                <a:ext uri="{FF2B5EF4-FFF2-40B4-BE49-F238E27FC236}">
                  <a16:creationId xmlns:a16="http://schemas.microsoft.com/office/drawing/2014/main" id="{228961C9-1A17-467F-BF5B-C5D8F7B9EC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69258" y="3202127"/>
              <a:ext cx="0" cy="10822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Freeform 1498">
              <a:extLst>
                <a:ext uri="{FF2B5EF4-FFF2-40B4-BE49-F238E27FC236}">
                  <a16:creationId xmlns:a16="http://schemas.microsoft.com/office/drawing/2014/main" id="{C8413568-29D4-4F67-8680-CBBC9CB2A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347" y="3038301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Freeform 1499">
              <a:extLst>
                <a:ext uri="{FF2B5EF4-FFF2-40B4-BE49-F238E27FC236}">
                  <a16:creationId xmlns:a16="http://schemas.microsoft.com/office/drawing/2014/main" id="{C44EBF56-8CC3-4FD9-97FB-FC906A9DF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347" y="3310356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Line 1500">
              <a:extLst>
                <a:ext uri="{FF2B5EF4-FFF2-40B4-BE49-F238E27FC236}">
                  <a16:creationId xmlns:a16="http://schemas.microsoft.com/office/drawing/2014/main" id="{3F344476-CFA7-4AF8-AB33-197677E8C8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0377" y="3139117"/>
              <a:ext cx="25204" cy="2298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Line 1501">
              <a:extLst>
                <a:ext uri="{FF2B5EF4-FFF2-40B4-BE49-F238E27FC236}">
                  <a16:creationId xmlns:a16="http://schemas.microsoft.com/office/drawing/2014/main" id="{4BA63C95-A005-4F56-AF50-BD03996B90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21890" y="2990859"/>
              <a:ext cx="0" cy="10674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Line 1502">
              <a:extLst>
                <a:ext uri="{FF2B5EF4-FFF2-40B4-BE49-F238E27FC236}">
                  <a16:creationId xmlns:a16="http://schemas.microsoft.com/office/drawing/2014/main" id="{A633FCCA-FE37-4FE2-8B11-E48421906C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21890" y="3154684"/>
              <a:ext cx="0" cy="10822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Freeform 1503">
              <a:extLst>
                <a:ext uri="{FF2B5EF4-FFF2-40B4-BE49-F238E27FC236}">
                  <a16:creationId xmlns:a16="http://schemas.microsoft.com/office/drawing/2014/main" id="{577D6CEA-6233-4ED9-BFA1-9FEECE0A2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721" y="2990859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Freeform 1504">
              <a:extLst>
                <a:ext uri="{FF2B5EF4-FFF2-40B4-BE49-F238E27FC236}">
                  <a16:creationId xmlns:a16="http://schemas.microsoft.com/office/drawing/2014/main" id="{5AC91CC6-8B6A-48EA-B3A7-6D2E12359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721" y="3262913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Line 1505">
              <a:extLst>
                <a:ext uri="{FF2B5EF4-FFF2-40B4-BE49-F238E27FC236}">
                  <a16:creationId xmlns:a16="http://schemas.microsoft.com/office/drawing/2014/main" id="{5D8E5C5E-D7DF-46CE-895D-EB1BE1ECBC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22631" y="3127257"/>
              <a:ext cx="25945" cy="2223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Line 1506">
              <a:extLst>
                <a:ext uri="{FF2B5EF4-FFF2-40B4-BE49-F238E27FC236}">
                  <a16:creationId xmlns:a16="http://schemas.microsoft.com/office/drawing/2014/main" id="{A40A3CFD-FFFB-45B0-B669-FA03C55E82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5626" y="3165062"/>
              <a:ext cx="8896" cy="815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Line 1507">
              <a:extLst>
                <a:ext uri="{FF2B5EF4-FFF2-40B4-BE49-F238E27FC236}">
                  <a16:creationId xmlns:a16="http://schemas.microsoft.com/office/drawing/2014/main" id="{E0AD57A3-11B2-4A80-8252-93D9C2AF49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4521" y="3038301"/>
              <a:ext cx="0" cy="10674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" name="Line 1508">
              <a:extLst>
                <a:ext uri="{FF2B5EF4-FFF2-40B4-BE49-F238E27FC236}">
                  <a16:creationId xmlns:a16="http://schemas.microsoft.com/office/drawing/2014/main" id="{FF526AE3-413C-4D5C-A296-DA8D47E5D3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74521" y="3202127"/>
              <a:ext cx="0" cy="10822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Freeform 1509">
              <a:extLst>
                <a:ext uri="{FF2B5EF4-FFF2-40B4-BE49-F238E27FC236}">
                  <a16:creationId xmlns:a16="http://schemas.microsoft.com/office/drawing/2014/main" id="{A1033C9E-C30C-44EE-BAD7-48019726F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6352" y="3038301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" name="Freeform 1510">
              <a:extLst>
                <a:ext uri="{FF2B5EF4-FFF2-40B4-BE49-F238E27FC236}">
                  <a16:creationId xmlns:a16="http://schemas.microsoft.com/office/drawing/2014/main" id="{46C0F0FB-5575-455A-A9B2-50AB5C43A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6352" y="3310356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Line 1511">
              <a:extLst>
                <a:ext uri="{FF2B5EF4-FFF2-40B4-BE49-F238E27FC236}">
                  <a16:creationId xmlns:a16="http://schemas.microsoft.com/office/drawing/2014/main" id="{85D41D1E-2130-4A10-82AA-CD7AAFD9D8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74521" y="3154684"/>
              <a:ext cx="11120" cy="1853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Line 1512">
              <a:extLst>
                <a:ext uri="{FF2B5EF4-FFF2-40B4-BE49-F238E27FC236}">
                  <a16:creationId xmlns:a16="http://schemas.microsoft.com/office/drawing/2014/main" id="{0ECF6CAC-FE60-46A8-B9C0-E7B1FAC820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96760" y="3105018"/>
              <a:ext cx="16308" cy="2965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Line 1513">
              <a:extLst>
                <a:ext uri="{FF2B5EF4-FFF2-40B4-BE49-F238E27FC236}">
                  <a16:creationId xmlns:a16="http://schemas.microsoft.com/office/drawing/2014/main" id="{A7C3EB83-D2BE-457D-8B06-98FB9AC9A3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4188" y="3079072"/>
              <a:ext cx="4448" cy="593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Line 1514">
              <a:extLst>
                <a:ext uri="{FF2B5EF4-FFF2-40B4-BE49-F238E27FC236}">
                  <a16:creationId xmlns:a16="http://schemas.microsoft.com/office/drawing/2014/main" id="{7B925876-BC6E-4C99-91AD-6D3EC7039E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8636" y="2981222"/>
              <a:ext cx="0" cy="6894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Line 1515">
              <a:extLst>
                <a:ext uri="{FF2B5EF4-FFF2-40B4-BE49-F238E27FC236}">
                  <a16:creationId xmlns:a16="http://schemas.microsoft.com/office/drawing/2014/main" id="{D9EE87D3-9E7A-4C69-9E23-48394622A8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8636" y="3107241"/>
              <a:ext cx="0" cy="7042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" name="Freeform 1516">
              <a:extLst>
                <a:ext uri="{FF2B5EF4-FFF2-40B4-BE49-F238E27FC236}">
                  <a16:creationId xmlns:a16="http://schemas.microsoft.com/office/drawing/2014/main" id="{176DC56C-43D7-4CB5-9497-C44838353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467" y="2981222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Freeform 1517">
              <a:extLst>
                <a:ext uri="{FF2B5EF4-FFF2-40B4-BE49-F238E27FC236}">
                  <a16:creationId xmlns:a16="http://schemas.microsoft.com/office/drawing/2014/main" id="{A474F79A-CD2B-4063-A02A-2554B5523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467" y="3177665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" name="Line 1518">
              <a:extLst>
                <a:ext uri="{FF2B5EF4-FFF2-40B4-BE49-F238E27FC236}">
                  <a16:creationId xmlns:a16="http://schemas.microsoft.com/office/drawing/2014/main" id="{43CB1B5E-01BE-4D6A-BF6B-D475D46146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8636" y="3060540"/>
              <a:ext cx="19274" cy="1853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Line 1519">
              <a:extLst>
                <a:ext uri="{FF2B5EF4-FFF2-40B4-BE49-F238E27FC236}">
                  <a16:creationId xmlns:a16="http://schemas.microsoft.com/office/drawing/2014/main" id="{3FFEC885-AEF5-4DF2-87F4-A25B27CF2A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64959" y="3031630"/>
              <a:ext cx="17050" cy="1408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" name="Line 1520">
              <a:extLst>
                <a:ext uri="{FF2B5EF4-FFF2-40B4-BE49-F238E27FC236}">
                  <a16:creationId xmlns:a16="http://schemas.microsoft.com/office/drawing/2014/main" id="{5346C56D-B93B-4595-8954-1F4912345E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2009" y="2933779"/>
              <a:ext cx="0" cy="6894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Line 1521">
              <a:extLst>
                <a:ext uri="{FF2B5EF4-FFF2-40B4-BE49-F238E27FC236}">
                  <a16:creationId xmlns:a16="http://schemas.microsoft.com/office/drawing/2014/main" id="{5C7830CE-5602-4481-9008-9C86BD7FBF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82009" y="3059799"/>
              <a:ext cx="0" cy="7042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Freeform 1522">
              <a:extLst>
                <a:ext uri="{FF2B5EF4-FFF2-40B4-BE49-F238E27FC236}">
                  <a16:creationId xmlns:a16="http://schemas.microsoft.com/office/drawing/2014/main" id="{65E5E7FE-E08D-4AAA-9D3F-91E13657D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098" y="293377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Freeform 1523">
              <a:extLst>
                <a:ext uri="{FF2B5EF4-FFF2-40B4-BE49-F238E27FC236}">
                  <a16:creationId xmlns:a16="http://schemas.microsoft.com/office/drawing/2014/main" id="{0EB414FA-6C81-4D35-823C-D2721788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098" y="313022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Line 1524">
              <a:extLst>
                <a:ext uri="{FF2B5EF4-FFF2-40B4-BE49-F238E27FC236}">
                  <a16:creationId xmlns:a16="http://schemas.microsoft.com/office/drawing/2014/main" id="{F10627F8-4CD3-44E8-9C9D-40F172D287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2009" y="3031630"/>
              <a:ext cx="1112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Line 1525">
              <a:extLst>
                <a:ext uri="{FF2B5EF4-FFF2-40B4-BE49-F238E27FC236}">
                  <a16:creationId xmlns:a16="http://schemas.microsoft.com/office/drawing/2014/main" id="{50F23A34-A6E6-4F62-A134-BDA267CFD5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16109" y="3031630"/>
              <a:ext cx="1853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Line 1526">
              <a:extLst>
                <a:ext uri="{FF2B5EF4-FFF2-40B4-BE49-F238E27FC236}">
                  <a16:creationId xmlns:a16="http://schemas.microsoft.com/office/drawing/2014/main" id="{BC1AF1AB-37E5-4737-9AEB-3BA54B8491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4641" y="2933779"/>
              <a:ext cx="0" cy="6894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Line 1527">
              <a:extLst>
                <a:ext uri="{FF2B5EF4-FFF2-40B4-BE49-F238E27FC236}">
                  <a16:creationId xmlns:a16="http://schemas.microsoft.com/office/drawing/2014/main" id="{F0D81A1B-9266-4E1E-8734-24769A42FD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34641" y="3059799"/>
              <a:ext cx="0" cy="7042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Freeform 1528">
              <a:extLst>
                <a:ext uri="{FF2B5EF4-FFF2-40B4-BE49-F238E27FC236}">
                  <a16:creationId xmlns:a16="http://schemas.microsoft.com/office/drawing/2014/main" id="{10FE8859-DEFB-441E-B572-6DE27634C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6471" y="2933779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Freeform 1529">
              <a:extLst>
                <a:ext uri="{FF2B5EF4-FFF2-40B4-BE49-F238E27FC236}">
                  <a16:creationId xmlns:a16="http://schemas.microsoft.com/office/drawing/2014/main" id="{6CFC4D3A-C023-4838-B722-26AE08A26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6471" y="3130222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Rectangle 1530">
              <a:extLst>
                <a:ext uri="{FF2B5EF4-FFF2-40B4-BE49-F238E27FC236}">
                  <a16:creationId xmlns:a16="http://schemas.microsoft.com/office/drawing/2014/main" id="{C75D7852-AB30-4962-845E-F471AD703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1208" y="3690640"/>
              <a:ext cx="56338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Rectangle 1531">
              <a:extLst>
                <a:ext uri="{FF2B5EF4-FFF2-40B4-BE49-F238E27FC236}">
                  <a16:creationId xmlns:a16="http://schemas.microsoft.com/office/drawing/2014/main" id="{37417B02-DE29-49BF-B48B-791909B86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3840" y="3690640"/>
              <a:ext cx="57080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Rectangle 1532">
              <a:extLst>
                <a:ext uri="{FF2B5EF4-FFF2-40B4-BE49-F238E27FC236}">
                  <a16:creationId xmlns:a16="http://schemas.microsoft.com/office/drawing/2014/main" id="{C845EC13-EC62-48D8-8610-F6873747B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6472" y="3690640"/>
              <a:ext cx="57080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Rectangle 1533">
              <a:extLst>
                <a:ext uri="{FF2B5EF4-FFF2-40B4-BE49-F238E27FC236}">
                  <a16:creationId xmlns:a16="http://schemas.microsoft.com/office/drawing/2014/main" id="{162AF08C-47D8-4423-ADC7-8A5430D23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9845" y="3690640"/>
              <a:ext cx="56338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Rectangle 1534">
              <a:extLst>
                <a:ext uri="{FF2B5EF4-FFF2-40B4-BE49-F238E27FC236}">
                  <a16:creationId xmlns:a16="http://schemas.microsoft.com/office/drawing/2014/main" id="{A5C17D00-AE88-4267-B99D-77FBD2682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960" y="3690640"/>
              <a:ext cx="56338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Rectangle 1535">
              <a:extLst>
                <a:ext uri="{FF2B5EF4-FFF2-40B4-BE49-F238E27FC236}">
                  <a16:creationId xmlns:a16="http://schemas.microsoft.com/office/drawing/2014/main" id="{9A4782A3-C441-4B60-99A9-77E7F0F76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6591" y="3690640"/>
              <a:ext cx="57080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Rectangle 1536">
              <a:extLst>
                <a:ext uri="{FF2B5EF4-FFF2-40B4-BE49-F238E27FC236}">
                  <a16:creationId xmlns:a16="http://schemas.microsoft.com/office/drawing/2014/main" id="{54145EFC-9D3C-4BA2-BEE2-0D60FFF07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9964" y="3690640"/>
              <a:ext cx="56338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Rectangle 1537">
              <a:extLst>
                <a:ext uri="{FF2B5EF4-FFF2-40B4-BE49-F238E27FC236}">
                  <a16:creationId xmlns:a16="http://schemas.microsoft.com/office/drawing/2014/main" id="{CD69C2CF-62FA-4029-A864-6706D4C0F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2597" y="3690640"/>
              <a:ext cx="57080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Rectangle 1538">
              <a:extLst>
                <a:ext uri="{FF2B5EF4-FFF2-40B4-BE49-F238E27FC236}">
                  <a16:creationId xmlns:a16="http://schemas.microsoft.com/office/drawing/2014/main" id="{D40EAC6E-CEB5-43F8-AB7C-11306EEE1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6711" y="3690640"/>
              <a:ext cx="56338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Rectangle 1539">
              <a:extLst>
                <a:ext uri="{FF2B5EF4-FFF2-40B4-BE49-F238E27FC236}">
                  <a16:creationId xmlns:a16="http://schemas.microsoft.com/office/drawing/2014/main" id="{2E60F52E-7EC5-405F-9256-41320F2C0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9343" y="3690640"/>
              <a:ext cx="57080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" name="Rectangle 1540">
              <a:extLst>
                <a:ext uri="{FF2B5EF4-FFF2-40B4-BE49-F238E27FC236}">
                  <a16:creationId xmlns:a16="http://schemas.microsoft.com/office/drawing/2014/main" id="{18ADA781-CD27-4F6A-ABFE-A49FE9CEB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2716" y="3690640"/>
              <a:ext cx="56338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" name="Rectangle 1541">
              <a:extLst>
                <a:ext uri="{FF2B5EF4-FFF2-40B4-BE49-F238E27FC236}">
                  <a16:creationId xmlns:a16="http://schemas.microsoft.com/office/drawing/2014/main" id="{B8377ABE-7DDF-4D0B-B4B3-12107A7B6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5347" y="3690640"/>
              <a:ext cx="57080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Rectangle 1542">
              <a:extLst>
                <a:ext uri="{FF2B5EF4-FFF2-40B4-BE49-F238E27FC236}">
                  <a16:creationId xmlns:a16="http://schemas.microsoft.com/office/drawing/2014/main" id="{C41598B2-775C-43D2-A35F-7D40BAD94F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462" y="3690640"/>
              <a:ext cx="56338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Rectangle 1543">
              <a:extLst>
                <a:ext uri="{FF2B5EF4-FFF2-40B4-BE49-F238E27FC236}">
                  <a16:creationId xmlns:a16="http://schemas.microsoft.com/office/drawing/2014/main" id="{D3125AC7-DFCC-4467-8A60-F2BEBD6F5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2094" y="3643197"/>
              <a:ext cx="57080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Rectangle 1544">
              <a:extLst>
                <a:ext uri="{FF2B5EF4-FFF2-40B4-BE49-F238E27FC236}">
                  <a16:creationId xmlns:a16="http://schemas.microsoft.com/office/drawing/2014/main" id="{12FA65C6-C657-427E-ABBB-4EAC6D9AB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5467" y="3595754"/>
              <a:ext cx="56338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" name="Rectangle 1545">
              <a:extLst>
                <a:ext uri="{FF2B5EF4-FFF2-40B4-BE49-F238E27FC236}">
                  <a16:creationId xmlns:a16="http://schemas.microsoft.com/office/drawing/2014/main" id="{F85216F2-B898-4C42-A166-0C02922E7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8099" y="3548311"/>
              <a:ext cx="57080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Rectangle 1546">
              <a:extLst>
                <a:ext uri="{FF2B5EF4-FFF2-40B4-BE49-F238E27FC236}">
                  <a16:creationId xmlns:a16="http://schemas.microsoft.com/office/drawing/2014/main" id="{3FDAD232-A5F2-4338-925C-3D1E9E511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2213" y="3548311"/>
              <a:ext cx="56338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Rectangle 1547">
              <a:extLst>
                <a:ext uri="{FF2B5EF4-FFF2-40B4-BE49-F238E27FC236}">
                  <a16:creationId xmlns:a16="http://schemas.microsoft.com/office/drawing/2014/main" id="{07E43FC1-007F-4AB6-8248-389C08B8A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4845" y="3548311"/>
              <a:ext cx="57080" cy="563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Rectangle 1548">
              <a:extLst>
                <a:ext uri="{FF2B5EF4-FFF2-40B4-BE49-F238E27FC236}">
                  <a16:creationId xmlns:a16="http://schemas.microsoft.com/office/drawing/2014/main" id="{26596867-CE9E-43B9-9272-87E0C0B57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8218" y="3477147"/>
              <a:ext cx="56338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" name="Rectangle 1549">
              <a:extLst>
                <a:ext uri="{FF2B5EF4-FFF2-40B4-BE49-F238E27FC236}">
                  <a16:creationId xmlns:a16="http://schemas.microsoft.com/office/drawing/2014/main" id="{E9B414AE-D533-4157-B522-9C37475B6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0850" y="3477147"/>
              <a:ext cx="57080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" name="Rectangle 1550">
              <a:extLst>
                <a:ext uri="{FF2B5EF4-FFF2-40B4-BE49-F238E27FC236}">
                  <a16:creationId xmlns:a16="http://schemas.microsoft.com/office/drawing/2014/main" id="{40C05DA1-2E54-48DE-9945-D7E460451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4964" y="3334819"/>
              <a:ext cx="56338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" name="Rectangle 1551">
              <a:extLst>
                <a:ext uri="{FF2B5EF4-FFF2-40B4-BE49-F238E27FC236}">
                  <a16:creationId xmlns:a16="http://schemas.microsoft.com/office/drawing/2014/main" id="{FEFCA7C8-E17D-4BFC-9779-85BF36D16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7596" y="3287376"/>
              <a:ext cx="57080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" name="Rectangle 1552">
              <a:extLst>
                <a:ext uri="{FF2B5EF4-FFF2-40B4-BE49-F238E27FC236}">
                  <a16:creationId xmlns:a16="http://schemas.microsoft.com/office/drawing/2014/main" id="{864EA904-D598-46FB-9665-D5F2277C3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0969" y="3263655"/>
              <a:ext cx="56338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" name="Rectangle 1553">
              <a:extLst>
                <a:ext uri="{FF2B5EF4-FFF2-40B4-BE49-F238E27FC236}">
                  <a16:creationId xmlns:a16="http://schemas.microsoft.com/office/drawing/2014/main" id="{5B1C7351-024B-4428-8F49-B081B5F49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3601" y="3168769"/>
              <a:ext cx="57080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" name="Rectangle 1554">
              <a:extLst>
                <a:ext uri="{FF2B5EF4-FFF2-40B4-BE49-F238E27FC236}">
                  <a16:creationId xmlns:a16="http://schemas.microsoft.com/office/drawing/2014/main" id="{5746A1AD-7E00-41CA-A7B2-D75154BAF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7715" y="3239933"/>
              <a:ext cx="56338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Rectangle 1555">
              <a:extLst>
                <a:ext uri="{FF2B5EF4-FFF2-40B4-BE49-F238E27FC236}">
                  <a16:creationId xmlns:a16="http://schemas.microsoft.com/office/drawing/2014/main" id="{F195F79F-E774-4B7A-8CE4-FC68397AB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0347" y="3145048"/>
              <a:ext cx="57080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Rectangle 1557">
              <a:extLst>
                <a:ext uri="{FF2B5EF4-FFF2-40B4-BE49-F238E27FC236}">
                  <a16:creationId xmlns:a16="http://schemas.microsoft.com/office/drawing/2014/main" id="{DC83E12F-1746-4244-9B27-8715D1E0B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3720" y="3097604"/>
              <a:ext cx="56338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Rectangle 1558">
              <a:extLst>
                <a:ext uri="{FF2B5EF4-FFF2-40B4-BE49-F238E27FC236}">
                  <a16:creationId xmlns:a16="http://schemas.microsoft.com/office/drawing/2014/main" id="{638230A9-CF3C-437A-8D8C-E9A17E4CE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6352" y="3145047"/>
              <a:ext cx="57080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Rectangle 1559">
              <a:extLst>
                <a:ext uri="{FF2B5EF4-FFF2-40B4-BE49-F238E27FC236}">
                  <a16:creationId xmlns:a16="http://schemas.microsoft.com/office/drawing/2014/main" id="{9BA80AD8-EAA9-454F-BE1F-39A55AC85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0466" y="3050162"/>
              <a:ext cx="56338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Rectangle 1560">
              <a:extLst>
                <a:ext uri="{FF2B5EF4-FFF2-40B4-BE49-F238E27FC236}">
                  <a16:creationId xmlns:a16="http://schemas.microsoft.com/office/drawing/2014/main" id="{263E53FA-9776-4DF5-B0A4-749D9278B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3098" y="3002719"/>
              <a:ext cx="57080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Rectangle 1561">
              <a:extLst>
                <a:ext uri="{FF2B5EF4-FFF2-40B4-BE49-F238E27FC236}">
                  <a16:creationId xmlns:a16="http://schemas.microsoft.com/office/drawing/2014/main" id="{E003747D-58E9-49D3-90DE-76E6A4FB7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471" y="3002719"/>
              <a:ext cx="56338" cy="5708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9" name="Line 7">
              <a:extLst>
                <a:ext uri="{FF2B5EF4-FFF2-40B4-BE49-F238E27FC236}">
                  <a16:creationId xmlns:a16="http://schemas.microsoft.com/office/drawing/2014/main" id="{AC83F925-A944-46FC-B6BF-903FF2931C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0370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0" name="Line 8">
              <a:extLst>
                <a:ext uri="{FF2B5EF4-FFF2-40B4-BE49-F238E27FC236}">
                  <a16:creationId xmlns:a16="http://schemas.microsoft.com/office/drawing/2014/main" id="{99332D1D-A3D1-43B1-A506-9041E3067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17420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1" name="Line 9">
              <a:extLst>
                <a:ext uri="{FF2B5EF4-FFF2-40B4-BE49-F238E27FC236}">
                  <a16:creationId xmlns:a16="http://schemas.microsoft.com/office/drawing/2014/main" id="{9186367B-74BB-4DDF-9158-AFA5997B89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34469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2" name="Line 10">
              <a:extLst>
                <a:ext uri="{FF2B5EF4-FFF2-40B4-BE49-F238E27FC236}">
                  <a16:creationId xmlns:a16="http://schemas.microsoft.com/office/drawing/2014/main" id="{992D991E-5E11-4890-9AAB-CE20236B54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1519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3" name="Line 11">
              <a:extLst>
                <a:ext uri="{FF2B5EF4-FFF2-40B4-BE49-F238E27FC236}">
                  <a16:creationId xmlns:a16="http://schemas.microsoft.com/office/drawing/2014/main" id="{3466B0A9-4403-4FC9-B50C-5A550F5199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8569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4" name="Line 12">
              <a:extLst>
                <a:ext uri="{FF2B5EF4-FFF2-40B4-BE49-F238E27FC236}">
                  <a16:creationId xmlns:a16="http://schemas.microsoft.com/office/drawing/2014/main" id="{E22FAFED-A707-482D-86E0-00E797B989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85619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5" name="Line 13">
              <a:extLst>
                <a:ext uri="{FF2B5EF4-FFF2-40B4-BE49-F238E27FC236}">
                  <a16:creationId xmlns:a16="http://schemas.microsoft.com/office/drawing/2014/main" id="{58415F36-4104-4DC2-8C08-876EC64232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02668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6" name="Line 14">
              <a:extLst>
                <a:ext uri="{FF2B5EF4-FFF2-40B4-BE49-F238E27FC236}">
                  <a16:creationId xmlns:a16="http://schemas.microsoft.com/office/drawing/2014/main" id="{C15ADADC-93BC-4691-B14D-C713104B42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9718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7" name="Line 15">
              <a:extLst>
                <a:ext uri="{FF2B5EF4-FFF2-40B4-BE49-F238E27FC236}">
                  <a16:creationId xmlns:a16="http://schemas.microsoft.com/office/drawing/2014/main" id="{AE7E89B5-275A-47C2-B9DB-99F016054A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36768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8" name="Line 16">
              <a:extLst>
                <a:ext uri="{FF2B5EF4-FFF2-40B4-BE49-F238E27FC236}">
                  <a16:creationId xmlns:a16="http://schemas.microsoft.com/office/drawing/2014/main" id="{D4B75D66-6B78-4D87-8C95-D5CFDCEDE4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54559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9" name="Line 17">
              <a:extLst>
                <a:ext uri="{FF2B5EF4-FFF2-40B4-BE49-F238E27FC236}">
                  <a16:creationId xmlns:a16="http://schemas.microsoft.com/office/drawing/2014/main" id="{72A46F53-4025-4DDE-9E16-5F3FDDA92F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71609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0" name="Line 18">
              <a:extLst>
                <a:ext uri="{FF2B5EF4-FFF2-40B4-BE49-F238E27FC236}">
                  <a16:creationId xmlns:a16="http://schemas.microsoft.com/office/drawing/2014/main" id="{6B68FDF7-DF6D-44B1-A116-8CEA2F6E91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8658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1" name="Line 19">
              <a:extLst>
                <a:ext uri="{FF2B5EF4-FFF2-40B4-BE49-F238E27FC236}">
                  <a16:creationId xmlns:a16="http://schemas.microsoft.com/office/drawing/2014/main" id="{BF32E47C-502E-4B61-8497-CB18177A5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05708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2" name="Line 20">
              <a:extLst>
                <a:ext uri="{FF2B5EF4-FFF2-40B4-BE49-F238E27FC236}">
                  <a16:creationId xmlns:a16="http://schemas.microsoft.com/office/drawing/2014/main" id="{E1EED636-711B-4D2B-88F7-E4FF6DA6D6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22758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3" name="Line 21">
              <a:extLst>
                <a:ext uri="{FF2B5EF4-FFF2-40B4-BE49-F238E27FC236}">
                  <a16:creationId xmlns:a16="http://schemas.microsoft.com/office/drawing/2014/main" id="{0714BE22-3006-4012-9356-0CE24AD798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39808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4" name="Line 22">
              <a:extLst>
                <a:ext uri="{FF2B5EF4-FFF2-40B4-BE49-F238E27FC236}">
                  <a16:creationId xmlns:a16="http://schemas.microsoft.com/office/drawing/2014/main" id="{DB318798-208F-45F7-BCDA-E341F3533B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56857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5" name="Line 23">
              <a:extLst>
                <a:ext uri="{FF2B5EF4-FFF2-40B4-BE49-F238E27FC236}">
                  <a16:creationId xmlns:a16="http://schemas.microsoft.com/office/drawing/2014/main" id="{5B031752-073E-4ADD-BF9F-7CDD1364CD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3907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6" name="Line 24">
              <a:extLst>
                <a:ext uri="{FF2B5EF4-FFF2-40B4-BE49-F238E27FC236}">
                  <a16:creationId xmlns:a16="http://schemas.microsoft.com/office/drawing/2014/main" id="{062CD8C5-0AE3-44A4-9769-15FF2C316E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0957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7" name="Line 25">
              <a:extLst>
                <a:ext uri="{FF2B5EF4-FFF2-40B4-BE49-F238E27FC236}">
                  <a16:creationId xmlns:a16="http://schemas.microsoft.com/office/drawing/2014/main" id="{72A611DC-A853-48E2-A4B6-88365A7504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8007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8" name="Line 26">
              <a:extLst>
                <a:ext uri="{FF2B5EF4-FFF2-40B4-BE49-F238E27FC236}">
                  <a16:creationId xmlns:a16="http://schemas.microsoft.com/office/drawing/2014/main" id="{35AF4EEE-7123-41C2-BB86-F9726668FC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25056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9" name="Line 27">
              <a:extLst>
                <a:ext uri="{FF2B5EF4-FFF2-40B4-BE49-F238E27FC236}">
                  <a16:creationId xmlns:a16="http://schemas.microsoft.com/office/drawing/2014/main" id="{1DF80D72-9182-41AB-97B7-58A881D2DA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2106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0" name="Line 28">
              <a:extLst>
                <a:ext uri="{FF2B5EF4-FFF2-40B4-BE49-F238E27FC236}">
                  <a16:creationId xmlns:a16="http://schemas.microsoft.com/office/drawing/2014/main" id="{07439E18-16C2-439C-95EF-9E4EA53D8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156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1" name="Line 29">
              <a:extLst>
                <a:ext uri="{FF2B5EF4-FFF2-40B4-BE49-F238E27FC236}">
                  <a16:creationId xmlns:a16="http://schemas.microsoft.com/office/drawing/2014/main" id="{2B961DF6-5E13-4C5E-82B9-0AEDD80ECC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6206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2" name="Line 30">
              <a:extLst>
                <a:ext uri="{FF2B5EF4-FFF2-40B4-BE49-F238E27FC236}">
                  <a16:creationId xmlns:a16="http://schemas.microsoft.com/office/drawing/2014/main" id="{8F72F664-B5AC-465B-9E2B-1965542B9D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93255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3" name="Line 31">
              <a:extLst>
                <a:ext uri="{FF2B5EF4-FFF2-40B4-BE49-F238E27FC236}">
                  <a16:creationId xmlns:a16="http://schemas.microsoft.com/office/drawing/2014/main" id="{BEBEB798-9570-462B-BB0B-AE94D076F6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0305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4" name="Line 32">
              <a:extLst>
                <a:ext uri="{FF2B5EF4-FFF2-40B4-BE49-F238E27FC236}">
                  <a16:creationId xmlns:a16="http://schemas.microsoft.com/office/drawing/2014/main" id="{C8C63DAD-C717-47E7-B67C-CD29CE913D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7355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5" name="Line 33">
              <a:extLst>
                <a:ext uri="{FF2B5EF4-FFF2-40B4-BE49-F238E27FC236}">
                  <a16:creationId xmlns:a16="http://schemas.microsoft.com/office/drawing/2014/main" id="{219BE4AD-AF39-4390-97D9-19BE5408F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4405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6" name="Line 34">
              <a:extLst>
                <a:ext uri="{FF2B5EF4-FFF2-40B4-BE49-F238E27FC236}">
                  <a16:creationId xmlns:a16="http://schemas.microsoft.com/office/drawing/2014/main" id="{3F135894-4760-435A-BC66-D43448E690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1454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7" name="Line 35">
              <a:extLst>
                <a:ext uri="{FF2B5EF4-FFF2-40B4-BE49-F238E27FC236}">
                  <a16:creationId xmlns:a16="http://schemas.microsoft.com/office/drawing/2014/main" id="{A64D6D5C-7EEC-4488-BFDF-7A8CFEDC4A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78504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8" name="Line 36">
              <a:extLst>
                <a:ext uri="{FF2B5EF4-FFF2-40B4-BE49-F238E27FC236}">
                  <a16:creationId xmlns:a16="http://schemas.microsoft.com/office/drawing/2014/main" id="{5C611653-8E6C-4C1F-96BC-1126A25801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5554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9" name="Line 37">
              <a:extLst>
                <a:ext uri="{FF2B5EF4-FFF2-40B4-BE49-F238E27FC236}">
                  <a16:creationId xmlns:a16="http://schemas.microsoft.com/office/drawing/2014/main" id="{0782E7EF-545B-49B2-A1D4-F1A0355B96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2604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0" name="Line 38">
              <a:extLst>
                <a:ext uri="{FF2B5EF4-FFF2-40B4-BE49-F238E27FC236}">
                  <a16:creationId xmlns:a16="http://schemas.microsoft.com/office/drawing/2014/main" id="{7F493E29-6466-40F3-9F52-75EEF7F5A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29653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1" name="Line 39">
              <a:extLst>
                <a:ext uri="{FF2B5EF4-FFF2-40B4-BE49-F238E27FC236}">
                  <a16:creationId xmlns:a16="http://schemas.microsoft.com/office/drawing/2014/main" id="{52E66D11-F9AD-4CB4-AA68-E6BDA8669D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6703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2" name="Line 40">
              <a:extLst>
                <a:ext uri="{FF2B5EF4-FFF2-40B4-BE49-F238E27FC236}">
                  <a16:creationId xmlns:a16="http://schemas.microsoft.com/office/drawing/2014/main" id="{BADBE2D3-F99B-4DE3-88FD-0FA0EF818C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3753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3" name="Line 41">
              <a:extLst>
                <a:ext uri="{FF2B5EF4-FFF2-40B4-BE49-F238E27FC236}">
                  <a16:creationId xmlns:a16="http://schemas.microsoft.com/office/drawing/2014/main" id="{AA3558E8-2D37-4A86-8015-8E99ADB6BA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80803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4" name="Line 42">
              <a:extLst>
                <a:ext uri="{FF2B5EF4-FFF2-40B4-BE49-F238E27FC236}">
                  <a16:creationId xmlns:a16="http://schemas.microsoft.com/office/drawing/2014/main" id="{2DBAD01F-E881-431D-8B69-03A4EC3675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7852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5" name="Line 43">
              <a:extLst>
                <a:ext uri="{FF2B5EF4-FFF2-40B4-BE49-F238E27FC236}">
                  <a16:creationId xmlns:a16="http://schemas.microsoft.com/office/drawing/2014/main" id="{CCCA2A60-3977-4B80-A32D-54BF08BF03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4902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6" name="Line 44">
              <a:extLst>
                <a:ext uri="{FF2B5EF4-FFF2-40B4-BE49-F238E27FC236}">
                  <a16:creationId xmlns:a16="http://schemas.microsoft.com/office/drawing/2014/main" id="{C39F7FFE-3FDB-4E7F-AEA0-87AD99FFD2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31952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7" name="Line 45">
              <a:extLst>
                <a:ext uri="{FF2B5EF4-FFF2-40B4-BE49-F238E27FC236}">
                  <a16:creationId xmlns:a16="http://schemas.microsoft.com/office/drawing/2014/main" id="{3D36B3B2-D9A5-4931-80A1-E889BED477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9002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8" name="Line 46">
              <a:extLst>
                <a:ext uri="{FF2B5EF4-FFF2-40B4-BE49-F238E27FC236}">
                  <a16:creationId xmlns:a16="http://schemas.microsoft.com/office/drawing/2014/main" id="{88ECBF04-627F-429F-91E6-C2CD25A20D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6051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9" name="Line 47">
              <a:extLst>
                <a:ext uri="{FF2B5EF4-FFF2-40B4-BE49-F238E27FC236}">
                  <a16:creationId xmlns:a16="http://schemas.microsoft.com/office/drawing/2014/main" id="{5992516F-26C5-41D1-A94B-228F890DE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101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0" name="Line 48">
              <a:extLst>
                <a:ext uri="{FF2B5EF4-FFF2-40B4-BE49-F238E27FC236}">
                  <a16:creationId xmlns:a16="http://schemas.microsoft.com/office/drawing/2014/main" id="{2A9FA6B6-68E1-4702-842F-6AFB035186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0151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1" name="Line 49">
              <a:extLst>
                <a:ext uri="{FF2B5EF4-FFF2-40B4-BE49-F238E27FC236}">
                  <a16:creationId xmlns:a16="http://schemas.microsoft.com/office/drawing/2014/main" id="{CFC138A6-918F-4E43-92A5-F43A3ABF30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7201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2" name="Line 50">
              <a:extLst>
                <a:ext uri="{FF2B5EF4-FFF2-40B4-BE49-F238E27FC236}">
                  <a16:creationId xmlns:a16="http://schemas.microsoft.com/office/drawing/2014/main" id="{2A651703-E115-4794-90CA-7AC932C2EF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4250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3" name="Line 51">
              <a:extLst>
                <a:ext uri="{FF2B5EF4-FFF2-40B4-BE49-F238E27FC236}">
                  <a16:creationId xmlns:a16="http://schemas.microsoft.com/office/drawing/2014/main" id="{09E5B7BD-244E-44F1-B5C9-C89B33A8A2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1300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4" name="Line 52">
              <a:extLst>
                <a:ext uri="{FF2B5EF4-FFF2-40B4-BE49-F238E27FC236}">
                  <a16:creationId xmlns:a16="http://schemas.microsoft.com/office/drawing/2014/main" id="{53C3B3BD-2C72-41CB-A11A-A38CD182D7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8350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5" name="Line 53">
              <a:extLst>
                <a:ext uri="{FF2B5EF4-FFF2-40B4-BE49-F238E27FC236}">
                  <a16:creationId xmlns:a16="http://schemas.microsoft.com/office/drawing/2014/main" id="{419E06C0-9A20-4019-9796-8BCAB02DB5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5400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6" name="Line 54">
              <a:extLst>
                <a:ext uri="{FF2B5EF4-FFF2-40B4-BE49-F238E27FC236}">
                  <a16:creationId xmlns:a16="http://schemas.microsoft.com/office/drawing/2014/main" id="{20C339B2-48F5-4E2C-AFB4-6FFFA5AB67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3191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7" name="Line 55">
              <a:extLst>
                <a:ext uri="{FF2B5EF4-FFF2-40B4-BE49-F238E27FC236}">
                  <a16:creationId xmlns:a16="http://schemas.microsoft.com/office/drawing/2014/main" id="{A354A08B-CE3A-42FD-9D4C-1C1A6EAE59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0240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8" name="Line 56">
              <a:extLst>
                <a:ext uri="{FF2B5EF4-FFF2-40B4-BE49-F238E27FC236}">
                  <a16:creationId xmlns:a16="http://schemas.microsoft.com/office/drawing/2014/main" id="{D35E7F67-5977-4AAF-B8BD-FDA9DDCAC2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7290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9" name="Line 57">
              <a:extLst>
                <a:ext uri="{FF2B5EF4-FFF2-40B4-BE49-F238E27FC236}">
                  <a16:creationId xmlns:a16="http://schemas.microsoft.com/office/drawing/2014/main" id="{FBA58811-CB85-4964-8F0B-15AFF2C180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54340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0" name="Line 58">
              <a:extLst>
                <a:ext uri="{FF2B5EF4-FFF2-40B4-BE49-F238E27FC236}">
                  <a16:creationId xmlns:a16="http://schemas.microsoft.com/office/drawing/2014/main" id="{7E9775DC-A74B-4419-89A4-3BCF5954FE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1390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1" name="Line 59">
              <a:extLst>
                <a:ext uri="{FF2B5EF4-FFF2-40B4-BE49-F238E27FC236}">
                  <a16:creationId xmlns:a16="http://schemas.microsoft.com/office/drawing/2014/main" id="{05BF2527-4881-483C-9649-B7D2E62476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8439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2" name="Line 60">
              <a:extLst>
                <a:ext uri="{FF2B5EF4-FFF2-40B4-BE49-F238E27FC236}">
                  <a16:creationId xmlns:a16="http://schemas.microsoft.com/office/drawing/2014/main" id="{3E778992-854F-43F5-93DE-B9F27D6417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05489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3" name="Line 61">
              <a:extLst>
                <a:ext uri="{FF2B5EF4-FFF2-40B4-BE49-F238E27FC236}">
                  <a16:creationId xmlns:a16="http://schemas.microsoft.com/office/drawing/2014/main" id="{F74BE1BE-32B8-432E-9E63-24E72B4E21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2539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4" name="Line 62">
              <a:extLst>
                <a:ext uri="{FF2B5EF4-FFF2-40B4-BE49-F238E27FC236}">
                  <a16:creationId xmlns:a16="http://schemas.microsoft.com/office/drawing/2014/main" id="{3B521CA5-794F-4755-981F-A7496A849C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9589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5" name="Line 63">
              <a:extLst>
                <a:ext uri="{FF2B5EF4-FFF2-40B4-BE49-F238E27FC236}">
                  <a16:creationId xmlns:a16="http://schemas.microsoft.com/office/drawing/2014/main" id="{8066CABA-45B9-44B8-BA40-9A07063C9A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56638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6" name="Line 64">
              <a:extLst>
                <a:ext uri="{FF2B5EF4-FFF2-40B4-BE49-F238E27FC236}">
                  <a16:creationId xmlns:a16="http://schemas.microsoft.com/office/drawing/2014/main" id="{9581EB19-D8B6-4970-9FAD-875872D9F3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3688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7" name="Line 65">
              <a:extLst>
                <a:ext uri="{FF2B5EF4-FFF2-40B4-BE49-F238E27FC236}">
                  <a16:creationId xmlns:a16="http://schemas.microsoft.com/office/drawing/2014/main" id="{DDD63D78-9602-4844-B34E-58117E9DA6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0738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8" name="Line 66">
              <a:extLst>
                <a:ext uri="{FF2B5EF4-FFF2-40B4-BE49-F238E27FC236}">
                  <a16:creationId xmlns:a16="http://schemas.microsoft.com/office/drawing/2014/main" id="{3170F8D1-96CC-474E-8572-C3628E4409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7788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9" name="Line 67">
              <a:extLst>
                <a:ext uri="{FF2B5EF4-FFF2-40B4-BE49-F238E27FC236}">
                  <a16:creationId xmlns:a16="http://schemas.microsoft.com/office/drawing/2014/main" id="{D6CB717D-E1CA-4C7A-AF64-CFC6122343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4837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0" name="Line 68">
              <a:extLst>
                <a:ext uri="{FF2B5EF4-FFF2-40B4-BE49-F238E27FC236}">
                  <a16:creationId xmlns:a16="http://schemas.microsoft.com/office/drawing/2014/main" id="{F986C2A9-2DB4-4DD5-AB4A-EBFE0E5A03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41887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1" name="Line 69">
              <a:extLst>
                <a:ext uri="{FF2B5EF4-FFF2-40B4-BE49-F238E27FC236}">
                  <a16:creationId xmlns:a16="http://schemas.microsoft.com/office/drawing/2014/main" id="{C3092C0D-538C-4405-B051-669F60022B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8937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2" name="Line 70">
              <a:extLst>
                <a:ext uri="{FF2B5EF4-FFF2-40B4-BE49-F238E27FC236}">
                  <a16:creationId xmlns:a16="http://schemas.microsoft.com/office/drawing/2014/main" id="{6C9B2E85-8BF6-4CA3-881C-91E9A8DBAD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75987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3" name="Line 71">
              <a:extLst>
                <a:ext uri="{FF2B5EF4-FFF2-40B4-BE49-F238E27FC236}">
                  <a16:creationId xmlns:a16="http://schemas.microsoft.com/office/drawing/2014/main" id="{9968C1C2-071A-4BA6-82F7-3EF91501BF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93036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4" name="Line 72">
              <a:extLst>
                <a:ext uri="{FF2B5EF4-FFF2-40B4-BE49-F238E27FC236}">
                  <a16:creationId xmlns:a16="http://schemas.microsoft.com/office/drawing/2014/main" id="{73F97C6D-2908-4C11-B5D2-B5804C94E0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0086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5" name="Line 73">
              <a:extLst>
                <a:ext uri="{FF2B5EF4-FFF2-40B4-BE49-F238E27FC236}">
                  <a16:creationId xmlns:a16="http://schemas.microsoft.com/office/drawing/2014/main" id="{49C2EF41-B23D-48E2-A12E-BE4E4DB915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27136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6" name="Line 74">
              <a:extLst>
                <a:ext uri="{FF2B5EF4-FFF2-40B4-BE49-F238E27FC236}">
                  <a16:creationId xmlns:a16="http://schemas.microsoft.com/office/drawing/2014/main" id="{5F721375-C253-4F86-9D9B-8DB6B6FB27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4186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7" name="Line 75">
              <a:extLst>
                <a:ext uri="{FF2B5EF4-FFF2-40B4-BE49-F238E27FC236}">
                  <a16:creationId xmlns:a16="http://schemas.microsoft.com/office/drawing/2014/main" id="{5B9670DB-5E01-4E3F-86BA-D04FF89A40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1235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8" name="Line 76">
              <a:extLst>
                <a:ext uri="{FF2B5EF4-FFF2-40B4-BE49-F238E27FC236}">
                  <a16:creationId xmlns:a16="http://schemas.microsoft.com/office/drawing/2014/main" id="{414E6155-450B-4D9C-9133-0206BA62E8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78285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9" name="Line 77">
              <a:extLst>
                <a:ext uri="{FF2B5EF4-FFF2-40B4-BE49-F238E27FC236}">
                  <a16:creationId xmlns:a16="http://schemas.microsoft.com/office/drawing/2014/main" id="{932BFCBF-E263-4DD5-87C1-6311372B4B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5335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0" name="Line 78">
              <a:extLst>
                <a:ext uri="{FF2B5EF4-FFF2-40B4-BE49-F238E27FC236}">
                  <a16:creationId xmlns:a16="http://schemas.microsoft.com/office/drawing/2014/main" id="{4116B089-1B5D-4365-84A0-4657D51379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2385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1" name="Line 79">
              <a:extLst>
                <a:ext uri="{FF2B5EF4-FFF2-40B4-BE49-F238E27FC236}">
                  <a16:creationId xmlns:a16="http://schemas.microsoft.com/office/drawing/2014/main" id="{425EBCBE-AC40-47E5-8E8B-96568FFE47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9434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2" name="Line 80">
              <a:extLst>
                <a:ext uri="{FF2B5EF4-FFF2-40B4-BE49-F238E27FC236}">
                  <a16:creationId xmlns:a16="http://schemas.microsoft.com/office/drawing/2014/main" id="{882EB17B-CB7A-4828-B06F-CC564C9BB1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46484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3" name="Line 81">
              <a:extLst>
                <a:ext uri="{FF2B5EF4-FFF2-40B4-BE49-F238E27FC236}">
                  <a16:creationId xmlns:a16="http://schemas.microsoft.com/office/drawing/2014/main" id="{EF73578D-BC8F-44B3-ACA5-38BA181D9E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3534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4" name="Line 82">
              <a:extLst>
                <a:ext uri="{FF2B5EF4-FFF2-40B4-BE49-F238E27FC236}">
                  <a16:creationId xmlns:a16="http://schemas.microsoft.com/office/drawing/2014/main" id="{1EF46913-C7B2-47E6-A988-CA3ADE70B5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0584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5" name="Line 83">
              <a:extLst>
                <a:ext uri="{FF2B5EF4-FFF2-40B4-BE49-F238E27FC236}">
                  <a16:creationId xmlns:a16="http://schemas.microsoft.com/office/drawing/2014/main" id="{0631980E-4F0B-4C6E-888E-D85E68F4F1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7633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6" name="Line 84">
              <a:extLst>
                <a:ext uri="{FF2B5EF4-FFF2-40B4-BE49-F238E27FC236}">
                  <a16:creationId xmlns:a16="http://schemas.microsoft.com/office/drawing/2014/main" id="{669A6584-7D75-428A-989F-1360D0C1F8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14683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7" name="Line 85">
              <a:extLst>
                <a:ext uri="{FF2B5EF4-FFF2-40B4-BE49-F238E27FC236}">
                  <a16:creationId xmlns:a16="http://schemas.microsoft.com/office/drawing/2014/main" id="{938BEA25-6F8C-48B9-90E4-6E12BCD42D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31733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8" name="Line 86">
              <a:extLst>
                <a:ext uri="{FF2B5EF4-FFF2-40B4-BE49-F238E27FC236}">
                  <a16:creationId xmlns:a16="http://schemas.microsoft.com/office/drawing/2014/main" id="{7E4719D8-26DE-47FB-B091-1669DCCF4C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48783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9" name="Line 87">
              <a:extLst>
                <a:ext uri="{FF2B5EF4-FFF2-40B4-BE49-F238E27FC236}">
                  <a16:creationId xmlns:a16="http://schemas.microsoft.com/office/drawing/2014/main" id="{B7428416-60DE-4769-B632-391F45ADF3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5832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0" name="Line 88">
              <a:extLst>
                <a:ext uri="{FF2B5EF4-FFF2-40B4-BE49-F238E27FC236}">
                  <a16:creationId xmlns:a16="http://schemas.microsoft.com/office/drawing/2014/main" id="{45C35988-3ACE-432B-A820-BA39FCFF9C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82882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1" name="Line 89">
              <a:extLst>
                <a:ext uri="{FF2B5EF4-FFF2-40B4-BE49-F238E27FC236}">
                  <a16:creationId xmlns:a16="http://schemas.microsoft.com/office/drawing/2014/main" id="{535AD686-5501-4DB6-A698-18B538BD12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99932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2" name="Line 90">
              <a:extLst>
                <a:ext uri="{FF2B5EF4-FFF2-40B4-BE49-F238E27FC236}">
                  <a16:creationId xmlns:a16="http://schemas.microsoft.com/office/drawing/2014/main" id="{0F34D65C-0D9F-4F19-86A9-EE01439C82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16982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3" name="Line 91">
              <a:extLst>
                <a:ext uri="{FF2B5EF4-FFF2-40B4-BE49-F238E27FC236}">
                  <a16:creationId xmlns:a16="http://schemas.microsoft.com/office/drawing/2014/main" id="{5E17E2B7-FBAD-4FFF-87EE-F56AB33CA0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34031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4" name="Line 92">
              <a:extLst>
                <a:ext uri="{FF2B5EF4-FFF2-40B4-BE49-F238E27FC236}">
                  <a16:creationId xmlns:a16="http://schemas.microsoft.com/office/drawing/2014/main" id="{B9E472F4-15B5-4E18-B765-8CDA2BAD06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51081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5" name="Line 93">
              <a:extLst>
                <a:ext uri="{FF2B5EF4-FFF2-40B4-BE49-F238E27FC236}">
                  <a16:creationId xmlns:a16="http://schemas.microsoft.com/office/drawing/2014/main" id="{A1DF4B20-3F5A-4541-BBAA-79A42DA009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8872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6" name="Line 94">
              <a:extLst>
                <a:ext uri="{FF2B5EF4-FFF2-40B4-BE49-F238E27FC236}">
                  <a16:creationId xmlns:a16="http://schemas.microsoft.com/office/drawing/2014/main" id="{76E0EEC0-E212-4620-8F1B-CA0E8D8E38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5922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7" name="Line 95">
              <a:extLst>
                <a:ext uri="{FF2B5EF4-FFF2-40B4-BE49-F238E27FC236}">
                  <a16:creationId xmlns:a16="http://schemas.microsoft.com/office/drawing/2014/main" id="{DBF2E750-C155-434D-AD44-EE13EF4931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02972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8" name="Line 96">
              <a:extLst>
                <a:ext uri="{FF2B5EF4-FFF2-40B4-BE49-F238E27FC236}">
                  <a16:creationId xmlns:a16="http://schemas.microsoft.com/office/drawing/2014/main" id="{F465A6AC-DED4-41C8-AAA5-27A953AADE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0021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9" name="Line 97">
              <a:extLst>
                <a:ext uri="{FF2B5EF4-FFF2-40B4-BE49-F238E27FC236}">
                  <a16:creationId xmlns:a16="http://schemas.microsoft.com/office/drawing/2014/main" id="{29A9562D-0D59-467F-A469-11FF9863D4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7071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0" name="Line 98">
              <a:extLst>
                <a:ext uri="{FF2B5EF4-FFF2-40B4-BE49-F238E27FC236}">
                  <a16:creationId xmlns:a16="http://schemas.microsoft.com/office/drawing/2014/main" id="{78BDC235-452E-45AC-B0F7-3B5CA6F2F8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4121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1" name="Line 99">
              <a:extLst>
                <a:ext uri="{FF2B5EF4-FFF2-40B4-BE49-F238E27FC236}">
                  <a16:creationId xmlns:a16="http://schemas.microsoft.com/office/drawing/2014/main" id="{29F0027F-D3DE-4B2C-993B-66BA52B82C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1171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2" name="Line 100">
              <a:extLst>
                <a:ext uri="{FF2B5EF4-FFF2-40B4-BE49-F238E27FC236}">
                  <a16:creationId xmlns:a16="http://schemas.microsoft.com/office/drawing/2014/main" id="{9BF427D9-BE08-4B5C-B142-BA3186DDA8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8220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3" name="Line 101">
              <a:extLst>
                <a:ext uri="{FF2B5EF4-FFF2-40B4-BE49-F238E27FC236}">
                  <a16:creationId xmlns:a16="http://schemas.microsoft.com/office/drawing/2014/main" id="{FF4F0CA4-F79A-45FF-9852-607CD46971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05270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4" name="Line 102">
              <a:extLst>
                <a:ext uri="{FF2B5EF4-FFF2-40B4-BE49-F238E27FC236}">
                  <a16:creationId xmlns:a16="http://schemas.microsoft.com/office/drawing/2014/main" id="{D0E7C5FA-46DC-4094-AD22-82E2C02478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22320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5" name="Line 103">
              <a:extLst>
                <a:ext uri="{FF2B5EF4-FFF2-40B4-BE49-F238E27FC236}">
                  <a16:creationId xmlns:a16="http://schemas.microsoft.com/office/drawing/2014/main" id="{1DD27A62-5BDF-4B4A-8DB7-DFEB197C63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9369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6" name="Line 104">
              <a:extLst>
                <a:ext uri="{FF2B5EF4-FFF2-40B4-BE49-F238E27FC236}">
                  <a16:creationId xmlns:a16="http://schemas.microsoft.com/office/drawing/2014/main" id="{156F2522-8E99-4559-9ED7-3494310AC9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56419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7" name="Line 105">
              <a:extLst>
                <a:ext uri="{FF2B5EF4-FFF2-40B4-BE49-F238E27FC236}">
                  <a16:creationId xmlns:a16="http://schemas.microsoft.com/office/drawing/2014/main" id="{F8B0A29F-D2E3-4C04-AB21-ACBB1C1AD3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3469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8" name="Line 106">
              <a:extLst>
                <a:ext uri="{FF2B5EF4-FFF2-40B4-BE49-F238E27FC236}">
                  <a16:creationId xmlns:a16="http://schemas.microsoft.com/office/drawing/2014/main" id="{8722266E-405D-4F48-BDCA-6D55059EB0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90518" y="3719510"/>
              <a:ext cx="593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9" name="Line 107">
              <a:extLst>
                <a:ext uri="{FF2B5EF4-FFF2-40B4-BE49-F238E27FC236}">
                  <a16:creationId xmlns:a16="http://schemas.microsoft.com/office/drawing/2014/main" id="{3DAC5004-9F53-47FC-9197-90D80C1F48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07568" y="3719510"/>
              <a:ext cx="74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0" name="Line 108">
              <a:extLst>
                <a:ext uri="{FF2B5EF4-FFF2-40B4-BE49-F238E27FC236}">
                  <a16:creationId xmlns:a16="http://schemas.microsoft.com/office/drawing/2014/main" id="{4EABDF76-D4EB-42DA-9EA7-03CA78ACBE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0370" y="3719510"/>
              <a:ext cx="170719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1" name="Line 109">
              <a:extLst>
                <a:ext uri="{FF2B5EF4-FFF2-40B4-BE49-F238E27FC236}">
                  <a16:creationId xmlns:a16="http://schemas.microsoft.com/office/drawing/2014/main" id="{522935B3-C195-4FBE-9A98-B602EF981E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27056" y="3719510"/>
              <a:ext cx="0" cy="318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2" name="Rectangle 110">
              <a:extLst>
                <a:ext uri="{FF2B5EF4-FFF2-40B4-BE49-F238E27FC236}">
                  <a16:creationId xmlns:a16="http://schemas.microsoft.com/office/drawing/2014/main" id="{1B42D6C6-599B-4DCA-AC5B-55D504E9E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096" y="3800311"/>
              <a:ext cx="26947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3" name="Line 111">
              <a:extLst>
                <a:ext uri="{FF2B5EF4-FFF2-40B4-BE49-F238E27FC236}">
                  <a16:creationId xmlns:a16="http://schemas.microsoft.com/office/drawing/2014/main" id="{19848AC4-955E-4218-8172-5CC830502D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3922" y="3719510"/>
              <a:ext cx="0" cy="318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4" name="Rectangle 112">
              <a:extLst>
                <a:ext uri="{FF2B5EF4-FFF2-40B4-BE49-F238E27FC236}">
                  <a16:creationId xmlns:a16="http://schemas.microsoft.com/office/drawing/2014/main" id="{A664E32E-34C4-4E8B-B79A-9C69FFC7E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7962" y="3800311"/>
              <a:ext cx="26947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5" name="Line 113">
              <a:extLst>
                <a:ext uri="{FF2B5EF4-FFF2-40B4-BE49-F238E27FC236}">
                  <a16:creationId xmlns:a16="http://schemas.microsoft.com/office/drawing/2014/main" id="{7912DBD9-B5FA-470B-A872-0E6329AE01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0046" y="3719510"/>
              <a:ext cx="0" cy="318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6" name="Rectangle 114">
              <a:extLst>
                <a:ext uri="{FF2B5EF4-FFF2-40B4-BE49-F238E27FC236}">
                  <a16:creationId xmlns:a16="http://schemas.microsoft.com/office/drawing/2014/main" id="{4EAD9F75-557E-4B82-A443-97D0D11CC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8882" y="3800311"/>
              <a:ext cx="53894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7" name="Line 115">
              <a:extLst>
                <a:ext uri="{FF2B5EF4-FFF2-40B4-BE49-F238E27FC236}">
                  <a16:creationId xmlns:a16="http://schemas.microsoft.com/office/drawing/2014/main" id="{C2447864-DB6C-4FA8-8D7B-A467419FEF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6171" y="3719510"/>
              <a:ext cx="0" cy="318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8" name="Rectangle 116">
              <a:extLst>
                <a:ext uri="{FF2B5EF4-FFF2-40B4-BE49-F238E27FC236}">
                  <a16:creationId xmlns:a16="http://schemas.microsoft.com/office/drawing/2014/main" id="{CCDFDCFE-5DC2-4655-A744-74670BF35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5006" y="3800311"/>
              <a:ext cx="53894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9" name="Line 117">
              <a:extLst>
                <a:ext uri="{FF2B5EF4-FFF2-40B4-BE49-F238E27FC236}">
                  <a16:creationId xmlns:a16="http://schemas.microsoft.com/office/drawing/2014/main" id="{9C7447F2-BC80-4D31-B282-312B9E1BA6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93778" y="3719510"/>
              <a:ext cx="0" cy="318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0" name="Rectangle 118">
              <a:extLst>
                <a:ext uri="{FF2B5EF4-FFF2-40B4-BE49-F238E27FC236}">
                  <a16:creationId xmlns:a16="http://schemas.microsoft.com/office/drawing/2014/main" id="{C480CAD3-6637-4543-82FA-B01A4C03C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2613" y="3800311"/>
              <a:ext cx="53894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1" name="Line 119">
              <a:extLst>
                <a:ext uri="{FF2B5EF4-FFF2-40B4-BE49-F238E27FC236}">
                  <a16:creationId xmlns:a16="http://schemas.microsoft.com/office/drawing/2014/main" id="{C18B56AD-F889-468B-8358-63A37CAFE0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0643" y="3719510"/>
              <a:ext cx="0" cy="318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2" name="Rectangle 120">
              <a:extLst>
                <a:ext uri="{FF2B5EF4-FFF2-40B4-BE49-F238E27FC236}">
                  <a16:creationId xmlns:a16="http://schemas.microsoft.com/office/drawing/2014/main" id="{2CDC9BA1-D7F8-418C-A7A1-06506A9B9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9479" y="3800311"/>
              <a:ext cx="53894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3" name="Line 121">
              <a:extLst>
                <a:ext uri="{FF2B5EF4-FFF2-40B4-BE49-F238E27FC236}">
                  <a16:creationId xmlns:a16="http://schemas.microsoft.com/office/drawing/2014/main" id="{B78D3024-74CB-4472-A6C0-A8335CECD7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26767" y="3719510"/>
              <a:ext cx="0" cy="318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4" name="Rectangle 122">
              <a:extLst>
                <a:ext uri="{FF2B5EF4-FFF2-40B4-BE49-F238E27FC236}">
                  <a16:creationId xmlns:a16="http://schemas.microsoft.com/office/drawing/2014/main" id="{817497A7-BFA5-49F8-859B-85EAEEF56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5603" y="3800311"/>
              <a:ext cx="53894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5" name="Line 123">
              <a:extLst>
                <a:ext uri="{FF2B5EF4-FFF2-40B4-BE49-F238E27FC236}">
                  <a16:creationId xmlns:a16="http://schemas.microsoft.com/office/drawing/2014/main" id="{5DC27F58-410F-4101-A378-A133FBD176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00370" y="2581624"/>
              <a:ext cx="0" cy="1137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6" name="Line 124">
              <a:extLst>
                <a:ext uri="{FF2B5EF4-FFF2-40B4-BE49-F238E27FC236}">
                  <a16:creationId xmlns:a16="http://schemas.microsoft.com/office/drawing/2014/main" id="{D91B832C-3958-4D8B-B941-9759D24C21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494" y="3719510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7" name="Rectangle 125">
              <a:extLst>
                <a:ext uri="{FF2B5EF4-FFF2-40B4-BE49-F238E27FC236}">
                  <a16:creationId xmlns:a16="http://schemas.microsoft.com/office/drawing/2014/main" id="{87A50695-5C29-4844-8730-F65668955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4713" y="3668361"/>
              <a:ext cx="26947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8" name="Line 126">
              <a:extLst>
                <a:ext uri="{FF2B5EF4-FFF2-40B4-BE49-F238E27FC236}">
                  <a16:creationId xmlns:a16="http://schemas.microsoft.com/office/drawing/2014/main" id="{D92E0C55-D813-45F1-9637-0E0BC20C9C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494" y="3529739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9" name="Rectangle 127">
              <a:extLst>
                <a:ext uri="{FF2B5EF4-FFF2-40B4-BE49-F238E27FC236}">
                  <a16:creationId xmlns:a16="http://schemas.microsoft.com/office/drawing/2014/main" id="{196BA19F-E60F-4614-A483-23C093960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4713" y="3478590"/>
              <a:ext cx="26947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70" name="Line 128">
              <a:extLst>
                <a:ext uri="{FF2B5EF4-FFF2-40B4-BE49-F238E27FC236}">
                  <a16:creationId xmlns:a16="http://schemas.microsoft.com/office/drawing/2014/main" id="{E5FC21F0-7C43-4D87-B8DC-1DD3E05554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494" y="3339967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1" name="Rectangle 129">
              <a:extLst>
                <a:ext uri="{FF2B5EF4-FFF2-40B4-BE49-F238E27FC236}">
                  <a16:creationId xmlns:a16="http://schemas.microsoft.com/office/drawing/2014/main" id="{C9954277-C536-4CFF-AF8A-D0D225226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4713" y="3288818"/>
              <a:ext cx="26947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72" name="Line 130">
              <a:extLst>
                <a:ext uri="{FF2B5EF4-FFF2-40B4-BE49-F238E27FC236}">
                  <a16:creationId xmlns:a16="http://schemas.microsoft.com/office/drawing/2014/main" id="{965CEB93-3970-4ECC-8074-40ED1BA710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494" y="3150196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3" name="Rectangle 131">
              <a:extLst>
                <a:ext uri="{FF2B5EF4-FFF2-40B4-BE49-F238E27FC236}">
                  <a16:creationId xmlns:a16="http://schemas.microsoft.com/office/drawing/2014/main" id="{8229E916-E755-4FAD-90E3-BC5BA0B01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4713" y="3099047"/>
              <a:ext cx="26947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74" name="Line 132">
              <a:extLst>
                <a:ext uri="{FF2B5EF4-FFF2-40B4-BE49-F238E27FC236}">
                  <a16:creationId xmlns:a16="http://schemas.microsoft.com/office/drawing/2014/main" id="{690C932D-8D24-410F-A598-E301D22A45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494" y="2961167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5" name="Rectangle 133">
              <a:extLst>
                <a:ext uri="{FF2B5EF4-FFF2-40B4-BE49-F238E27FC236}">
                  <a16:creationId xmlns:a16="http://schemas.microsoft.com/office/drawing/2014/main" id="{0736CBB4-A6DF-4CDB-B84A-4B02FD97A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4713" y="2910017"/>
              <a:ext cx="26947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76" name="Line 134">
              <a:extLst>
                <a:ext uri="{FF2B5EF4-FFF2-40B4-BE49-F238E27FC236}">
                  <a16:creationId xmlns:a16="http://schemas.microsoft.com/office/drawing/2014/main" id="{408BEA85-2D08-45E0-BA6A-8508E659A3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494" y="2771396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7" name="Rectangle 135">
              <a:extLst>
                <a:ext uri="{FF2B5EF4-FFF2-40B4-BE49-F238E27FC236}">
                  <a16:creationId xmlns:a16="http://schemas.microsoft.com/office/drawing/2014/main" id="{8A97F36C-A71D-48B5-8D01-0970D20B3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4713" y="2720246"/>
              <a:ext cx="26947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78" name="Line 136">
              <a:extLst>
                <a:ext uri="{FF2B5EF4-FFF2-40B4-BE49-F238E27FC236}">
                  <a16:creationId xmlns:a16="http://schemas.microsoft.com/office/drawing/2014/main" id="{3B4CB239-FBCC-4D8B-864B-0CFDDB5491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494" y="2581624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9" name="Rectangle 137">
              <a:extLst>
                <a:ext uri="{FF2B5EF4-FFF2-40B4-BE49-F238E27FC236}">
                  <a16:creationId xmlns:a16="http://schemas.microsoft.com/office/drawing/2014/main" id="{8FBE1B60-6E63-46A6-893C-F40C34DAE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4713" y="2530475"/>
              <a:ext cx="26947" cy="5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80" name="Line 138">
              <a:extLst>
                <a:ext uri="{FF2B5EF4-FFF2-40B4-BE49-F238E27FC236}">
                  <a16:creationId xmlns:a16="http://schemas.microsoft.com/office/drawing/2014/main" id="{08CE4E51-6804-494F-94D4-CC5A6FE752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494" y="3719510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1" name="Line 139">
              <a:extLst>
                <a:ext uri="{FF2B5EF4-FFF2-40B4-BE49-F238E27FC236}">
                  <a16:creationId xmlns:a16="http://schemas.microsoft.com/office/drawing/2014/main" id="{AB5B2508-9960-435A-AD2B-746086A488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27056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2" name="Line 140">
              <a:extLst>
                <a:ext uri="{FF2B5EF4-FFF2-40B4-BE49-F238E27FC236}">
                  <a16:creationId xmlns:a16="http://schemas.microsoft.com/office/drawing/2014/main" id="{5806A70F-433D-4FA9-B1C1-B0E5CBC762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27056" y="3719510"/>
              <a:ext cx="53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3" name="Line 141">
              <a:extLst>
                <a:ext uri="{FF2B5EF4-FFF2-40B4-BE49-F238E27FC236}">
                  <a16:creationId xmlns:a16="http://schemas.microsoft.com/office/drawing/2014/main" id="{132B5A9E-D2B6-4220-A770-D5E9F944DB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80430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4" name="Line 142">
              <a:extLst>
                <a:ext uri="{FF2B5EF4-FFF2-40B4-BE49-F238E27FC236}">
                  <a16:creationId xmlns:a16="http://schemas.microsoft.com/office/drawing/2014/main" id="{E09076A6-1A46-4DF1-BA28-BE05885203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80430" y="3719510"/>
              <a:ext cx="526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5" name="Line 143">
              <a:extLst>
                <a:ext uri="{FF2B5EF4-FFF2-40B4-BE49-F238E27FC236}">
                  <a16:creationId xmlns:a16="http://schemas.microsoft.com/office/drawing/2014/main" id="{3B9653EF-DBF2-42D4-89DB-6A530D9752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33062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6" name="Line 144">
              <a:extLst>
                <a:ext uri="{FF2B5EF4-FFF2-40B4-BE49-F238E27FC236}">
                  <a16:creationId xmlns:a16="http://schemas.microsoft.com/office/drawing/2014/main" id="{12897518-4212-4A89-B6BA-CCC663210E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33062" y="3719510"/>
              <a:ext cx="53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7" name="Line 145">
              <a:extLst>
                <a:ext uri="{FF2B5EF4-FFF2-40B4-BE49-F238E27FC236}">
                  <a16:creationId xmlns:a16="http://schemas.microsoft.com/office/drawing/2014/main" id="{47E6CD7A-95C6-465F-A14F-F78542B58D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6435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8" name="Line 146">
              <a:extLst>
                <a:ext uri="{FF2B5EF4-FFF2-40B4-BE49-F238E27FC236}">
                  <a16:creationId xmlns:a16="http://schemas.microsoft.com/office/drawing/2014/main" id="{41ABF7E3-B5F4-47E7-B9A0-9ED4566110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6435" y="3719510"/>
              <a:ext cx="5411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9" name="Line 147">
              <a:extLst>
                <a:ext uri="{FF2B5EF4-FFF2-40B4-BE49-F238E27FC236}">
                  <a16:creationId xmlns:a16="http://schemas.microsoft.com/office/drawing/2014/main" id="{F03C36CE-56D4-4CE1-A764-FEC7232D3A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0549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0" name="Line 148">
              <a:extLst>
                <a:ext uri="{FF2B5EF4-FFF2-40B4-BE49-F238E27FC236}">
                  <a16:creationId xmlns:a16="http://schemas.microsoft.com/office/drawing/2014/main" id="{AE5A838F-BC27-4AAD-8EC0-B175B861A7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0549" y="3719510"/>
              <a:ext cx="53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1" name="Line 149">
              <a:extLst>
                <a:ext uri="{FF2B5EF4-FFF2-40B4-BE49-F238E27FC236}">
                  <a16:creationId xmlns:a16="http://schemas.microsoft.com/office/drawing/2014/main" id="{4D75625F-6746-4643-B85C-D8E9C69EE7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3922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2" name="Line 150">
              <a:extLst>
                <a:ext uri="{FF2B5EF4-FFF2-40B4-BE49-F238E27FC236}">
                  <a16:creationId xmlns:a16="http://schemas.microsoft.com/office/drawing/2014/main" id="{D72A8C4B-973C-4F0E-B409-87A4ABA9D7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3922" y="3719510"/>
              <a:ext cx="526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3" name="Line 151">
              <a:extLst>
                <a:ext uri="{FF2B5EF4-FFF2-40B4-BE49-F238E27FC236}">
                  <a16:creationId xmlns:a16="http://schemas.microsoft.com/office/drawing/2014/main" id="{B3928831-456D-43A2-8B78-FEB22B9F75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6554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4" name="Line 152">
              <a:extLst>
                <a:ext uri="{FF2B5EF4-FFF2-40B4-BE49-F238E27FC236}">
                  <a16:creationId xmlns:a16="http://schemas.microsoft.com/office/drawing/2014/main" id="{9E8FA46D-79D6-4471-A587-8990233F8A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6554" y="3719510"/>
              <a:ext cx="53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5" name="Line 153">
              <a:extLst>
                <a:ext uri="{FF2B5EF4-FFF2-40B4-BE49-F238E27FC236}">
                  <a16:creationId xmlns:a16="http://schemas.microsoft.com/office/drawing/2014/main" id="{418AE2C3-831B-4874-9017-2F05735FD3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99927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6" name="Line 154">
              <a:extLst>
                <a:ext uri="{FF2B5EF4-FFF2-40B4-BE49-F238E27FC236}">
                  <a16:creationId xmlns:a16="http://schemas.microsoft.com/office/drawing/2014/main" id="{60539197-6F00-459F-BF15-E7F78321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99927" y="3719510"/>
              <a:ext cx="5411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7" name="Line 155">
              <a:extLst>
                <a:ext uri="{FF2B5EF4-FFF2-40B4-BE49-F238E27FC236}">
                  <a16:creationId xmlns:a16="http://schemas.microsoft.com/office/drawing/2014/main" id="{93400B49-818E-41E5-9ED7-09C46E34DF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4041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8" name="Line 156">
              <a:extLst>
                <a:ext uri="{FF2B5EF4-FFF2-40B4-BE49-F238E27FC236}">
                  <a16:creationId xmlns:a16="http://schemas.microsoft.com/office/drawing/2014/main" id="{593AD43C-7E82-4E08-A32E-68861379C0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4041" y="3719510"/>
              <a:ext cx="526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9" name="Line 157">
              <a:extLst>
                <a:ext uri="{FF2B5EF4-FFF2-40B4-BE49-F238E27FC236}">
                  <a16:creationId xmlns:a16="http://schemas.microsoft.com/office/drawing/2014/main" id="{9CFD7D43-B856-40D7-B3C3-A817C3964A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06673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0" name="Line 158">
              <a:extLst>
                <a:ext uri="{FF2B5EF4-FFF2-40B4-BE49-F238E27FC236}">
                  <a16:creationId xmlns:a16="http://schemas.microsoft.com/office/drawing/2014/main" id="{7D41D5F3-A08A-4029-BA39-2F3757E9AF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06673" y="3719510"/>
              <a:ext cx="53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1" name="Line 159">
              <a:extLst>
                <a:ext uri="{FF2B5EF4-FFF2-40B4-BE49-F238E27FC236}">
                  <a16:creationId xmlns:a16="http://schemas.microsoft.com/office/drawing/2014/main" id="{3B458146-11DB-4851-AA61-BC1144393C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0046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2" name="Line 160">
              <a:extLst>
                <a:ext uri="{FF2B5EF4-FFF2-40B4-BE49-F238E27FC236}">
                  <a16:creationId xmlns:a16="http://schemas.microsoft.com/office/drawing/2014/main" id="{C29A0454-518E-4F3E-95EF-2EF6A6A089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0046" y="3719510"/>
              <a:ext cx="53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3" name="Line 161">
              <a:extLst>
                <a:ext uri="{FF2B5EF4-FFF2-40B4-BE49-F238E27FC236}">
                  <a16:creationId xmlns:a16="http://schemas.microsoft.com/office/drawing/2014/main" id="{CC08E2CD-6CD5-4B52-A6AB-FB8E709E25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3420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4" name="Line 162">
              <a:extLst>
                <a:ext uri="{FF2B5EF4-FFF2-40B4-BE49-F238E27FC236}">
                  <a16:creationId xmlns:a16="http://schemas.microsoft.com/office/drawing/2014/main" id="{B35CC4B9-8DB9-4C22-9D66-2E385BAD19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3420" y="3719510"/>
              <a:ext cx="5411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5" name="Line 163">
              <a:extLst>
                <a:ext uri="{FF2B5EF4-FFF2-40B4-BE49-F238E27FC236}">
                  <a16:creationId xmlns:a16="http://schemas.microsoft.com/office/drawing/2014/main" id="{BFED4A29-B278-4441-8ADA-788CF04FD6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7534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6" name="Line 164">
              <a:extLst>
                <a:ext uri="{FF2B5EF4-FFF2-40B4-BE49-F238E27FC236}">
                  <a16:creationId xmlns:a16="http://schemas.microsoft.com/office/drawing/2014/main" id="{35B50E17-DF5B-4574-B10C-F0CD180711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7534" y="3719510"/>
              <a:ext cx="526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7" name="Line 165">
              <a:extLst>
                <a:ext uri="{FF2B5EF4-FFF2-40B4-BE49-F238E27FC236}">
                  <a16:creationId xmlns:a16="http://schemas.microsoft.com/office/drawing/2014/main" id="{5355FBB8-BC8A-4263-9239-474DBB7F53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20166" y="371951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8" name="Line 166">
              <a:extLst>
                <a:ext uri="{FF2B5EF4-FFF2-40B4-BE49-F238E27FC236}">
                  <a16:creationId xmlns:a16="http://schemas.microsoft.com/office/drawing/2014/main" id="{648495D9-6DDF-4E96-8F45-5A3E699A4F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20166" y="3434853"/>
              <a:ext cx="53373" cy="28465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9" name="Line 167">
              <a:extLst>
                <a:ext uri="{FF2B5EF4-FFF2-40B4-BE49-F238E27FC236}">
                  <a16:creationId xmlns:a16="http://schemas.microsoft.com/office/drawing/2014/main" id="{F4AAA044-2FE8-4962-8307-27E22A53D5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3539" y="3271027"/>
              <a:ext cx="0" cy="3291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0" name="Freeform 168">
              <a:extLst>
                <a:ext uri="{FF2B5EF4-FFF2-40B4-BE49-F238E27FC236}">
                  <a16:creationId xmlns:a16="http://schemas.microsoft.com/office/drawing/2014/main" id="{6B0CDB8A-540B-4C4B-B909-3B902FAD2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628" y="327102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1" name="Freeform 169">
              <a:extLst>
                <a:ext uri="{FF2B5EF4-FFF2-40B4-BE49-F238E27FC236}">
                  <a16:creationId xmlns:a16="http://schemas.microsoft.com/office/drawing/2014/main" id="{DAC99A2A-542B-42B0-9103-E1147D24D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628" y="360016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2" name="Line 170">
              <a:extLst>
                <a:ext uri="{FF2B5EF4-FFF2-40B4-BE49-F238E27FC236}">
                  <a16:creationId xmlns:a16="http://schemas.microsoft.com/office/drawing/2014/main" id="{47650129-460F-4299-92DF-008C4575CD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3539" y="3434853"/>
              <a:ext cx="526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3" name="Line 171">
              <a:extLst>
                <a:ext uri="{FF2B5EF4-FFF2-40B4-BE49-F238E27FC236}">
                  <a16:creationId xmlns:a16="http://schemas.microsoft.com/office/drawing/2014/main" id="{0412E3BD-2103-4E13-B7D5-F280EA55A4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6171" y="3271027"/>
              <a:ext cx="0" cy="3291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4" name="Freeform 172">
              <a:extLst>
                <a:ext uri="{FF2B5EF4-FFF2-40B4-BE49-F238E27FC236}">
                  <a16:creationId xmlns:a16="http://schemas.microsoft.com/office/drawing/2014/main" id="{15C6110A-84F8-4734-AAA7-BCF7A469F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001" y="327102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5" name="Freeform 173">
              <a:extLst>
                <a:ext uri="{FF2B5EF4-FFF2-40B4-BE49-F238E27FC236}">
                  <a16:creationId xmlns:a16="http://schemas.microsoft.com/office/drawing/2014/main" id="{380E78C8-26F2-4D22-8298-CE2ABEEB2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001" y="360016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6" name="Line 174">
              <a:extLst>
                <a:ext uri="{FF2B5EF4-FFF2-40B4-BE49-F238E27FC236}">
                  <a16:creationId xmlns:a16="http://schemas.microsoft.com/office/drawing/2014/main" id="{7B00D1F9-E0EE-4E68-A67E-DB718F0ECF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26171" y="3387410"/>
              <a:ext cx="54115" cy="4744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7" name="Line 175">
              <a:extLst>
                <a:ext uri="{FF2B5EF4-FFF2-40B4-BE49-F238E27FC236}">
                  <a16:creationId xmlns:a16="http://schemas.microsoft.com/office/drawing/2014/main" id="{7CBA9CF8-E8DE-44A1-A9A7-C02C33AE46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0285" y="3245082"/>
              <a:ext cx="0" cy="28465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8" name="Freeform 176">
              <a:extLst>
                <a:ext uri="{FF2B5EF4-FFF2-40B4-BE49-F238E27FC236}">
                  <a16:creationId xmlns:a16="http://schemas.microsoft.com/office/drawing/2014/main" id="{1F6477B8-3554-464F-B398-31F531014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116" y="324508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9" name="Freeform 177">
              <a:extLst>
                <a:ext uri="{FF2B5EF4-FFF2-40B4-BE49-F238E27FC236}">
                  <a16:creationId xmlns:a16="http://schemas.microsoft.com/office/drawing/2014/main" id="{5EE3CE9E-CEB0-4858-B0C8-801B11F6C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116" y="352973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0" name="Line 178">
              <a:extLst>
                <a:ext uri="{FF2B5EF4-FFF2-40B4-BE49-F238E27FC236}">
                  <a16:creationId xmlns:a16="http://schemas.microsoft.com/office/drawing/2014/main" id="{A0FC8F06-24C2-4A17-9444-9328678C69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0285" y="3387410"/>
              <a:ext cx="53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1" name="Line 179">
              <a:extLst>
                <a:ext uri="{FF2B5EF4-FFF2-40B4-BE49-F238E27FC236}">
                  <a16:creationId xmlns:a16="http://schemas.microsoft.com/office/drawing/2014/main" id="{D83CDA9D-12BA-4939-87E0-4D8368249B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658" y="3245082"/>
              <a:ext cx="0" cy="28465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" name="Freeform 180">
              <a:extLst>
                <a:ext uri="{FF2B5EF4-FFF2-40B4-BE49-F238E27FC236}">
                  <a16:creationId xmlns:a16="http://schemas.microsoft.com/office/drawing/2014/main" id="{9741FBFE-AC8C-4277-9879-2BC0DDFAF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489" y="3245082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Freeform 181">
              <a:extLst>
                <a:ext uri="{FF2B5EF4-FFF2-40B4-BE49-F238E27FC236}">
                  <a16:creationId xmlns:a16="http://schemas.microsoft.com/office/drawing/2014/main" id="{80F64156-C5C2-4EEA-98BD-580CEC9C8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489" y="3529739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" name="Line 182">
              <a:extLst>
                <a:ext uri="{FF2B5EF4-FFF2-40B4-BE49-F238E27FC236}">
                  <a16:creationId xmlns:a16="http://schemas.microsoft.com/office/drawing/2014/main" id="{D2AB944C-84BA-4961-81C2-B4D2F95E2C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658" y="3387410"/>
              <a:ext cx="53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" name="Line 183">
              <a:extLst>
                <a:ext uri="{FF2B5EF4-FFF2-40B4-BE49-F238E27FC236}">
                  <a16:creationId xmlns:a16="http://schemas.microsoft.com/office/drawing/2014/main" id="{8D48C876-43AD-4962-96B8-BA3324B8D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7031" y="3245082"/>
              <a:ext cx="0" cy="28465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6" name="Freeform 184">
              <a:extLst>
                <a:ext uri="{FF2B5EF4-FFF2-40B4-BE49-F238E27FC236}">
                  <a16:creationId xmlns:a16="http://schemas.microsoft.com/office/drawing/2014/main" id="{8D7FC29F-83AA-412F-966D-1450663F4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121" y="324508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7" name="Freeform 185">
              <a:extLst>
                <a:ext uri="{FF2B5EF4-FFF2-40B4-BE49-F238E27FC236}">
                  <a16:creationId xmlns:a16="http://schemas.microsoft.com/office/drawing/2014/main" id="{C7BBBD1C-808C-4FAC-ACA2-F200BA4CC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121" y="352973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Line 186">
              <a:extLst>
                <a:ext uri="{FF2B5EF4-FFF2-40B4-BE49-F238E27FC236}">
                  <a16:creationId xmlns:a16="http://schemas.microsoft.com/office/drawing/2014/main" id="{5D45781D-EB44-417F-A3CD-8182ED8F40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87031" y="3292525"/>
              <a:ext cx="52632" cy="94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" name="Line 187">
              <a:extLst>
                <a:ext uri="{FF2B5EF4-FFF2-40B4-BE49-F238E27FC236}">
                  <a16:creationId xmlns:a16="http://schemas.microsoft.com/office/drawing/2014/main" id="{1E9D0988-548F-4F47-B913-C87E851930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39663" y="3150196"/>
              <a:ext cx="0" cy="28465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Freeform 188">
              <a:extLst>
                <a:ext uri="{FF2B5EF4-FFF2-40B4-BE49-F238E27FC236}">
                  <a16:creationId xmlns:a16="http://schemas.microsoft.com/office/drawing/2014/main" id="{01663FD5-5BA9-4C31-B91F-33F992F16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4" y="3150196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1" name="Freeform 189">
              <a:extLst>
                <a:ext uri="{FF2B5EF4-FFF2-40B4-BE49-F238E27FC236}">
                  <a16:creationId xmlns:a16="http://schemas.microsoft.com/office/drawing/2014/main" id="{99F695E3-AC74-4106-A6B1-DC2B72F15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4" y="3434853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2" name="Line 190">
              <a:extLst>
                <a:ext uri="{FF2B5EF4-FFF2-40B4-BE49-F238E27FC236}">
                  <a16:creationId xmlns:a16="http://schemas.microsoft.com/office/drawing/2014/main" id="{C36206AD-04D2-4B6E-99DC-2294CDC8D3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39663" y="3245082"/>
              <a:ext cx="54115" cy="4744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3" name="Line 191">
              <a:extLst>
                <a:ext uri="{FF2B5EF4-FFF2-40B4-BE49-F238E27FC236}">
                  <a16:creationId xmlns:a16="http://schemas.microsoft.com/office/drawing/2014/main" id="{5E057A82-6F95-4C24-AF33-AC004CC61A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93778" y="3105719"/>
              <a:ext cx="0" cy="28020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Freeform 192">
              <a:extLst>
                <a:ext uri="{FF2B5EF4-FFF2-40B4-BE49-F238E27FC236}">
                  <a16:creationId xmlns:a16="http://schemas.microsoft.com/office/drawing/2014/main" id="{4F17E02D-8EB0-4D12-9142-8B1FED861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5609" y="310571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Freeform 193">
              <a:extLst>
                <a:ext uri="{FF2B5EF4-FFF2-40B4-BE49-F238E27FC236}">
                  <a16:creationId xmlns:a16="http://schemas.microsoft.com/office/drawing/2014/main" id="{32CC9AF9-5E1B-41D1-BA7D-A09AA34F0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5609" y="3385928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6" name="Line 194">
              <a:extLst>
                <a:ext uri="{FF2B5EF4-FFF2-40B4-BE49-F238E27FC236}">
                  <a16:creationId xmlns:a16="http://schemas.microsoft.com/office/drawing/2014/main" id="{FF826664-9961-4295-AC1A-F971E013A1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93778" y="3173918"/>
              <a:ext cx="53373" cy="7116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7" name="Line 195">
              <a:extLst>
                <a:ext uri="{FF2B5EF4-FFF2-40B4-BE49-F238E27FC236}">
                  <a16:creationId xmlns:a16="http://schemas.microsoft.com/office/drawing/2014/main" id="{4FA7429E-D392-4DF1-8700-1B112EC996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7151" y="3033072"/>
              <a:ext cx="0" cy="2831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8" name="Freeform 196">
              <a:extLst>
                <a:ext uri="{FF2B5EF4-FFF2-40B4-BE49-F238E27FC236}">
                  <a16:creationId xmlns:a16="http://schemas.microsoft.com/office/drawing/2014/main" id="{1F2BE276-A747-4C6D-9BCB-DAC24D67E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8240" y="303307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9" name="Freeform 197">
              <a:extLst>
                <a:ext uri="{FF2B5EF4-FFF2-40B4-BE49-F238E27FC236}">
                  <a16:creationId xmlns:a16="http://schemas.microsoft.com/office/drawing/2014/main" id="{71A10BE4-7CFD-44F8-8B10-6B18725F0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8240" y="3316246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0" name="Line 198">
              <a:extLst>
                <a:ext uri="{FF2B5EF4-FFF2-40B4-BE49-F238E27FC236}">
                  <a16:creationId xmlns:a16="http://schemas.microsoft.com/office/drawing/2014/main" id="{FED5C4E1-3B2B-4066-9123-6AAF5B30D3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7151" y="3173918"/>
              <a:ext cx="533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1" name="Line 199">
              <a:extLst>
                <a:ext uri="{FF2B5EF4-FFF2-40B4-BE49-F238E27FC236}">
                  <a16:creationId xmlns:a16="http://schemas.microsoft.com/office/drawing/2014/main" id="{47E38E9B-C4EE-48C1-B181-D6F92147E4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00524" y="3033072"/>
              <a:ext cx="0" cy="2831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2" name="Freeform 200">
              <a:extLst>
                <a:ext uri="{FF2B5EF4-FFF2-40B4-BE49-F238E27FC236}">
                  <a16:creationId xmlns:a16="http://schemas.microsoft.com/office/drawing/2014/main" id="{3A47C2B0-F324-4F45-B87E-887C368E3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1613" y="303307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3" name="Freeform 201">
              <a:extLst>
                <a:ext uri="{FF2B5EF4-FFF2-40B4-BE49-F238E27FC236}">
                  <a16:creationId xmlns:a16="http://schemas.microsoft.com/office/drawing/2014/main" id="{7940AF0D-99F9-4463-AD32-DAD1C83A9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1613" y="3316246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4" name="Line 202">
              <a:extLst>
                <a:ext uri="{FF2B5EF4-FFF2-40B4-BE49-F238E27FC236}">
                  <a16:creationId xmlns:a16="http://schemas.microsoft.com/office/drawing/2014/main" id="{FCD20553-CF9D-4937-92E7-04548192D2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00524" y="3173918"/>
              <a:ext cx="526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5" name="Line 203">
              <a:extLst>
                <a:ext uri="{FF2B5EF4-FFF2-40B4-BE49-F238E27FC236}">
                  <a16:creationId xmlns:a16="http://schemas.microsoft.com/office/drawing/2014/main" id="{2336B986-C2A9-4D25-AB28-A351EEDD5A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3155" y="2961167"/>
              <a:ext cx="0" cy="4262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6" name="Freeform 204">
              <a:extLst>
                <a:ext uri="{FF2B5EF4-FFF2-40B4-BE49-F238E27FC236}">
                  <a16:creationId xmlns:a16="http://schemas.microsoft.com/office/drawing/2014/main" id="{90DBE985-FD63-45BB-97C0-209233701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4986" y="296116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7" name="Freeform 206">
              <a:extLst>
                <a:ext uri="{FF2B5EF4-FFF2-40B4-BE49-F238E27FC236}">
                  <a16:creationId xmlns:a16="http://schemas.microsoft.com/office/drawing/2014/main" id="{69DEAEE9-A408-44C0-A44B-888650F9E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4986" y="3387410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8" name="Line 207">
              <a:extLst>
                <a:ext uri="{FF2B5EF4-FFF2-40B4-BE49-F238E27FC236}">
                  <a16:creationId xmlns:a16="http://schemas.microsoft.com/office/drawing/2014/main" id="{310CB11B-7204-43F8-BF59-F5320AED12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53155" y="3150196"/>
              <a:ext cx="54115" cy="2372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Line 208">
              <a:extLst>
                <a:ext uri="{FF2B5EF4-FFF2-40B4-BE49-F238E27FC236}">
                  <a16:creationId xmlns:a16="http://schemas.microsoft.com/office/drawing/2014/main" id="{2F7AF12A-5F35-4A9B-A505-BC8E1B5438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07270" y="2918913"/>
              <a:ext cx="0" cy="464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Freeform 209">
              <a:extLst>
                <a:ext uri="{FF2B5EF4-FFF2-40B4-BE49-F238E27FC236}">
                  <a16:creationId xmlns:a16="http://schemas.microsoft.com/office/drawing/2014/main" id="{A1B9897B-594C-4F88-9A2B-C58B8717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101" y="2918913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Freeform 210">
              <a:extLst>
                <a:ext uri="{FF2B5EF4-FFF2-40B4-BE49-F238E27FC236}">
                  <a16:creationId xmlns:a16="http://schemas.microsoft.com/office/drawing/2014/main" id="{352C4DC7-374A-4CB0-9C59-265F2BBCE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101" y="3382962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2" name="Line 211">
              <a:extLst>
                <a:ext uri="{FF2B5EF4-FFF2-40B4-BE49-F238E27FC236}">
                  <a16:creationId xmlns:a16="http://schemas.microsoft.com/office/drawing/2014/main" id="{D2C3B1DA-3C99-40AB-AA68-57AB91C0DA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07270" y="3056052"/>
              <a:ext cx="53373" cy="9414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Line 212">
              <a:extLst>
                <a:ext uri="{FF2B5EF4-FFF2-40B4-BE49-F238E27FC236}">
                  <a16:creationId xmlns:a16="http://schemas.microsoft.com/office/drawing/2014/main" id="{F5355304-49A3-430E-A617-B64784F8C8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0643" y="2833664"/>
              <a:ext cx="0" cy="4447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Freeform 213">
              <a:extLst>
                <a:ext uri="{FF2B5EF4-FFF2-40B4-BE49-F238E27FC236}">
                  <a16:creationId xmlns:a16="http://schemas.microsoft.com/office/drawing/2014/main" id="{7B1A90AF-A3F7-469F-B397-322DF9F3D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733" y="2833664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Freeform 214">
              <a:extLst>
                <a:ext uri="{FF2B5EF4-FFF2-40B4-BE49-F238E27FC236}">
                  <a16:creationId xmlns:a16="http://schemas.microsoft.com/office/drawing/2014/main" id="{46BA392A-247D-465D-8F24-3366C7E8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733" y="3278440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6" name="Line 215">
              <a:extLst>
                <a:ext uri="{FF2B5EF4-FFF2-40B4-BE49-F238E27FC236}">
                  <a16:creationId xmlns:a16="http://schemas.microsoft.com/office/drawing/2014/main" id="{B3977D8A-BCB9-4484-BE47-C9892C1CB5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0643" y="3056052"/>
              <a:ext cx="526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7" name="Line 216">
              <a:extLst>
                <a:ext uri="{FF2B5EF4-FFF2-40B4-BE49-F238E27FC236}">
                  <a16:creationId xmlns:a16="http://schemas.microsoft.com/office/drawing/2014/main" id="{41B35C6E-4F5C-4C58-A83B-6229B9E92E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13275" y="2829958"/>
              <a:ext cx="0" cy="45218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Freeform 217">
              <a:extLst>
                <a:ext uri="{FF2B5EF4-FFF2-40B4-BE49-F238E27FC236}">
                  <a16:creationId xmlns:a16="http://schemas.microsoft.com/office/drawing/2014/main" id="{4DED3E3A-91AB-4001-AB92-8039E41A0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5106" y="2829958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" name="Freeform 218">
              <a:extLst>
                <a:ext uri="{FF2B5EF4-FFF2-40B4-BE49-F238E27FC236}">
                  <a16:creationId xmlns:a16="http://schemas.microsoft.com/office/drawing/2014/main" id="{8D2BE3E0-73AF-438D-88CC-59FF77334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5106" y="328214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Line 219">
              <a:extLst>
                <a:ext uri="{FF2B5EF4-FFF2-40B4-BE49-F238E27FC236}">
                  <a16:creationId xmlns:a16="http://schemas.microsoft.com/office/drawing/2014/main" id="{957E0E5B-2308-4437-A4A0-B136DCAB69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13275" y="2937445"/>
              <a:ext cx="53373" cy="11860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Line 220">
              <a:extLst>
                <a:ext uri="{FF2B5EF4-FFF2-40B4-BE49-F238E27FC236}">
                  <a16:creationId xmlns:a16="http://schemas.microsoft.com/office/drawing/2014/main" id="{DB091DB6-2177-45B2-B9B9-47E0B9B96F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6648" y="2795858"/>
              <a:ext cx="0" cy="28391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2" name="Freeform 221">
              <a:extLst>
                <a:ext uri="{FF2B5EF4-FFF2-40B4-BE49-F238E27FC236}">
                  <a16:creationId xmlns:a16="http://schemas.microsoft.com/office/drawing/2014/main" id="{8D11D2E1-4639-45E9-9FAF-001F35F26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8479" y="2795858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Freeform 222">
              <a:extLst>
                <a:ext uri="{FF2B5EF4-FFF2-40B4-BE49-F238E27FC236}">
                  <a16:creationId xmlns:a16="http://schemas.microsoft.com/office/drawing/2014/main" id="{CB792070-CD1C-4B7A-9921-E216F7BF0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8479" y="3079774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Line 223">
              <a:extLst>
                <a:ext uri="{FF2B5EF4-FFF2-40B4-BE49-F238E27FC236}">
                  <a16:creationId xmlns:a16="http://schemas.microsoft.com/office/drawing/2014/main" id="{337DB1A5-D5F0-46E3-9A86-79BC39EAB2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66648" y="2842560"/>
              <a:ext cx="54115" cy="948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Line 224">
              <a:extLst>
                <a:ext uri="{FF2B5EF4-FFF2-40B4-BE49-F238E27FC236}">
                  <a16:creationId xmlns:a16="http://schemas.microsoft.com/office/drawing/2014/main" id="{36932E18-B4F6-4976-A677-C726B705C7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0763" y="2738037"/>
              <a:ext cx="0" cy="20978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Freeform 225">
              <a:extLst>
                <a:ext uri="{FF2B5EF4-FFF2-40B4-BE49-F238E27FC236}">
                  <a16:creationId xmlns:a16="http://schemas.microsoft.com/office/drawing/2014/main" id="{34FC04CF-A434-4C3E-94DC-62DE0485A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2593" y="2738037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Freeform 226">
              <a:extLst>
                <a:ext uri="{FF2B5EF4-FFF2-40B4-BE49-F238E27FC236}">
                  <a16:creationId xmlns:a16="http://schemas.microsoft.com/office/drawing/2014/main" id="{D779BB7E-0E34-4F63-89BA-A04C017EC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2593" y="2947823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8" name="Line 227">
              <a:extLst>
                <a:ext uri="{FF2B5EF4-FFF2-40B4-BE49-F238E27FC236}">
                  <a16:creationId xmlns:a16="http://schemas.microsoft.com/office/drawing/2014/main" id="{ACCAC0AF-5EC6-4222-B9CF-71C15B4F4C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0763" y="2842560"/>
              <a:ext cx="53373" cy="2372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Line 228">
              <a:extLst>
                <a:ext uri="{FF2B5EF4-FFF2-40B4-BE49-F238E27FC236}">
                  <a16:creationId xmlns:a16="http://schemas.microsoft.com/office/drawing/2014/main" id="{18307DDF-3058-4506-B52E-245F46FE5F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4136" y="2750639"/>
              <a:ext cx="0" cy="232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0" name="Freeform 229">
              <a:extLst>
                <a:ext uri="{FF2B5EF4-FFF2-40B4-BE49-F238E27FC236}">
                  <a16:creationId xmlns:a16="http://schemas.microsoft.com/office/drawing/2014/main" id="{E642FEEB-89E6-46A8-8D3B-0D4262EF6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225" y="275063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1" name="Freeform 230">
              <a:extLst>
                <a:ext uri="{FF2B5EF4-FFF2-40B4-BE49-F238E27FC236}">
                  <a16:creationId xmlns:a16="http://schemas.microsoft.com/office/drawing/2014/main" id="{89EF6F9B-06F3-42D1-B8F0-6709A2069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225" y="2982664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2" name="Line 231">
              <a:extLst>
                <a:ext uri="{FF2B5EF4-FFF2-40B4-BE49-F238E27FC236}">
                  <a16:creationId xmlns:a16="http://schemas.microsoft.com/office/drawing/2014/main" id="{E2160E31-766F-4515-BCE7-B66D91AC55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4136" y="2866281"/>
              <a:ext cx="5263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3" name="Line 232">
              <a:extLst>
                <a:ext uri="{FF2B5EF4-FFF2-40B4-BE49-F238E27FC236}">
                  <a16:creationId xmlns:a16="http://schemas.microsoft.com/office/drawing/2014/main" id="{055D991A-7720-441C-9E9E-AECF68ECEC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26767" y="2750639"/>
              <a:ext cx="0" cy="232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Freeform 233">
              <a:extLst>
                <a:ext uri="{FF2B5EF4-FFF2-40B4-BE49-F238E27FC236}">
                  <a16:creationId xmlns:a16="http://schemas.microsoft.com/office/drawing/2014/main" id="{16D720C6-0569-472A-82BA-B9EBB7936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8598" y="275063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Freeform 234">
              <a:extLst>
                <a:ext uri="{FF2B5EF4-FFF2-40B4-BE49-F238E27FC236}">
                  <a16:creationId xmlns:a16="http://schemas.microsoft.com/office/drawing/2014/main" id="{95E035BA-7136-448E-B8D3-91A98B90B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8598" y="2982664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Rectangle 235">
              <a:extLst>
                <a:ext uri="{FF2B5EF4-FFF2-40B4-BE49-F238E27FC236}">
                  <a16:creationId xmlns:a16="http://schemas.microsoft.com/office/drawing/2014/main" id="{54A771C7-0344-43D2-AB32-85E164425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8887" y="3691341"/>
              <a:ext cx="56338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7" name="Rectangle 236">
              <a:extLst>
                <a:ext uri="{FF2B5EF4-FFF2-40B4-BE49-F238E27FC236}">
                  <a16:creationId xmlns:a16="http://schemas.microsoft.com/office/drawing/2014/main" id="{C909BBA1-FB8A-4DB2-9302-464FEDE11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1519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Rectangle 237">
              <a:extLst>
                <a:ext uri="{FF2B5EF4-FFF2-40B4-BE49-F238E27FC236}">
                  <a16:creationId xmlns:a16="http://schemas.microsoft.com/office/drawing/2014/main" id="{EBE034FE-F9CF-4551-8CCD-442E8CF4E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4892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Rectangle 238">
              <a:extLst>
                <a:ext uri="{FF2B5EF4-FFF2-40B4-BE49-F238E27FC236}">
                  <a16:creationId xmlns:a16="http://schemas.microsoft.com/office/drawing/2014/main" id="{2C72BDBD-130B-49C4-8457-54F137B65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8266" y="3691341"/>
              <a:ext cx="56338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Rectangle 239">
              <a:extLst>
                <a:ext uri="{FF2B5EF4-FFF2-40B4-BE49-F238E27FC236}">
                  <a16:creationId xmlns:a16="http://schemas.microsoft.com/office/drawing/2014/main" id="{2707EDB5-3EB9-4803-A580-10E71FBB2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2380" y="3691341"/>
              <a:ext cx="56338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1" name="Rectangle 240">
              <a:extLst>
                <a:ext uri="{FF2B5EF4-FFF2-40B4-BE49-F238E27FC236}">
                  <a16:creationId xmlns:a16="http://schemas.microsoft.com/office/drawing/2014/main" id="{038699DE-7FDE-465B-B3AB-73672AA49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5012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2" name="Rectangle 241">
              <a:extLst>
                <a:ext uri="{FF2B5EF4-FFF2-40B4-BE49-F238E27FC236}">
                  <a16:creationId xmlns:a16="http://schemas.microsoft.com/office/drawing/2014/main" id="{5E801D03-1D47-4876-B191-CA86DD03C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8385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Rectangle 242">
              <a:extLst>
                <a:ext uri="{FF2B5EF4-FFF2-40B4-BE49-F238E27FC236}">
                  <a16:creationId xmlns:a16="http://schemas.microsoft.com/office/drawing/2014/main" id="{35D8779B-A581-44E1-9747-EE88B4F75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1016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4" name="Rectangle 243">
              <a:extLst>
                <a:ext uri="{FF2B5EF4-FFF2-40B4-BE49-F238E27FC236}">
                  <a16:creationId xmlns:a16="http://schemas.microsoft.com/office/drawing/2014/main" id="{DAAAAACD-B4C0-4BDA-9AC7-F1901EFB8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5131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Rectangle 244">
              <a:extLst>
                <a:ext uri="{FF2B5EF4-FFF2-40B4-BE49-F238E27FC236}">
                  <a16:creationId xmlns:a16="http://schemas.microsoft.com/office/drawing/2014/main" id="{F1C65406-6E08-48CF-9B86-05D37EB81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8504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6" name="Rectangle 245">
              <a:extLst>
                <a:ext uri="{FF2B5EF4-FFF2-40B4-BE49-F238E27FC236}">
                  <a16:creationId xmlns:a16="http://schemas.microsoft.com/office/drawing/2014/main" id="{99C673E3-80CA-4C92-BEA2-5B5878483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1877" y="3691341"/>
              <a:ext cx="56338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7" name="Rectangle 246">
              <a:extLst>
                <a:ext uri="{FF2B5EF4-FFF2-40B4-BE49-F238E27FC236}">
                  <a16:creationId xmlns:a16="http://schemas.microsoft.com/office/drawing/2014/main" id="{9BD15E55-EB47-443D-9794-718241A27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4509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Rectangle 247">
              <a:extLst>
                <a:ext uri="{FF2B5EF4-FFF2-40B4-BE49-F238E27FC236}">
                  <a16:creationId xmlns:a16="http://schemas.microsoft.com/office/drawing/2014/main" id="{4C9D6F0F-EB5E-461A-9755-7A4EE4270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8624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9" name="Rectangle 248">
              <a:extLst>
                <a:ext uri="{FF2B5EF4-FFF2-40B4-BE49-F238E27FC236}">
                  <a16:creationId xmlns:a16="http://schemas.microsoft.com/office/drawing/2014/main" id="{3EE90052-0BEC-4E39-86FA-EAE38E291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1997" y="3691341"/>
              <a:ext cx="57080" cy="563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Rectangle 249">
              <a:extLst>
                <a:ext uri="{FF2B5EF4-FFF2-40B4-BE49-F238E27FC236}">
                  <a16:creationId xmlns:a16="http://schemas.microsoft.com/office/drawing/2014/main" id="{82AC0355-5EAE-49D3-A888-7AA335CCD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628" y="3406684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1" name="Rectangle 250">
              <a:extLst>
                <a:ext uri="{FF2B5EF4-FFF2-40B4-BE49-F238E27FC236}">
                  <a16:creationId xmlns:a16="http://schemas.microsoft.com/office/drawing/2014/main" id="{6607F3C4-D1F9-467A-9C4C-4523C980F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8001" y="3406684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" name="Rectangle 251">
              <a:extLst>
                <a:ext uri="{FF2B5EF4-FFF2-40B4-BE49-F238E27FC236}">
                  <a16:creationId xmlns:a16="http://schemas.microsoft.com/office/drawing/2014/main" id="{018DFF07-1188-4B5F-9AD6-088AE8D15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2116" y="3359241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Rectangle 252">
              <a:extLst>
                <a:ext uri="{FF2B5EF4-FFF2-40B4-BE49-F238E27FC236}">
                  <a16:creationId xmlns:a16="http://schemas.microsoft.com/office/drawing/2014/main" id="{F597409C-2763-4693-B8C2-4B0A048E6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5489" y="3359241"/>
              <a:ext cx="56338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Rectangle 253">
              <a:extLst>
                <a:ext uri="{FF2B5EF4-FFF2-40B4-BE49-F238E27FC236}">
                  <a16:creationId xmlns:a16="http://schemas.microsoft.com/office/drawing/2014/main" id="{A1F6D950-C9F4-46C5-B9F3-EFBB391BB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8121" y="3359241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Rectangle 254">
              <a:extLst>
                <a:ext uri="{FF2B5EF4-FFF2-40B4-BE49-F238E27FC236}">
                  <a16:creationId xmlns:a16="http://schemas.microsoft.com/office/drawing/2014/main" id="{6F51DFC2-089A-4062-BCA5-9385B2E8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1494" y="3264356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" name="Rectangle 255">
              <a:extLst>
                <a:ext uri="{FF2B5EF4-FFF2-40B4-BE49-F238E27FC236}">
                  <a16:creationId xmlns:a16="http://schemas.microsoft.com/office/drawing/2014/main" id="{F9DA543A-5E4E-4661-99A3-0D4C05EAE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5609" y="3216913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" name="Rectangle 256">
              <a:extLst>
                <a:ext uri="{FF2B5EF4-FFF2-40B4-BE49-F238E27FC236}">
                  <a16:creationId xmlns:a16="http://schemas.microsoft.com/office/drawing/2014/main" id="{B3CBE1C6-3951-4564-AA36-FA8225572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8240" y="3145749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" name="Rectangle 257">
              <a:extLst>
                <a:ext uri="{FF2B5EF4-FFF2-40B4-BE49-F238E27FC236}">
                  <a16:creationId xmlns:a16="http://schemas.microsoft.com/office/drawing/2014/main" id="{5710173B-D719-4246-91D2-F4C46C5EF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1613" y="3145749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" name="Rectangle 258">
              <a:extLst>
                <a:ext uri="{FF2B5EF4-FFF2-40B4-BE49-F238E27FC236}">
                  <a16:creationId xmlns:a16="http://schemas.microsoft.com/office/drawing/2014/main" id="{CDB7758A-14BD-43B4-9459-363AF0968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4986" y="3145749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" name="Rectangle 259">
              <a:extLst>
                <a:ext uri="{FF2B5EF4-FFF2-40B4-BE49-F238E27FC236}">
                  <a16:creationId xmlns:a16="http://schemas.microsoft.com/office/drawing/2014/main" id="{391744CD-004B-4F85-B728-473B2751E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9101" y="3122027"/>
              <a:ext cx="56338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" name="Rectangle 260">
              <a:extLst>
                <a:ext uri="{FF2B5EF4-FFF2-40B4-BE49-F238E27FC236}">
                  <a16:creationId xmlns:a16="http://schemas.microsoft.com/office/drawing/2014/main" id="{B5709E3D-CD16-4CE1-91A2-C53DBB892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1733" y="3027142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" name="Rectangle 261">
              <a:extLst>
                <a:ext uri="{FF2B5EF4-FFF2-40B4-BE49-F238E27FC236}">
                  <a16:creationId xmlns:a16="http://schemas.microsoft.com/office/drawing/2014/main" id="{8432371F-05CA-450E-9C2B-75A500148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5106" y="3027142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" name="Rectangle 262">
              <a:extLst>
                <a:ext uri="{FF2B5EF4-FFF2-40B4-BE49-F238E27FC236}">
                  <a16:creationId xmlns:a16="http://schemas.microsoft.com/office/drawing/2014/main" id="{7E89A047-1153-41F3-BC61-76FE1C980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8479" y="2908535"/>
              <a:ext cx="56338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4" name="Rectangle 263">
              <a:extLst>
                <a:ext uri="{FF2B5EF4-FFF2-40B4-BE49-F238E27FC236}">
                  <a16:creationId xmlns:a16="http://schemas.microsoft.com/office/drawing/2014/main" id="{BD06E304-14EA-4632-BE16-F5DB52002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2593" y="2813649"/>
              <a:ext cx="56338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5" name="Rectangle 264">
              <a:extLst>
                <a:ext uri="{FF2B5EF4-FFF2-40B4-BE49-F238E27FC236}">
                  <a16:creationId xmlns:a16="http://schemas.microsoft.com/office/drawing/2014/main" id="{42D6AD3E-ADF6-40CC-9AF5-6EF688B97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5225" y="2837370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6" name="Rectangle 265">
              <a:extLst>
                <a:ext uri="{FF2B5EF4-FFF2-40B4-BE49-F238E27FC236}">
                  <a16:creationId xmlns:a16="http://schemas.microsoft.com/office/drawing/2014/main" id="{793B3F66-3183-49E7-ACAE-2A00DEA3F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8598" y="2837370"/>
              <a:ext cx="57080" cy="5708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7" name="Line 266">
              <a:extLst>
                <a:ext uri="{FF2B5EF4-FFF2-40B4-BE49-F238E27FC236}">
                  <a16:creationId xmlns:a16="http://schemas.microsoft.com/office/drawing/2014/main" id="{060B4D8F-15FA-465A-982B-7D30F9DE69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27056" y="3719510"/>
              <a:ext cx="3409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8" name="Line 267">
              <a:extLst>
                <a:ext uri="{FF2B5EF4-FFF2-40B4-BE49-F238E27FC236}">
                  <a16:creationId xmlns:a16="http://schemas.microsoft.com/office/drawing/2014/main" id="{69DC271E-015F-4F58-8F25-36FA90CB64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84136" y="3719510"/>
              <a:ext cx="3409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9" name="Line 268">
              <a:extLst>
                <a:ext uri="{FF2B5EF4-FFF2-40B4-BE49-F238E27FC236}">
                  <a16:creationId xmlns:a16="http://schemas.microsoft.com/office/drawing/2014/main" id="{1B27F745-9186-46A6-9C95-541A1DE5CD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1216" y="3719510"/>
              <a:ext cx="3409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0" name="Line 269">
              <a:extLst>
                <a:ext uri="{FF2B5EF4-FFF2-40B4-BE49-F238E27FC236}">
                  <a16:creationId xmlns:a16="http://schemas.microsoft.com/office/drawing/2014/main" id="{8FE8B5CE-D98C-4EF8-B805-3681A6E1A1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7554" y="3719510"/>
              <a:ext cx="3409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Line 270">
              <a:extLst>
                <a:ext uri="{FF2B5EF4-FFF2-40B4-BE49-F238E27FC236}">
                  <a16:creationId xmlns:a16="http://schemas.microsoft.com/office/drawing/2014/main" id="{DD95D38A-958D-4424-B4D9-F15D160AF4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54634" y="3719510"/>
              <a:ext cx="3409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" name="Line 271">
              <a:extLst>
                <a:ext uri="{FF2B5EF4-FFF2-40B4-BE49-F238E27FC236}">
                  <a16:creationId xmlns:a16="http://schemas.microsoft.com/office/drawing/2014/main" id="{CB900788-DF6F-4EFD-95C9-B8253BAFB5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1713" y="3719510"/>
              <a:ext cx="3409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" name="Line 272">
              <a:extLst>
                <a:ext uri="{FF2B5EF4-FFF2-40B4-BE49-F238E27FC236}">
                  <a16:creationId xmlns:a16="http://schemas.microsoft.com/office/drawing/2014/main" id="{CD5E1E8A-07CB-4F9D-B40E-DC3D0B4DC1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8793" y="3719510"/>
              <a:ext cx="3113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Line 273">
              <a:extLst>
                <a:ext uri="{FF2B5EF4-FFF2-40B4-BE49-F238E27FC236}">
                  <a16:creationId xmlns:a16="http://schemas.microsoft.com/office/drawing/2014/main" id="{F5E7E6BC-0626-4F6F-AF07-63C7B4B90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99927" y="3719510"/>
              <a:ext cx="296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5" name="Line 274">
              <a:extLst>
                <a:ext uri="{FF2B5EF4-FFF2-40B4-BE49-F238E27FC236}">
                  <a16:creationId xmlns:a16="http://schemas.microsoft.com/office/drawing/2014/main" id="{4F218494-7C00-44F8-884B-A1DEAA488D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5131" y="3719510"/>
              <a:ext cx="2891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6" name="Line 275">
              <a:extLst>
                <a:ext uri="{FF2B5EF4-FFF2-40B4-BE49-F238E27FC236}">
                  <a16:creationId xmlns:a16="http://schemas.microsoft.com/office/drawing/2014/main" id="{D17881F9-45B3-4586-9CCC-BCF7199B3C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4041" y="3719510"/>
              <a:ext cx="51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7" name="Line 276">
              <a:extLst>
                <a:ext uri="{FF2B5EF4-FFF2-40B4-BE49-F238E27FC236}">
                  <a16:creationId xmlns:a16="http://schemas.microsoft.com/office/drawing/2014/main" id="{DACA5C85-9A45-4109-B2E0-ACBF70ADF5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2210" y="3719510"/>
              <a:ext cx="244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" name="Line 277">
              <a:extLst>
                <a:ext uri="{FF2B5EF4-FFF2-40B4-BE49-F238E27FC236}">
                  <a16:creationId xmlns:a16="http://schemas.microsoft.com/office/drawing/2014/main" id="{9C2A66E0-B99D-4597-B203-D6A41A95B5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06673" y="3719510"/>
              <a:ext cx="963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" name="Line 278">
              <a:extLst>
                <a:ext uri="{FF2B5EF4-FFF2-40B4-BE49-F238E27FC236}">
                  <a16:creationId xmlns:a16="http://schemas.microsoft.com/office/drawing/2014/main" id="{7AE8F0AD-9489-4B5F-B258-59CB22E6D8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39290" y="3719510"/>
              <a:ext cx="2075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" name="Line 279">
              <a:extLst>
                <a:ext uri="{FF2B5EF4-FFF2-40B4-BE49-F238E27FC236}">
                  <a16:creationId xmlns:a16="http://schemas.microsoft.com/office/drawing/2014/main" id="{F3D641B9-3042-482C-A808-8CAADDCB0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0046" y="3719510"/>
              <a:ext cx="1334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" name="Line 280">
              <a:extLst>
                <a:ext uri="{FF2B5EF4-FFF2-40B4-BE49-F238E27FC236}">
                  <a16:creationId xmlns:a16="http://schemas.microsoft.com/office/drawing/2014/main" id="{0B9BE188-05D4-42EF-AE3B-212DA0BDF7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6370" y="3719510"/>
              <a:ext cx="170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" name="Line 281">
              <a:extLst>
                <a:ext uri="{FF2B5EF4-FFF2-40B4-BE49-F238E27FC236}">
                  <a16:creationId xmlns:a16="http://schemas.microsoft.com/office/drawing/2014/main" id="{DBF660F0-B9EA-40DE-BF7E-55E47585A4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3420" y="3719510"/>
              <a:ext cx="170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" name="Line 282">
              <a:extLst>
                <a:ext uri="{FF2B5EF4-FFF2-40B4-BE49-F238E27FC236}">
                  <a16:creationId xmlns:a16="http://schemas.microsoft.com/office/drawing/2014/main" id="{89334EDC-CABA-4147-B8BF-AC1F85AE82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2708" y="3719510"/>
              <a:ext cx="1482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" name="Line 283">
              <a:extLst>
                <a:ext uri="{FF2B5EF4-FFF2-40B4-BE49-F238E27FC236}">
                  <a16:creationId xmlns:a16="http://schemas.microsoft.com/office/drawing/2014/main" id="{9A18F19D-341A-4283-B963-20BCDC6196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7534" y="3719510"/>
              <a:ext cx="1927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" name="Line 284">
              <a:extLst>
                <a:ext uri="{FF2B5EF4-FFF2-40B4-BE49-F238E27FC236}">
                  <a16:creationId xmlns:a16="http://schemas.microsoft.com/office/drawing/2014/main" id="{8D711A88-32DC-464B-A2EE-EDB32A83E9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9788" y="3719510"/>
              <a:ext cx="1037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" name="Line 285">
              <a:extLst>
                <a:ext uri="{FF2B5EF4-FFF2-40B4-BE49-F238E27FC236}">
                  <a16:creationId xmlns:a16="http://schemas.microsoft.com/office/drawing/2014/main" id="{743125B8-603B-4453-84D8-B00CEA1F0B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20166" y="3719510"/>
              <a:ext cx="2372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" name="Line 286">
              <a:extLst>
                <a:ext uri="{FF2B5EF4-FFF2-40B4-BE49-F238E27FC236}">
                  <a16:creationId xmlns:a16="http://schemas.microsoft.com/office/drawing/2014/main" id="{4F99CD32-D15A-48D2-B86F-CFD53372BC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6867" y="3719510"/>
              <a:ext cx="667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" name="Line 287">
              <a:extLst>
                <a:ext uri="{FF2B5EF4-FFF2-40B4-BE49-F238E27FC236}">
                  <a16:creationId xmlns:a16="http://schemas.microsoft.com/office/drawing/2014/main" id="{D532CDC1-BF68-49DA-A793-537059E0A7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73539" y="3700236"/>
              <a:ext cx="20015" cy="192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" name="Line 288">
              <a:extLst>
                <a:ext uri="{FF2B5EF4-FFF2-40B4-BE49-F238E27FC236}">
                  <a16:creationId xmlns:a16="http://schemas.microsoft.com/office/drawing/2014/main" id="{1778CEB6-3095-4634-8346-C81D50E4EF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10604" y="3672067"/>
              <a:ext cx="15567" cy="1334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" name="Line 289">
              <a:extLst>
                <a:ext uri="{FF2B5EF4-FFF2-40B4-BE49-F238E27FC236}">
                  <a16:creationId xmlns:a16="http://schemas.microsoft.com/office/drawing/2014/main" id="{21F06715-1E53-42CA-9DC4-D1B25CC21E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6171" y="3624624"/>
              <a:ext cx="0" cy="192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" name="Line 290">
              <a:extLst>
                <a:ext uri="{FF2B5EF4-FFF2-40B4-BE49-F238E27FC236}">
                  <a16:creationId xmlns:a16="http://schemas.microsoft.com/office/drawing/2014/main" id="{A3203144-8EDD-446E-960D-AD07552A62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26171" y="3700236"/>
              <a:ext cx="0" cy="192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" name="Freeform 291">
              <a:extLst>
                <a:ext uri="{FF2B5EF4-FFF2-40B4-BE49-F238E27FC236}">
                  <a16:creationId xmlns:a16="http://schemas.microsoft.com/office/drawing/2014/main" id="{258DB7D4-4067-46A2-B7E1-7F62D136C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001" y="3624624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" name="Freeform 292">
              <a:extLst>
                <a:ext uri="{FF2B5EF4-FFF2-40B4-BE49-F238E27FC236}">
                  <a16:creationId xmlns:a16="http://schemas.microsoft.com/office/drawing/2014/main" id="{045BE604-9126-4A7F-B7FE-818C154AA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001" y="3719510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" name="Line 293">
              <a:extLst>
                <a:ext uri="{FF2B5EF4-FFF2-40B4-BE49-F238E27FC236}">
                  <a16:creationId xmlns:a16="http://schemas.microsoft.com/office/drawing/2014/main" id="{F57C5037-5DD9-4C01-96B0-B70DF1E6B6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26171" y="3662430"/>
              <a:ext cx="9637" cy="963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5" name="Line 294">
              <a:extLst>
                <a:ext uri="{FF2B5EF4-FFF2-40B4-BE49-F238E27FC236}">
                  <a16:creationId xmlns:a16="http://schemas.microsoft.com/office/drawing/2014/main" id="{151038BC-9049-4708-8216-AF652F4583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52857" y="3625366"/>
              <a:ext cx="25945" cy="2223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6" name="Line 295">
              <a:extLst>
                <a:ext uri="{FF2B5EF4-FFF2-40B4-BE49-F238E27FC236}">
                  <a16:creationId xmlns:a16="http://schemas.microsoft.com/office/drawing/2014/main" id="{60899EAC-87BD-46D2-BC62-E919F1E530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0285" y="3570510"/>
              <a:ext cx="0" cy="2594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7" name="Line 296">
              <a:extLst>
                <a:ext uri="{FF2B5EF4-FFF2-40B4-BE49-F238E27FC236}">
                  <a16:creationId xmlns:a16="http://schemas.microsoft.com/office/drawing/2014/main" id="{3ED3939E-0EF3-4E62-8BE1-322DEFED2C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80285" y="3652793"/>
              <a:ext cx="0" cy="266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8" name="Freeform 297">
              <a:extLst>
                <a:ext uri="{FF2B5EF4-FFF2-40B4-BE49-F238E27FC236}">
                  <a16:creationId xmlns:a16="http://schemas.microsoft.com/office/drawing/2014/main" id="{17616F51-31D8-4BE1-8BFD-F4374D099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116" y="3570510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9" name="Freeform 298">
              <a:extLst>
                <a:ext uri="{FF2B5EF4-FFF2-40B4-BE49-F238E27FC236}">
                  <a16:creationId xmlns:a16="http://schemas.microsoft.com/office/drawing/2014/main" id="{BE757A91-0A84-41F2-9D75-F5910635E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116" y="3679480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0" name="Line 299">
              <a:extLst>
                <a:ext uri="{FF2B5EF4-FFF2-40B4-BE49-F238E27FC236}">
                  <a16:creationId xmlns:a16="http://schemas.microsoft.com/office/drawing/2014/main" id="{D32FAEEE-7046-41AB-A4E4-20369F3A9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01782" y="3624624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1" name="Line 300">
              <a:extLst>
                <a:ext uri="{FF2B5EF4-FFF2-40B4-BE49-F238E27FC236}">
                  <a16:creationId xmlns:a16="http://schemas.microsoft.com/office/drawing/2014/main" id="{9D1FD92F-7D08-44AD-9159-C4BA135DA4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3658" y="3570510"/>
              <a:ext cx="0" cy="2594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2" name="Line 301">
              <a:extLst>
                <a:ext uri="{FF2B5EF4-FFF2-40B4-BE49-F238E27FC236}">
                  <a16:creationId xmlns:a16="http://schemas.microsoft.com/office/drawing/2014/main" id="{BD216308-8700-4E27-906A-3BE1A0EA10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33658" y="3652793"/>
              <a:ext cx="0" cy="266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3" name="Freeform 302">
              <a:extLst>
                <a:ext uri="{FF2B5EF4-FFF2-40B4-BE49-F238E27FC236}">
                  <a16:creationId xmlns:a16="http://schemas.microsoft.com/office/drawing/2014/main" id="{50A33909-D700-4BD0-BD45-B1498C5E7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489" y="3570510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4" name="Freeform 303">
              <a:extLst>
                <a:ext uri="{FF2B5EF4-FFF2-40B4-BE49-F238E27FC236}">
                  <a16:creationId xmlns:a16="http://schemas.microsoft.com/office/drawing/2014/main" id="{9DDCE0D8-66CD-43CF-9A0E-A51AEF7EE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489" y="3679480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5" name="Line 304">
              <a:extLst>
                <a:ext uri="{FF2B5EF4-FFF2-40B4-BE49-F238E27FC236}">
                  <a16:creationId xmlns:a16="http://schemas.microsoft.com/office/drawing/2014/main" id="{AE6CA89E-DAAA-4FA5-A821-F0F713F6A2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33658" y="3622400"/>
              <a:ext cx="742" cy="22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6" name="Line 305">
              <a:extLst>
                <a:ext uri="{FF2B5EF4-FFF2-40B4-BE49-F238E27FC236}">
                  <a16:creationId xmlns:a16="http://schemas.microsoft.com/office/drawing/2014/main" id="{007FA74D-26F7-4EE5-AB12-84B06E9448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51449" y="3584594"/>
              <a:ext cx="25945" cy="229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7" name="Line 306">
              <a:extLst>
                <a:ext uri="{FF2B5EF4-FFF2-40B4-BE49-F238E27FC236}">
                  <a16:creationId xmlns:a16="http://schemas.microsoft.com/office/drawing/2014/main" id="{B3F1A459-49B2-439F-88DB-DCE2A67FE1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7031" y="3529739"/>
              <a:ext cx="0" cy="192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8" name="Line 307">
              <a:extLst>
                <a:ext uri="{FF2B5EF4-FFF2-40B4-BE49-F238E27FC236}">
                  <a16:creationId xmlns:a16="http://schemas.microsoft.com/office/drawing/2014/main" id="{CC1542E7-DBFE-46F0-AEB6-5BF38019A1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87031" y="3605351"/>
              <a:ext cx="0" cy="192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Freeform 308">
              <a:extLst>
                <a:ext uri="{FF2B5EF4-FFF2-40B4-BE49-F238E27FC236}">
                  <a16:creationId xmlns:a16="http://schemas.microsoft.com/office/drawing/2014/main" id="{39DA9A2F-CEC1-4455-AA07-9EA56BF6C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121" y="352973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Freeform 309">
              <a:extLst>
                <a:ext uri="{FF2B5EF4-FFF2-40B4-BE49-F238E27FC236}">
                  <a16:creationId xmlns:a16="http://schemas.microsoft.com/office/drawing/2014/main" id="{8A19A3BE-9AA6-4BF8-8372-38A8CE3E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121" y="3624624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1" name="Line 310">
              <a:extLst>
                <a:ext uri="{FF2B5EF4-FFF2-40B4-BE49-F238E27FC236}">
                  <a16:creationId xmlns:a16="http://schemas.microsoft.com/office/drawing/2014/main" id="{DB995DD1-A6E3-4C55-A6D4-8A84BA00B7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94444" y="3546789"/>
              <a:ext cx="25204" cy="229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2" name="Line 311">
              <a:extLst>
                <a:ext uri="{FF2B5EF4-FFF2-40B4-BE49-F238E27FC236}">
                  <a16:creationId xmlns:a16="http://schemas.microsoft.com/office/drawing/2014/main" id="{5FFE5CAA-15A9-4A03-A769-F6290572C4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35957" y="3529739"/>
              <a:ext cx="3707" cy="22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3" name="Line 312">
              <a:extLst>
                <a:ext uri="{FF2B5EF4-FFF2-40B4-BE49-F238E27FC236}">
                  <a16:creationId xmlns:a16="http://schemas.microsoft.com/office/drawing/2014/main" id="{EF391FF5-F7DF-4F2C-9E1B-EC9264404E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39663" y="3508982"/>
              <a:ext cx="22980" cy="2075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4" name="Line 313">
              <a:extLst>
                <a:ext uri="{FF2B5EF4-FFF2-40B4-BE49-F238E27FC236}">
                  <a16:creationId xmlns:a16="http://schemas.microsoft.com/office/drawing/2014/main" id="{55EECC4C-C481-49C0-AB3E-C5D8FDD295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79693" y="3482296"/>
              <a:ext cx="14085" cy="1260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5" name="Line 314">
              <a:extLst>
                <a:ext uri="{FF2B5EF4-FFF2-40B4-BE49-F238E27FC236}">
                  <a16:creationId xmlns:a16="http://schemas.microsoft.com/office/drawing/2014/main" id="{02056CE5-CED4-4136-B303-8E1DDE4F5B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93778" y="3470435"/>
              <a:ext cx="8896" cy="118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6" name="Line 315">
              <a:extLst>
                <a:ext uri="{FF2B5EF4-FFF2-40B4-BE49-F238E27FC236}">
                  <a16:creationId xmlns:a16="http://schemas.microsoft.com/office/drawing/2014/main" id="{7CA082D7-0B41-4537-9E65-52AE7DEB69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16758" y="3423734"/>
              <a:ext cx="20015" cy="2742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7" name="Line 316">
              <a:extLst>
                <a:ext uri="{FF2B5EF4-FFF2-40B4-BE49-F238E27FC236}">
                  <a16:creationId xmlns:a16="http://schemas.microsoft.com/office/drawing/2014/main" id="{0EED2827-9552-4DB9-8CBE-C9C616C184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7151" y="3352570"/>
              <a:ext cx="0" cy="303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8" name="Line 317">
              <a:extLst>
                <a:ext uri="{FF2B5EF4-FFF2-40B4-BE49-F238E27FC236}">
                  <a16:creationId xmlns:a16="http://schemas.microsoft.com/office/drawing/2014/main" id="{C72B1786-B0A4-430B-BB3B-AA691E4966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47151" y="3440042"/>
              <a:ext cx="0" cy="311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9" name="Freeform 318">
              <a:extLst>
                <a:ext uri="{FF2B5EF4-FFF2-40B4-BE49-F238E27FC236}">
                  <a16:creationId xmlns:a16="http://schemas.microsoft.com/office/drawing/2014/main" id="{21B5EC93-ADAF-42FB-B108-6B69BD42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8240" y="3352570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0" name="Freeform 319">
              <a:extLst>
                <a:ext uri="{FF2B5EF4-FFF2-40B4-BE49-F238E27FC236}">
                  <a16:creationId xmlns:a16="http://schemas.microsoft.com/office/drawing/2014/main" id="{455D3752-FE00-429B-9217-340E6508A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8240" y="347117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1" name="Line 320">
              <a:extLst>
                <a:ext uri="{FF2B5EF4-FFF2-40B4-BE49-F238E27FC236}">
                  <a16:creationId xmlns:a16="http://schemas.microsoft.com/office/drawing/2014/main" id="{C44ABB88-B94F-40FD-8858-BA387B99FC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50857" y="3383704"/>
              <a:ext cx="25945" cy="229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2" name="Line 321">
              <a:extLst>
                <a:ext uri="{FF2B5EF4-FFF2-40B4-BE49-F238E27FC236}">
                  <a16:creationId xmlns:a16="http://schemas.microsoft.com/office/drawing/2014/main" id="{6D3F6074-FB31-41E1-8F17-5AA1161C90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93852" y="3363689"/>
              <a:ext cx="6672" cy="518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3" name="Line 322">
              <a:extLst>
                <a:ext uri="{FF2B5EF4-FFF2-40B4-BE49-F238E27FC236}">
                  <a16:creationId xmlns:a16="http://schemas.microsoft.com/office/drawing/2014/main" id="{F99DD4AB-FD7C-4529-98E6-EA4B2FC034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00524" y="3319211"/>
              <a:ext cx="0" cy="163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4" name="Line 323">
              <a:extLst>
                <a:ext uri="{FF2B5EF4-FFF2-40B4-BE49-F238E27FC236}">
                  <a16:creationId xmlns:a16="http://schemas.microsoft.com/office/drawing/2014/main" id="{39D1A176-7D22-4603-9F91-E98D37ACDD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00524" y="3392600"/>
              <a:ext cx="0" cy="17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5" name="Freeform 324">
              <a:extLst>
                <a:ext uri="{FF2B5EF4-FFF2-40B4-BE49-F238E27FC236}">
                  <a16:creationId xmlns:a16="http://schemas.microsoft.com/office/drawing/2014/main" id="{FBDA8B1E-EB30-4220-BCD9-E47112683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1613" y="3319211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6" name="Freeform 325">
              <a:extLst>
                <a:ext uri="{FF2B5EF4-FFF2-40B4-BE49-F238E27FC236}">
                  <a16:creationId xmlns:a16="http://schemas.microsoft.com/office/drawing/2014/main" id="{4186D076-CDEB-4171-A1A8-67E9D6B1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1613" y="3409649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7" name="Line 326">
              <a:extLst>
                <a:ext uri="{FF2B5EF4-FFF2-40B4-BE49-F238E27FC236}">
                  <a16:creationId xmlns:a16="http://schemas.microsoft.com/office/drawing/2014/main" id="{85ED1911-B043-4087-8FE9-D74D28DA12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00524" y="3342192"/>
              <a:ext cx="14826" cy="2149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8" name="Line 327">
              <a:extLst>
                <a:ext uri="{FF2B5EF4-FFF2-40B4-BE49-F238E27FC236}">
                  <a16:creationId xmlns:a16="http://schemas.microsoft.com/office/drawing/2014/main" id="{4BA89869-00FE-4606-9231-9D0C115515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28693" y="3296231"/>
              <a:ext cx="20756" cy="281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9" name="Line 328">
              <a:extLst>
                <a:ext uri="{FF2B5EF4-FFF2-40B4-BE49-F238E27FC236}">
                  <a16:creationId xmlns:a16="http://schemas.microsoft.com/office/drawing/2014/main" id="{E208A147-5736-467A-A41D-F5CFB54A8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3155" y="3167246"/>
              <a:ext cx="0" cy="9711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0" name="Line 329">
              <a:extLst>
                <a:ext uri="{FF2B5EF4-FFF2-40B4-BE49-F238E27FC236}">
                  <a16:creationId xmlns:a16="http://schemas.microsoft.com/office/drawing/2014/main" id="{64586809-FA5D-40BB-A9D0-D464313A3C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53155" y="3321435"/>
              <a:ext cx="0" cy="9711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1" name="Freeform 330">
              <a:extLst>
                <a:ext uri="{FF2B5EF4-FFF2-40B4-BE49-F238E27FC236}">
                  <a16:creationId xmlns:a16="http://schemas.microsoft.com/office/drawing/2014/main" id="{7A6BA753-824D-4B7A-8E18-CEE3BCC66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4986" y="3167246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2" name="Freeform 331">
              <a:extLst>
                <a:ext uri="{FF2B5EF4-FFF2-40B4-BE49-F238E27FC236}">
                  <a16:creationId xmlns:a16="http://schemas.microsoft.com/office/drawing/2014/main" id="{1EF8CC39-CCDB-4C19-848E-5C9880533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4986" y="3418545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3" name="Line 332">
              <a:extLst>
                <a:ext uri="{FF2B5EF4-FFF2-40B4-BE49-F238E27FC236}">
                  <a16:creationId xmlns:a16="http://schemas.microsoft.com/office/drawing/2014/main" id="{A62E9071-2B31-4587-ABCF-A0FF4E7249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5758" y="3302903"/>
              <a:ext cx="25204" cy="229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4" name="Line 333">
              <a:extLst>
                <a:ext uri="{FF2B5EF4-FFF2-40B4-BE49-F238E27FC236}">
                  <a16:creationId xmlns:a16="http://schemas.microsoft.com/office/drawing/2014/main" id="{401F7090-67D9-48D2-9A9D-F9ACBE9298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07270" y="3224326"/>
              <a:ext cx="0" cy="874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5" name="Line 334">
              <a:extLst>
                <a:ext uri="{FF2B5EF4-FFF2-40B4-BE49-F238E27FC236}">
                  <a16:creationId xmlns:a16="http://schemas.microsoft.com/office/drawing/2014/main" id="{490FBD39-118A-4120-9FD5-D04E9B304D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07270" y="3368878"/>
              <a:ext cx="0" cy="882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6" name="Freeform 335">
              <a:extLst>
                <a:ext uri="{FF2B5EF4-FFF2-40B4-BE49-F238E27FC236}">
                  <a16:creationId xmlns:a16="http://schemas.microsoft.com/office/drawing/2014/main" id="{22AC5B01-5606-401A-9D20-E1907EF49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101" y="3224326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7" name="Freeform 336">
              <a:extLst>
                <a:ext uri="{FF2B5EF4-FFF2-40B4-BE49-F238E27FC236}">
                  <a16:creationId xmlns:a16="http://schemas.microsoft.com/office/drawing/2014/main" id="{A3263680-3A3F-426A-AB8E-80558223D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101" y="3457092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8" name="Line 337">
              <a:extLst>
                <a:ext uri="{FF2B5EF4-FFF2-40B4-BE49-F238E27FC236}">
                  <a16:creationId xmlns:a16="http://schemas.microsoft.com/office/drawing/2014/main" id="{EB85849E-3B9C-40C9-ACC3-B18219BE12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08011" y="3315505"/>
              <a:ext cx="25945" cy="229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9" name="Line 338">
              <a:extLst>
                <a:ext uri="{FF2B5EF4-FFF2-40B4-BE49-F238E27FC236}">
                  <a16:creationId xmlns:a16="http://schemas.microsoft.com/office/drawing/2014/main" id="{4B8AD73C-593E-4C40-A3D2-4A17B65C0B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51006" y="3292525"/>
              <a:ext cx="9637" cy="815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0" name="Line 339">
              <a:extLst>
                <a:ext uri="{FF2B5EF4-FFF2-40B4-BE49-F238E27FC236}">
                  <a16:creationId xmlns:a16="http://schemas.microsoft.com/office/drawing/2014/main" id="{2DFB9F66-803F-438F-8679-620A6176A3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0643" y="3167246"/>
              <a:ext cx="0" cy="9711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1" name="Line 340">
              <a:extLst>
                <a:ext uri="{FF2B5EF4-FFF2-40B4-BE49-F238E27FC236}">
                  <a16:creationId xmlns:a16="http://schemas.microsoft.com/office/drawing/2014/main" id="{8F8F06E0-ECC7-45D6-AF68-0E2F3B2251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60643" y="3321435"/>
              <a:ext cx="0" cy="9711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2" name="Freeform 341">
              <a:extLst>
                <a:ext uri="{FF2B5EF4-FFF2-40B4-BE49-F238E27FC236}">
                  <a16:creationId xmlns:a16="http://schemas.microsoft.com/office/drawing/2014/main" id="{3C652C46-9A8E-4504-9C06-E242AB43B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733" y="3167246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3" name="Freeform 342">
              <a:extLst>
                <a:ext uri="{FF2B5EF4-FFF2-40B4-BE49-F238E27FC236}">
                  <a16:creationId xmlns:a16="http://schemas.microsoft.com/office/drawing/2014/main" id="{7BC4C2CA-F145-4346-88EF-2AC778E97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733" y="3418545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4" name="Line 343">
              <a:extLst>
                <a:ext uri="{FF2B5EF4-FFF2-40B4-BE49-F238E27FC236}">
                  <a16:creationId xmlns:a16="http://schemas.microsoft.com/office/drawing/2014/main" id="{1482E308-6C1A-4F9B-A7ED-D8FFF4D916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60643" y="3274734"/>
              <a:ext cx="11861" cy="1779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5" name="Line 344">
              <a:extLst>
                <a:ext uri="{FF2B5EF4-FFF2-40B4-BE49-F238E27FC236}">
                  <a16:creationId xmlns:a16="http://schemas.microsoft.com/office/drawing/2014/main" id="{FE9E760B-31B8-4BA3-8F4B-B0A71DCF35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7330" y="3229515"/>
              <a:ext cx="19274" cy="2742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6" name="Line 345">
              <a:extLst>
                <a:ext uri="{FF2B5EF4-FFF2-40B4-BE49-F238E27FC236}">
                  <a16:creationId xmlns:a16="http://schemas.microsoft.com/office/drawing/2014/main" id="{2E0FCFCA-7EC2-49B6-B357-3763AF25C6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13275" y="3070137"/>
              <a:ext cx="0" cy="12305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7" name="Line 346">
              <a:extLst>
                <a:ext uri="{FF2B5EF4-FFF2-40B4-BE49-F238E27FC236}">
                  <a16:creationId xmlns:a16="http://schemas.microsoft.com/office/drawing/2014/main" id="{B6EBA948-A81B-4D32-B53E-9EE9989493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13275" y="3250271"/>
              <a:ext cx="0" cy="12379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8" name="Freeform 347">
              <a:extLst>
                <a:ext uri="{FF2B5EF4-FFF2-40B4-BE49-F238E27FC236}">
                  <a16:creationId xmlns:a16="http://schemas.microsoft.com/office/drawing/2014/main" id="{BBA9EFD4-00C6-4888-A2D1-1ADE65E45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5106" y="307013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9" name="Freeform 348">
              <a:extLst>
                <a:ext uri="{FF2B5EF4-FFF2-40B4-BE49-F238E27FC236}">
                  <a16:creationId xmlns:a16="http://schemas.microsoft.com/office/drawing/2014/main" id="{7BB58CF3-5752-4F40-8DC1-7CC83E63C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5106" y="337406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0" name="Line 349">
              <a:extLst>
                <a:ext uri="{FF2B5EF4-FFF2-40B4-BE49-F238E27FC236}">
                  <a16:creationId xmlns:a16="http://schemas.microsoft.com/office/drawing/2014/main" id="{7A1F050B-F9ED-472E-994B-11353F7223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22170" y="3190226"/>
              <a:ext cx="25204" cy="229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1" name="Line 350">
              <a:extLst>
                <a:ext uri="{FF2B5EF4-FFF2-40B4-BE49-F238E27FC236}">
                  <a16:creationId xmlns:a16="http://schemas.microsoft.com/office/drawing/2014/main" id="{63D947B1-DC64-4637-AC8B-72D8C27E62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64424" y="3173918"/>
              <a:ext cx="2224" cy="148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2" name="Line 351">
              <a:extLst>
                <a:ext uri="{FF2B5EF4-FFF2-40B4-BE49-F238E27FC236}">
                  <a16:creationId xmlns:a16="http://schemas.microsoft.com/office/drawing/2014/main" id="{02B59E2D-5234-4B5C-9AF6-73E10DD077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6648" y="3070137"/>
              <a:ext cx="0" cy="7561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3" name="Line 352">
              <a:extLst>
                <a:ext uri="{FF2B5EF4-FFF2-40B4-BE49-F238E27FC236}">
                  <a16:creationId xmlns:a16="http://schemas.microsoft.com/office/drawing/2014/main" id="{B95DF9DF-B737-403B-8672-73B2271C6E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66648" y="3202828"/>
              <a:ext cx="0" cy="7635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4" name="Freeform 353">
              <a:extLst>
                <a:ext uri="{FF2B5EF4-FFF2-40B4-BE49-F238E27FC236}">
                  <a16:creationId xmlns:a16="http://schemas.microsoft.com/office/drawing/2014/main" id="{55683CF8-02C3-49B7-A638-9289730B4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8479" y="3070137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5" name="Freeform 354">
              <a:extLst>
                <a:ext uri="{FF2B5EF4-FFF2-40B4-BE49-F238E27FC236}">
                  <a16:creationId xmlns:a16="http://schemas.microsoft.com/office/drawing/2014/main" id="{D554BD2D-AA54-4BBC-BBCC-4DA907026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8479" y="3279181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6" name="Line 355">
              <a:extLst>
                <a:ext uri="{FF2B5EF4-FFF2-40B4-BE49-F238E27FC236}">
                  <a16:creationId xmlns:a16="http://schemas.microsoft.com/office/drawing/2014/main" id="{622DC84D-B262-4B67-B2C5-4EB8DDC281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6648" y="3173918"/>
              <a:ext cx="3187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7" name="Line 356">
              <a:extLst>
                <a:ext uri="{FF2B5EF4-FFF2-40B4-BE49-F238E27FC236}">
                  <a16:creationId xmlns:a16="http://schemas.microsoft.com/office/drawing/2014/main" id="{564AE7DD-1798-4C9C-B3CD-1D52864EF6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0763" y="3070137"/>
              <a:ext cx="0" cy="7561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8" name="Line 357">
              <a:extLst>
                <a:ext uri="{FF2B5EF4-FFF2-40B4-BE49-F238E27FC236}">
                  <a16:creationId xmlns:a16="http://schemas.microsoft.com/office/drawing/2014/main" id="{49BA7F7D-6AF3-442F-9413-941DB9E59A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0763" y="3202828"/>
              <a:ext cx="0" cy="7635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9" name="Freeform 358">
              <a:extLst>
                <a:ext uri="{FF2B5EF4-FFF2-40B4-BE49-F238E27FC236}">
                  <a16:creationId xmlns:a16="http://schemas.microsoft.com/office/drawing/2014/main" id="{D0951581-04D6-47E2-8668-AA556355D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2593" y="3070137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0" name="Freeform 359">
              <a:extLst>
                <a:ext uri="{FF2B5EF4-FFF2-40B4-BE49-F238E27FC236}">
                  <a16:creationId xmlns:a16="http://schemas.microsoft.com/office/drawing/2014/main" id="{716279CE-C931-4ED1-8282-6B38354EC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2593" y="3279181"/>
              <a:ext cx="563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1" name="Line 360">
              <a:extLst>
                <a:ext uri="{FF2B5EF4-FFF2-40B4-BE49-F238E27FC236}">
                  <a16:creationId xmlns:a16="http://schemas.microsoft.com/office/drawing/2014/main" id="{64481785-26BC-46FD-9EE0-0622EC9A80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0763" y="3142783"/>
              <a:ext cx="17050" cy="2965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2" name="Line 361">
              <a:extLst>
                <a:ext uri="{FF2B5EF4-FFF2-40B4-BE49-F238E27FC236}">
                  <a16:creationId xmlns:a16="http://schemas.microsoft.com/office/drawing/2014/main" id="{366EE6D4-3E66-4BA3-9CD5-D277B720A4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48190" y="3093858"/>
              <a:ext cx="17050" cy="2891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3" name="Line 362">
              <a:extLst>
                <a:ext uri="{FF2B5EF4-FFF2-40B4-BE49-F238E27FC236}">
                  <a16:creationId xmlns:a16="http://schemas.microsoft.com/office/drawing/2014/main" id="{5B9E80DB-DFD6-428B-8F6C-2CE4BD3A3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4136" y="2944117"/>
              <a:ext cx="0" cy="10674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4" name="Line 363">
              <a:extLst>
                <a:ext uri="{FF2B5EF4-FFF2-40B4-BE49-F238E27FC236}">
                  <a16:creationId xmlns:a16="http://schemas.microsoft.com/office/drawing/2014/main" id="{0F8AE6D4-5856-4741-B614-8672758D5B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74136" y="3107943"/>
              <a:ext cx="0" cy="1082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5" name="Freeform 364">
              <a:extLst>
                <a:ext uri="{FF2B5EF4-FFF2-40B4-BE49-F238E27FC236}">
                  <a16:creationId xmlns:a16="http://schemas.microsoft.com/office/drawing/2014/main" id="{36618C54-4AEB-4942-82ED-026760BD0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225" y="294411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6" name="Freeform 365">
              <a:extLst>
                <a:ext uri="{FF2B5EF4-FFF2-40B4-BE49-F238E27FC236}">
                  <a16:creationId xmlns:a16="http://schemas.microsoft.com/office/drawing/2014/main" id="{B8169BAF-F696-4860-940C-25850E34F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225" y="321617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7" name="Line 366">
              <a:extLst>
                <a:ext uri="{FF2B5EF4-FFF2-40B4-BE49-F238E27FC236}">
                  <a16:creationId xmlns:a16="http://schemas.microsoft.com/office/drawing/2014/main" id="{6CF625C9-62BA-48F0-BEBB-93FF0EF6AA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9325" y="3079774"/>
              <a:ext cx="3409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8" name="Line 367">
              <a:extLst>
                <a:ext uri="{FF2B5EF4-FFF2-40B4-BE49-F238E27FC236}">
                  <a16:creationId xmlns:a16="http://schemas.microsoft.com/office/drawing/2014/main" id="{1FA2FC95-FFDC-4DED-8F28-D37F66CB45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26767" y="2944117"/>
              <a:ext cx="0" cy="10674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9" name="Line 368">
              <a:extLst>
                <a:ext uri="{FF2B5EF4-FFF2-40B4-BE49-F238E27FC236}">
                  <a16:creationId xmlns:a16="http://schemas.microsoft.com/office/drawing/2014/main" id="{3F26B137-A706-4BD7-ADD2-DA21FA3072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26767" y="3107943"/>
              <a:ext cx="0" cy="1082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0" name="Freeform 369">
              <a:extLst>
                <a:ext uri="{FF2B5EF4-FFF2-40B4-BE49-F238E27FC236}">
                  <a16:creationId xmlns:a16="http://schemas.microsoft.com/office/drawing/2014/main" id="{B5E6EFCB-0B72-4CB7-92E4-CEC7CA9F5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8598" y="2944117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1" name="Freeform 370">
              <a:extLst>
                <a:ext uri="{FF2B5EF4-FFF2-40B4-BE49-F238E27FC236}">
                  <a16:creationId xmlns:a16="http://schemas.microsoft.com/office/drawing/2014/main" id="{175590F9-FDC1-4CC1-B419-792FB2A6E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8598" y="3216172"/>
              <a:ext cx="57080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2" name="Rectangle 371">
              <a:extLst>
                <a:ext uri="{FF2B5EF4-FFF2-40B4-BE49-F238E27FC236}">
                  <a16:creationId xmlns:a16="http://schemas.microsoft.com/office/drawing/2014/main" id="{1446FCCD-26E2-40FC-B37E-4935AAC53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8887" y="3691341"/>
              <a:ext cx="56338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3" name="Rectangle 372">
              <a:extLst>
                <a:ext uri="{FF2B5EF4-FFF2-40B4-BE49-F238E27FC236}">
                  <a16:creationId xmlns:a16="http://schemas.microsoft.com/office/drawing/2014/main" id="{7E7E15C6-AEBE-4A3D-A225-5BEA171E8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1519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4" name="Rectangle 373">
              <a:extLst>
                <a:ext uri="{FF2B5EF4-FFF2-40B4-BE49-F238E27FC236}">
                  <a16:creationId xmlns:a16="http://schemas.microsoft.com/office/drawing/2014/main" id="{78B6B467-42F8-4289-A886-2EDAFBDC2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4892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5" name="Rectangle 374">
              <a:extLst>
                <a:ext uri="{FF2B5EF4-FFF2-40B4-BE49-F238E27FC236}">
                  <a16:creationId xmlns:a16="http://schemas.microsoft.com/office/drawing/2014/main" id="{4A8AD96E-CBC6-4CB6-830E-16DEF72D8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8266" y="3691341"/>
              <a:ext cx="56338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6" name="Rectangle 375">
              <a:extLst>
                <a:ext uri="{FF2B5EF4-FFF2-40B4-BE49-F238E27FC236}">
                  <a16:creationId xmlns:a16="http://schemas.microsoft.com/office/drawing/2014/main" id="{41649428-0606-483E-ADB0-8FBDCF7A5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2380" y="3691341"/>
              <a:ext cx="56338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7" name="Rectangle 376">
              <a:extLst>
                <a:ext uri="{FF2B5EF4-FFF2-40B4-BE49-F238E27FC236}">
                  <a16:creationId xmlns:a16="http://schemas.microsoft.com/office/drawing/2014/main" id="{7B368DB0-7B93-4456-813A-796995EC0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5012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8" name="Rectangle 377">
              <a:extLst>
                <a:ext uri="{FF2B5EF4-FFF2-40B4-BE49-F238E27FC236}">
                  <a16:creationId xmlns:a16="http://schemas.microsoft.com/office/drawing/2014/main" id="{1206E1BE-926F-477F-828B-B8017E247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8385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9" name="Rectangle 378">
              <a:extLst>
                <a:ext uri="{FF2B5EF4-FFF2-40B4-BE49-F238E27FC236}">
                  <a16:creationId xmlns:a16="http://schemas.microsoft.com/office/drawing/2014/main" id="{87A655E6-80C1-4BC7-917C-39133C0F6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1016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" name="Rectangle 379">
              <a:extLst>
                <a:ext uri="{FF2B5EF4-FFF2-40B4-BE49-F238E27FC236}">
                  <a16:creationId xmlns:a16="http://schemas.microsoft.com/office/drawing/2014/main" id="{30B2271A-9BBD-451B-9FC7-4093DE67E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5131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" name="Rectangle 380">
              <a:extLst>
                <a:ext uri="{FF2B5EF4-FFF2-40B4-BE49-F238E27FC236}">
                  <a16:creationId xmlns:a16="http://schemas.microsoft.com/office/drawing/2014/main" id="{62BDC178-49E5-4799-81D5-FD09D2759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8504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" name="Rectangle 381">
              <a:extLst>
                <a:ext uri="{FF2B5EF4-FFF2-40B4-BE49-F238E27FC236}">
                  <a16:creationId xmlns:a16="http://schemas.microsoft.com/office/drawing/2014/main" id="{904A0797-7F76-457D-88E9-20F166DDF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1877" y="3691341"/>
              <a:ext cx="56338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" name="Rectangle 382">
              <a:extLst>
                <a:ext uri="{FF2B5EF4-FFF2-40B4-BE49-F238E27FC236}">
                  <a16:creationId xmlns:a16="http://schemas.microsoft.com/office/drawing/2014/main" id="{D9816E13-B0C3-4A50-B9DF-E73A1ADC7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4509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" name="Rectangle 383">
              <a:extLst>
                <a:ext uri="{FF2B5EF4-FFF2-40B4-BE49-F238E27FC236}">
                  <a16:creationId xmlns:a16="http://schemas.microsoft.com/office/drawing/2014/main" id="{16355BF7-F1BD-42D1-A2F4-693513ED3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8624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" name="Rectangle 384">
              <a:extLst>
                <a:ext uri="{FF2B5EF4-FFF2-40B4-BE49-F238E27FC236}">
                  <a16:creationId xmlns:a16="http://schemas.microsoft.com/office/drawing/2014/main" id="{DAF04D0A-F968-4751-BEFF-D8D1C96EA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1997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" name="Rectangle 385">
              <a:extLst>
                <a:ext uri="{FF2B5EF4-FFF2-40B4-BE49-F238E27FC236}">
                  <a16:creationId xmlns:a16="http://schemas.microsoft.com/office/drawing/2014/main" id="{72FCAD69-E297-492A-A60A-C3790E70B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628" y="3691341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" name="Rectangle 386">
              <a:extLst>
                <a:ext uri="{FF2B5EF4-FFF2-40B4-BE49-F238E27FC236}">
                  <a16:creationId xmlns:a16="http://schemas.microsoft.com/office/drawing/2014/main" id="{C0B9144E-4851-4461-B5C8-8D9574DAC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8001" y="3643898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" name="Rectangle 387">
              <a:extLst>
                <a:ext uri="{FF2B5EF4-FFF2-40B4-BE49-F238E27FC236}">
                  <a16:creationId xmlns:a16="http://schemas.microsoft.com/office/drawing/2014/main" id="{284590FD-3C89-4084-9C96-65D12E55C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2116" y="3596455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" name="Rectangle 388">
              <a:extLst>
                <a:ext uri="{FF2B5EF4-FFF2-40B4-BE49-F238E27FC236}">
                  <a16:creationId xmlns:a16="http://schemas.microsoft.com/office/drawing/2014/main" id="{A00F7E3A-043A-4413-B072-01E0888A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5489" y="3596455"/>
              <a:ext cx="56338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" name="Rectangle 389">
              <a:extLst>
                <a:ext uri="{FF2B5EF4-FFF2-40B4-BE49-F238E27FC236}">
                  <a16:creationId xmlns:a16="http://schemas.microsoft.com/office/drawing/2014/main" id="{B3D053E9-47EB-4E71-B0F7-4171986CF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8121" y="3549012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" name="Rectangle 390">
              <a:extLst>
                <a:ext uri="{FF2B5EF4-FFF2-40B4-BE49-F238E27FC236}">
                  <a16:creationId xmlns:a16="http://schemas.microsoft.com/office/drawing/2014/main" id="{414ED37B-8886-4E45-A19F-F0B773D7A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1494" y="3501569"/>
              <a:ext cx="57080" cy="563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" name="Rectangle 391">
              <a:extLst>
                <a:ext uri="{FF2B5EF4-FFF2-40B4-BE49-F238E27FC236}">
                  <a16:creationId xmlns:a16="http://schemas.microsoft.com/office/drawing/2014/main" id="{EE27487A-20C1-428C-9633-0BA547D05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5609" y="3454127"/>
              <a:ext cx="57080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" name="Rectangle 392">
              <a:extLst>
                <a:ext uri="{FF2B5EF4-FFF2-40B4-BE49-F238E27FC236}">
                  <a16:creationId xmlns:a16="http://schemas.microsoft.com/office/drawing/2014/main" id="{C963D446-FDAF-4F89-9F61-ED39A086C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8240" y="3382962"/>
              <a:ext cx="57080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" name="Rectangle 393">
              <a:extLst>
                <a:ext uri="{FF2B5EF4-FFF2-40B4-BE49-F238E27FC236}">
                  <a16:creationId xmlns:a16="http://schemas.microsoft.com/office/drawing/2014/main" id="{86CAE7E4-0A53-498E-AC20-6222ED990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1613" y="3335520"/>
              <a:ext cx="57080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" name="Rectangle 394">
              <a:extLst>
                <a:ext uri="{FF2B5EF4-FFF2-40B4-BE49-F238E27FC236}">
                  <a16:creationId xmlns:a16="http://schemas.microsoft.com/office/drawing/2014/main" id="{CC9A70F4-EDD8-4896-804A-13D96A82E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4986" y="3264356"/>
              <a:ext cx="57080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" name="Rectangle 395">
              <a:extLst>
                <a:ext uri="{FF2B5EF4-FFF2-40B4-BE49-F238E27FC236}">
                  <a16:creationId xmlns:a16="http://schemas.microsoft.com/office/drawing/2014/main" id="{A1A6D100-0AB6-41EA-913C-042BB2116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9101" y="3311798"/>
              <a:ext cx="56338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7" name="Rectangle 396">
              <a:extLst>
                <a:ext uri="{FF2B5EF4-FFF2-40B4-BE49-F238E27FC236}">
                  <a16:creationId xmlns:a16="http://schemas.microsoft.com/office/drawing/2014/main" id="{86FD1930-233F-4D10-9935-D9010F112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1733" y="3264356"/>
              <a:ext cx="57080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8" name="Rectangle 397">
              <a:extLst>
                <a:ext uri="{FF2B5EF4-FFF2-40B4-BE49-F238E27FC236}">
                  <a16:creationId xmlns:a16="http://schemas.microsoft.com/office/drawing/2014/main" id="{8B97D7D3-A934-42C5-B2C8-5187EB829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5106" y="3193191"/>
              <a:ext cx="57080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" name="Rectangle 398">
              <a:extLst>
                <a:ext uri="{FF2B5EF4-FFF2-40B4-BE49-F238E27FC236}">
                  <a16:creationId xmlns:a16="http://schemas.microsoft.com/office/drawing/2014/main" id="{4A13816A-034E-41D1-9481-DB2C4BE96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8479" y="3145749"/>
              <a:ext cx="56338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0" name="Rectangle 399">
              <a:extLst>
                <a:ext uri="{FF2B5EF4-FFF2-40B4-BE49-F238E27FC236}">
                  <a16:creationId xmlns:a16="http://schemas.microsoft.com/office/drawing/2014/main" id="{7339DE26-CB43-4A32-81A4-CBE87A774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2593" y="3145749"/>
              <a:ext cx="56338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1" name="Rectangle 400">
              <a:extLst>
                <a:ext uri="{FF2B5EF4-FFF2-40B4-BE49-F238E27FC236}">
                  <a16:creationId xmlns:a16="http://schemas.microsoft.com/office/drawing/2014/main" id="{6275E4F2-C634-41B6-8CDF-094C2EFB9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5225" y="3050863"/>
              <a:ext cx="57080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2" name="Rectangle 401">
              <a:extLst>
                <a:ext uri="{FF2B5EF4-FFF2-40B4-BE49-F238E27FC236}">
                  <a16:creationId xmlns:a16="http://schemas.microsoft.com/office/drawing/2014/main" id="{6271C0FC-D310-4732-8DE6-0D17C2342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8598" y="3050863"/>
              <a:ext cx="57080" cy="5708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Rectangle 427">
              <a:extLst>
                <a:ext uri="{FF2B5EF4-FFF2-40B4-BE49-F238E27FC236}">
                  <a16:creationId xmlns:a16="http://schemas.microsoft.com/office/drawing/2014/main" id="{22789D65-D28A-4A93-AC51-0E7B007E3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9224" y="3928219"/>
              <a:ext cx="1093811" cy="130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ays post 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</a:t>
              </a: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46" name="Rectangle 428">
              <a:extLst>
                <a:ext uri="{FF2B5EF4-FFF2-40B4-BE49-F238E27FC236}">
                  <a16:creationId xmlns:a16="http://schemas.microsoft.com/office/drawing/2014/main" id="{5D7AA742-C106-42E4-BB48-65B77791E0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772546" y="3299484"/>
              <a:ext cx="734766" cy="113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isease score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850" name="Rectangle 1134">
            <a:extLst>
              <a:ext uri="{FF2B5EF4-FFF2-40B4-BE49-F238E27FC236}">
                <a16:creationId xmlns:a16="http://schemas.microsoft.com/office/drawing/2014/main" id="{BF8FB6A8-C18C-4565-A61D-DBFD3DEEA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3374" y="3358661"/>
            <a:ext cx="29655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-ctrl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51" name="Line 1135">
            <a:extLst>
              <a:ext uri="{FF2B5EF4-FFF2-40B4-BE49-F238E27FC236}">
                <a16:creationId xmlns:a16="http://schemas.microsoft.com/office/drawing/2014/main" id="{25EE49AB-8CA0-4B34-B4B8-81E4B851DE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6672" y="3412996"/>
            <a:ext cx="115134" cy="67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2" name="Rectangle 1136">
            <a:extLst>
              <a:ext uri="{FF2B5EF4-FFF2-40B4-BE49-F238E27FC236}">
                <a16:creationId xmlns:a16="http://schemas.microsoft.com/office/drawing/2014/main" id="{39893E6B-8809-4496-8F9E-215CEFEDB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6840" y="3384152"/>
            <a:ext cx="52949" cy="5769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3" name="Rectangle 1137">
            <a:extLst>
              <a:ext uri="{FF2B5EF4-FFF2-40B4-BE49-F238E27FC236}">
                <a16:creationId xmlns:a16="http://schemas.microsoft.com/office/drawing/2014/main" id="{31622F60-ECA0-45E1-8E87-1B9E6E279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3374" y="3491481"/>
            <a:ext cx="4921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-PD-1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54" name="Line 1138">
            <a:extLst>
              <a:ext uri="{FF2B5EF4-FFF2-40B4-BE49-F238E27FC236}">
                <a16:creationId xmlns:a16="http://schemas.microsoft.com/office/drawing/2014/main" id="{18454E41-77A1-4AC3-93EE-C4B91D029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6672" y="3545816"/>
            <a:ext cx="3201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5" name="Line 1139">
            <a:extLst>
              <a:ext uri="{FF2B5EF4-FFF2-40B4-BE49-F238E27FC236}">
                <a16:creationId xmlns:a16="http://schemas.microsoft.com/office/drawing/2014/main" id="{7FFFAE21-ADB2-4E07-A344-B69E3F2A8E7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9621" y="3545816"/>
            <a:ext cx="3201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6" name="Line 1140">
            <a:extLst>
              <a:ext uri="{FF2B5EF4-FFF2-40B4-BE49-F238E27FC236}">
                <a16:creationId xmlns:a16="http://schemas.microsoft.com/office/drawing/2014/main" id="{FFA53DE7-D62C-4C48-8431-BDDD769A5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2571" y="3545816"/>
            <a:ext cx="9235" cy="671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7" name="Rectangle 1157">
            <a:extLst>
              <a:ext uri="{FF2B5EF4-FFF2-40B4-BE49-F238E27FC236}">
                <a16:creationId xmlns:a16="http://schemas.microsoft.com/office/drawing/2014/main" id="{3EA8C023-F1B0-4D3E-BFA9-06984B00D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6840" y="3516972"/>
            <a:ext cx="52949" cy="5769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9" name="Rectangle 1134">
            <a:extLst>
              <a:ext uri="{FF2B5EF4-FFF2-40B4-BE49-F238E27FC236}">
                <a16:creationId xmlns:a16="http://schemas.microsoft.com/office/drawing/2014/main" id="{4BF9ECBF-A5E1-472B-84A2-2AEE27704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3374" y="3643695"/>
            <a:ext cx="5931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-ctrl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60" name="Line 1135">
            <a:extLst>
              <a:ext uri="{FF2B5EF4-FFF2-40B4-BE49-F238E27FC236}">
                <a16:creationId xmlns:a16="http://schemas.microsoft.com/office/drawing/2014/main" id="{6305B60D-A77C-4689-85C2-A9EF93A033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6672" y="3698030"/>
            <a:ext cx="115134" cy="671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1" name="Rectangle 1136">
            <a:extLst>
              <a:ext uri="{FF2B5EF4-FFF2-40B4-BE49-F238E27FC236}">
                <a16:creationId xmlns:a16="http://schemas.microsoft.com/office/drawing/2014/main" id="{DD55183A-211C-44EC-85C2-BBAD7BF7D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6840" y="3669186"/>
            <a:ext cx="52949" cy="57689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2" name="Rectangle 1137">
            <a:extLst>
              <a:ext uri="{FF2B5EF4-FFF2-40B4-BE49-F238E27FC236}">
                <a16:creationId xmlns:a16="http://schemas.microsoft.com/office/drawing/2014/main" id="{E1D192D7-D1EF-4BD8-8EDA-2F71064A6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3374" y="3776515"/>
            <a:ext cx="78867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zh-CN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r>
              <a:rPr kumimoji="0" lang="en-US" altLang="zh-CN" sz="8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</a:t>
            </a:r>
            <a:r>
              <a:rPr kumimoji="0" lang="en-US" altLang="zh-CN" sz="8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kumimoji="0" lang="en-US" altLang="zh-CN" sz="8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-PD-1</a:t>
            </a:r>
            <a:endParaRPr kumimoji="0" lang="zh-CN" altLang="zh-CN" sz="8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63" name="Line 1138">
            <a:extLst>
              <a:ext uri="{FF2B5EF4-FFF2-40B4-BE49-F238E27FC236}">
                <a16:creationId xmlns:a16="http://schemas.microsoft.com/office/drawing/2014/main" id="{7C7965CF-8726-4054-AC6B-F69DF9651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6672" y="3830850"/>
            <a:ext cx="3201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4" name="Line 1139">
            <a:extLst>
              <a:ext uri="{FF2B5EF4-FFF2-40B4-BE49-F238E27FC236}">
                <a16:creationId xmlns:a16="http://schemas.microsoft.com/office/drawing/2014/main" id="{ADE88E7B-BEC5-434F-9838-FBC8E59A215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9621" y="3830850"/>
            <a:ext cx="3201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5" name="Line 1140">
            <a:extLst>
              <a:ext uri="{FF2B5EF4-FFF2-40B4-BE49-F238E27FC236}">
                <a16:creationId xmlns:a16="http://schemas.microsoft.com/office/drawing/2014/main" id="{7AF2513D-2371-4830-B4C9-7DC3F6C9F86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2571" y="3830850"/>
            <a:ext cx="9235" cy="671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6" name="Rectangle 1157">
            <a:extLst>
              <a:ext uri="{FF2B5EF4-FFF2-40B4-BE49-F238E27FC236}">
                <a16:creationId xmlns:a16="http://schemas.microsoft.com/office/drawing/2014/main" id="{01DC4779-0E08-4814-A8FB-DCE9F24FC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6840" y="3802006"/>
            <a:ext cx="52949" cy="57689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0ED99F-C2A9-4320-94AB-AB53C1BBFAEB}"/>
              </a:ext>
            </a:extLst>
          </p:cNvPr>
          <p:cNvSpPr txBox="1"/>
          <p:nvPr/>
        </p:nvSpPr>
        <p:spPr>
          <a:xfrm>
            <a:off x="1197864" y="4728931"/>
            <a:ext cx="4885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>
                <a:latin typeface="Arial" panose="020B0604020202020204" pitchFamily="34" charset="0"/>
                <a:cs typeface="Arial" panose="020B0604020202020204" pitchFamily="34" charset="0"/>
              </a:rPr>
              <a:t>LN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95" name="Group 1994">
            <a:extLst>
              <a:ext uri="{FF2B5EF4-FFF2-40B4-BE49-F238E27FC236}">
                <a16:creationId xmlns:a16="http://schemas.microsoft.com/office/drawing/2014/main" id="{AF08ED8C-57BC-4F9A-9938-B822C494F131}"/>
              </a:ext>
            </a:extLst>
          </p:cNvPr>
          <p:cNvGrpSpPr>
            <a:grpSpLocks/>
          </p:cNvGrpSpPr>
          <p:nvPr/>
        </p:nvGrpSpPr>
        <p:grpSpPr>
          <a:xfrm>
            <a:off x="270438" y="4990775"/>
            <a:ext cx="1823650" cy="1416757"/>
            <a:chOff x="401607" y="5865825"/>
            <a:chExt cx="2112564" cy="1528456"/>
          </a:xfrm>
        </p:grpSpPr>
        <p:sp>
          <p:nvSpPr>
            <p:cNvPr id="1792" name="Line 316">
              <a:extLst>
                <a:ext uri="{FF2B5EF4-FFF2-40B4-BE49-F238E27FC236}">
                  <a16:creationId xmlns:a16="http://schemas.microsoft.com/office/drawing/2014/main" id="{F3C9DA77-D557-42B9-9A35-DF122AEDD8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8975" y="7097904"/>
              <a:ext cx="175519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3" name="Line 317">
              <a:extLst>
                <a:ext uri="{FF2B5EF4-FFF2-40B4-BE49-F238E27FC236}">
                  <a16:creationId xmlns:a16="http://schemas.microsoft.com/office/drawing/2014/main" id="{8591897F-04D3-4214-BB57-4D6AADDE70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4290" y="7097904"/>
              <a:ext cx="0" cy="3261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4" name="Rectangle 318">
              <a:extLst>
                <a:ext uri="{FF2B5EF4-FFF2-40B4-BE49-F238E27FC236}">
                  <a16:creationId xmlns:a16="http://schemas.microsoft.com/office/drawing/2014/main" id="{906049DC-C986-46B5-B320-F2C6264A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381" y="7161099"/>
              <a:ext cx="37052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95" name="Line 319">
              <a:extLst>
                <a:ext uri="{FF2B5EF4-FFF2-40B4-BE49-F238E27FC236}">
                  <a16:creationId xmlns:a16="http://schemas.microsoft.com/office/drawing/2014/main" id="{E6127AC4-DEA6-45D1-9034-DF8996C0E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942" y="7097904"/>
              <a:ext cx="0" cy="3261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6" name="Rectangle 320">
              <a:extLst>
                <a:ext uri="{FF2B5EF4-FFF2-40B4-BE49-F238E27FC236}">
                  <a16:creationId xmlns:a16="http://schemas.microsoft.com/office/drawing/2014/main" id="{2936F5A0-956E-42E5-8D8C-193FD92F5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550" y="7161099"/>
              <a:ext cx="74105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97" name="Line 321">
              <a:extLst>
                <a:ext uri="{FF2B5EF4-FFF2-40B4-BE49-F238E27FC236}">
                  <a16:creationId xmlns:a16="http://schemas.microsoft.com/office/drawing/2014/main" id="{4FD30336-5E6B-4612-BED9-0050DDACAC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6573" y="7097904"/>
              <a:ext cx="0" cy="3261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8" name="Rectangle 322">
              <a:extLst>
                <a:ext uri="{FF2B5EF4-FFF2-40B4-BE49-F238E27FC236}">
                  <a16:creationId xmlns:a16="http://schemas.microsoft.com/office/drawing/2014/main" id="{E644DC7F-DE2D-4E11-B710-152A20819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182" y="7161099"/>
              <a:ext cx="74105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99" name="Line 323">
              <a:extLst>
                <a:ext uri="{FF2B5EF4-FFF2-40B4-BE49-F238E27FC236}">
                  <a16:creationId xmlns:a16="http://schemas.microsoft.com/office/drawing/2014/main" id="{6FE21684-536A-4EC3-BE2A-8FF67F27E1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7205" y="7097904"/>
              <a:ext cx="0" cy="3261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0" name="Rectangle 324">
              <a:extLst>
                <a:ext uri="{FF2B5EF4-FFF2-40B4-BE49-F238E27FC236}">
                  <a16:creationId xmlns:a16="http://schemas.microsoft.com/office/drawing/2014/main" id="{C76537E0-F51A-401D-8A56-5E63D4E02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0813" y="7161099"/>
              <a:ext cx="74105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01" name="Line 325">
              <a:extLst>
                <a:ext uri="{FF2B5EF4-FFF2-40B4-BE49-F238E27FC236}">
                  <a16:creationId xmlns:a16="http://schemas.microsoft.com/office/drawing/2014/main" id="{D74B7F14-E44C-47C8-A33B-C45B0DB01E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8855" y="7097904"/>
              <a:ext cx="0" cy="3261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2" name="Rectangle 326">
              <a:extLst>
                <a:ext uri="{FF2B5EF4-FFF2-40B4-BE49-F238E27FC236}">
                  <a16:creationId xmlns:a16="http://schemas.microsoft.com/office/drawing/2014/main" id="{B86DB567-F1A1-4F93-97FF-BEB5FB62C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464" y="7161099"/>
              <a:ext cx="74105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03" name="Line 327">
              <a:extLst>
                <a:ext uri="{FF2B5EF4-FFF2-40B4-BE49-F238E27FC236}">
                  <a16:creationId xmlns:a16="http://schemas.microsoft.com/office/drawing/2014/main" id="{E23DA02F-148C-45DB-ABA1-C0E7B7A582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8975" y="5930831"/>
              <a:ext cx="0" cy="11670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4" name="Line 328">
              <a:extLst>
                <a:ext uri="{FF2B5EF4-FFF2-40B4-BE49-F238E27FC236}">
                  <a16:creationId xmlns:a16="http://schemas.microsoft.com/office/drawing/2014/main" id="{08873052-9895-4C04-8697-B7FF9DFB76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6358" y="7097904"/>
              <a:ext cx="3261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5" name="Rectangle 329">
              <a:extLst>
                <a:ext uri="{FF2B5EF4-FFF2-40B4-BE49-F238E27FC236}">
                  <a16:creationId xmlns:a16="http://schemas.microsoft.com/office/drawing/2014/main" id="{6655B61B-BEE9-4994-B49C-FF6D4E95F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229" y="7049919"/>
              <a:ext cx="37052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08" name="Line 332">
              <a:extLst>
                <a:ext uri="{FF2B5EF4-FFF2-40B4-BE49-F238E27FC236}">
                  <a16:creationId xmlns:a16="http://schemas.microsoft.com/office/drawing/2014/main" id="{6BE370E3-9ABD-4479-91FF-C747DCF61F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6358" y="6806391"/>
              <a:ext cx="3261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9" name="Rectangle 333">
              <a:extLst>
                <a:ext uri="{FF2B5EF4-FFF2-40B4-BE49-F238E27FC236}">
                  <a16:creationId xmlns:a16="http://schemas.microsoft.com/office/drawing/2014/main" id="{94A865ED-A5B0-4132-B0C4-C425FA768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843" y="6741385"/>
              <a:ext cx="92631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14" name="Line 338">
              <a:extLst>
                <a:ext uri="{FF2B5EF4-FFF2-40B4-BE49-F238E27FC236}">
                  <a16:creationId xmlns:a16="http://schemas.microsoft.com/office/drawing/2014/main" id="{5807CB12-55B0-4F38-8009-82D8ABC4A1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6358" y="6513858"/>
              <a:ext cx="3261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5" name="Rectangle 339">
              <a:extLst>
                <a:ext uri="{FF2B5EF4-FFF2-40B4-BE49-F238E27FC236}">
                  <a16:creationId xmlns:a16="http://schemas.microsoft.com/office/drawing/2014/main" id="{936D70C2-D3FA-42B0-86FA-9036B9298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843" y="6449871"/>
              <a:ext cx="92631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20" name="Line 344">
              <a:extLst>
                <a:ext uri="{FF2B5EF4-FFF2-40B4-BE49-F238E27FC236}">
                  <a16:creationId xmlns:a16="http://schemas.microsoft.com/office/drawing/2014/main" id="{90AB86A9-BB7E-493B-815A-CAC0385615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6358" y="6222344"/>
              <a:ext cx="3261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1" name="Rectangle 345">
              <a:extLst>
                <a:ext uri="{FF2B5EF4-FFF2-40B4-BE49-F238E27FC236}">
                  <a16:creationId xmlns:a16="http://schemas.microsoft.com/office/drawing/2014/main" id="{B00F246E-6A4D-485E-BA2C-04583CC1C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843" y="6158358"/>
              <a:ext cx="92631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26" name="Line 350">
              <a:extLst>
                <a:ext uri="{FF2B5EF4-FFF2-40B4-BE49-F238E27FC236}">
                  <a16:creationId xmlns:a16="http://schemas.microsoft.com/office/drawing/2014/main" id="{553CABFD-29C2-4EE4-8352-5A4A13735A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6358" y="5930831"/>
              <a:ext cx="3261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7" name="Rectangle 351">
              <a:extLst>
                <a:ext uri="{FF2B5EF4-FFF2-40B4-BE49-F238E27FC236}">
                  <a16:creationId xmlns:a16="http://schemas.microsoft.com/office/drawing/2014/main" id="{700B437A-0FA1-495C-8F8D-433D494B5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843" y="5865825"/>
              <a:ext cx="92631" cy="7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32" name="Line 356">
              <a:extLst>
                <a:ext uri="{FF2B5EF4-FFF2-40B4-BE49-F238E27FC236}">
                  <a16:creationId xmlns:a16="http://schemas.microsoft.com/office/drawing/2014/main" id="{5BE649A0-E20E-42E1-8FBE-A40E715555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4290" y="6836969"/>
              <a:ext cx="0" cy="652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3" name="Freeform 357">
              <a:extLst>
                <a:ext uri="{FF2B5EF4-FFF2-40B4-BE49-F238E27FC236}">
                  <a16:creationId xmlns:a16="http://schemas.microsoft.com/office/drawing/2014/main" id="{2C89EE4B-65CC-43AF-A28C-6373F22A0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751" y="6836969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4" name="Freeform 358">
              <a:extLst>
                <a:ext uri="{FF2B5EF4-FFF2-40B4-BE49-F238E27FC236}">
                  <a16:creationId xmlns:a16="http://schemas.microsoft.com/office/drawing/2014/main" id="{3CC274D1-2F9F-4B12-9923-D141307B9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751" y="6902203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5" name="Line 359">
              <a:extLst>
                <a:ext uri="{FF2B5EF4-FFF2-40B4-BE49-F238E27FC236}">
                  <a16:creationId xmlns:a16="http://schemas.microsoft.com/office/drawing/2014/main" id="{A3ACE9DD-ADE8-482C-AB3E-6E938D4F48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4290" y="6698347"/>
              <a:ext cx="351651" cy="17225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6" name="Line 360">
              <a:extLst>
                <a:ext uri="{FF2B5EF4-FFF2-40B4-BE49-F238E27FC236}">
                  <a16:creationId xmlns:a16="http://schemas.microsoft.com/office/drawing/2014/main" id="{424E0A19-1956-4351-994A-A49AC66EC3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942" y="6620882"/>
              <a:ext cx="0" cy="15391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7" name="Freeform 361">
              <a:extLst>
                <a:ext uri="{FF2B5EF4-FFF2-40B4-BE49-F238E27FC236}">
                  <a16:creationId xmlns:a16="http://schemas.microsoft.com/office/drawing/2014/main" id="{5CB9A6F9-6EB8-451A-BCD0-BC5D9AAD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382" y="6620882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8" name="Freeform 362">
              <a:extLst>
                <a:ext uri="{FF2B5EF4-FFF2-40B4-BE49-F238E27FC236}">
                  <a16:creationId xmlns:a16="http://schemas.microsoft.com/office/drawing/2014/main" id="{8093FDF7-AAD5-4C52-A844-3FC9B7BC7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382" y="6774793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9" name="Line 363">
              <a:extLst>
                <a:ext uri="{FF2B5EF4-FFF2-40B4-BE49-F238E27FC236}">
                  <a16:creationId xmlns:a16="http://schemas.microsoft.com/office/drawing/2014/main" id="{FE825A75-38EF-4DEA-9984-9077BD2644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942" y="6698347"/>
              <a:ext cx="350632" cy="17735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0" name="Line 364">
              <a:extLst>
                <a:ext uri="{FF2B5EF4-FFF2-40B4-BE49-F238E27FC236}">
                  <a16:creationId xmlns:a16="http://schemas.microsoft.com/office/drawing/2014/main" id="{379253BB-CD5E-404B-9930-EC919E6ACC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6573" y="6831872"/>
              <a:ext cx="0" cy="8765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1" name="Freeform 365">
              <a:extLst>
                <a:ext uri="{FF2B5EF4-FFF2-40B4-BE49-F238E27FC236}">
                  <a16:creationId xmlns:a16="http://schemas.microsoft.com/office/drawing/2014/main" id="{BB66991C-BFE2-46EF-8178-A20E2794E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014" y="6831872"/>
              <a:ext cx="5911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2" name="Freeform 366">
              <a:extLst>
                <a:ext uri="{FF2B5EF4-FFF2-40B4-BE49-F238E27FC236}">
                  <a16:creationId xmlns:a16="http://schemas.microsoft.com/office/drawing/2014/main" id="{A16ADEEE-6A17-4812-B213-21D733B5C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014" y="6919530"/>
              <a:ext cx="5911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3" name="Line 367">
              <a:extLst>
                <a:ext uri="{FF2B5EF4-FFF2-40B4-BE49-F238E27FC236}">
                  <a16:creationId xmlns:a16="http://schemas.microsoft.com/office/drawing/2014/main" id="{A188838B-3482-4766-9B22-C65092CB23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36573" y="6292675"/>
              <a:ext cx="350632" cy="5830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4" name="Line 368">
              <a:extLst>
                <a:ext uri="{FF2B5EF4-FFF2-40B4-BE49-F238E27FC236}">
                  <a16:creationId xmlns:a16="http://schemas.microsoft.com/office/drawing/2014/main" id="{F7079683-44DA-40BD-8E5E-A920F3A377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7205" y="6150995"/>
              <a:ext cx="0" cy="2823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5" name="Freeform 369">
              <a:extLst>
                <a:ext uri="{FF2B5EF4-FFF2-40B4-BE49-F238E27FC236}">
                  <a16:creationId xmlns:a16="http://schemas.microsoft.com/office/drawing/2014/main" id="{8C7378C2-9D33-414A-A074-846C03626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665" y="6150995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6" name="Freeform 370">
              <a:extLst>
                <a:ext uri="{FF2B5EF4-FFF2-40B4-BE49-F238E27FC236}">
                  <a16:creationId xmlns:a16="http://schemas.microsoft.com/office/drawing/2014/main" id="{8100FA6A-1530-481C-987E-6E0BA933A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665" y="6433335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7" name="Line 371">
              <a:extLst>
                <a:ext uri="{FF2B5EF4-FFF2-40B4-BE49-F238E27FC236}">
                  <a16:creationId xmlns:a16="http://schemas.microsoft.com/office/drawing/2014/main" id="{79571E1B-8DE3-406D-9DE8-C6131BAE48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7205" y="6292675"/>
              <a:ext cx="351651" cy="34349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8" name="Line 372">
              <a:extLst>
                <a:ext uri="{FF2B5EF4-FFF2-40B4-BE49-F238E27FC236}">
                  <a16:creationId xmlns:a16="http://schemas.microsoft.com/office/drawing/2014/main" id="{A42E204D-75C2-4CAE-99F6-E8371F1198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8855" y="6502646"/>
              <a:ext cx="0" cy="26501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9" name="Freeform 373">
              <a:extLst>
                <a:ext uri="{FF2B5EF4-FFF2-40B4-BE49-F238E27FC236}">
                  <a16:creationId xmlns:a16="http://schemas.microsoft.com/office/drawing/2014/main" id="{AC5C6954-03B7-4B0E-B036-B4C7C83CE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296" y="6502646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0" name="Freeform 374">
              <a:extLst>
                <a:ext uri="{FF2B5EF4-FFF2-40B4-BE49-F238E27FC236}">
                  <a16:creationId xmlns:a16="http://schemas.microsoft.com/office/drawing/2014/main" id="{0A2C98C7-EF81-4381-8748-E5BF638B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296" y="6767658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1" name="Rectangle 375">
              <a:extLst>
                <a:ext uri="{FF2B5EF4-FFF2-40B4-BE49-F238E27FC236}">
                  <a16:creationId xmlns:a16="http://schemas.microsoft.com/office/drawing/2014/main" id="{E8FC0723-AEAD-4A6F-91B5-28702B718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5751" y="6841046"/>
              <a:ext cx="58099" cy="58099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2" name="Rectangle 376">
              <a:extLst>
                <a:ext uri="{FF2B5EF4-FFF2-40B4-BE49-F238E27FC236}">
                  <a16:creationId xmlns:a16="http://schemas.microsoft.com/office/drawing/2014/main" id="{4856271F-D077-413F-B97D-2AFCF7500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382" y="6668788"/>
              <a:ext cx="58099" cy="58099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3" name="Rectangle 377">
              <a:extLst>
                <a:ext uri="{FF2B5EF4-FFF2-40B4-BE49-F238E27FC236}">
                  <a16:creationId xmlns:a16="http://schemas.microsoft.com/office/drawing/2014/main" id="{2EA14D79-3E75-44C1-8274-C7D90834E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014" y="6847162"/>
              <a:ext cx="59118" cy="58099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4" name="Rectangle 378">
              <a:extLst>
                <a:ext uri="{FF2B5EF4-FFF2-40B4-BE49-F238E27FC236}">
                  <a16:creationId xmlns:a16="http://schemas.microsoft.com/office/drawing/2014/main" id="{4D9950AF-64DE-433F-9F05-24ED53821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665" y="6263116"/>
              <a:ext cx="58099" cy="58099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5" name="Rectangle 379">
              <a:extLst>
                <a:ext uri="{FF2B5EF4-FFF2-40B4-BE49-F238E27FC236}">
                  <a16:creationId xmlns:a16="http://schemas.microsoft.com/office/drawing/2014/main" id="{30250D69-E463-4F31-8AE8-DB132AFB5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9296" y="6606612"/>
              <a:ext cx="58099" cy="58099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6" name="Line 380">
              <a:extLst>
                <a:ext uri="{FF2B5EF4-FFF2-40B4-BE49-F238E27FC236}">
                  <a16:creationId xmlns:a16="http://schemas.microsoft.com/office/drawing/2014/main" id="{FB16B4FD-71E2-469A-9676-C9ABF6334F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4290" y="6936858"/>
              <a:ext cx="26501" cy="23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7" name="Line 381">
              <a:extLst>
                <a:ext uri="{FF2B5EF4-FFF2-40B4-BE49-F238E27FC236}">
                  <a16:creationId xmlns:a16="http://schemas.microsoft.com/office/drawing/2014/main" id="{827E8771-55E9-416A-ADC7-17AD44C7C2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8120" y="6898126"/>
              <a:ext cx="26501" cy="23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8" name="Line 382">
              <a:extLst>
                <a:ext uri="{FF2B5EF4-FFF2-40B4-BE49-F238E27FC236}">
                  <a16:creationId xmlns:a16="http://schemas.microsoft.com/office/drawing/2014/main" id="{B63B25E3-E228-4A95-B574-6AE7CB37A0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1948" y="6859393"/>
              <a:ext cx="26501" cy="23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9" name="Line 383">
              <a:extLst>
                <a:ext uri="{FF2B5EF4-FFF2-40B4-BE49-F238E27FC236}">
                  <a16:creationId xmlns:a16="http://schemas.microsoft.com/office/drawing/2014/main" id="{E95032B9-DC15-4FAB-8C5D-A7CACFAA89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5778" y="6821680"/>
              <a:ext cx="26501" cy="23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0" name="Line 384">
              <a:extLst>
                <a:ext uri="{FF2B5EF4-FFF2-40B4-BE49-F238E27FC236}">
                  <a16:creationId xmlns:a16="http://schemas.microsoft.com/office/drawing/2014/main" id="{C243BDAE-22ED-4794-8299-BFFB8A3EB2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9606" y="6782947"/>
              <a:ext cx="26501" cy="23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1" name="Line 385">
              <a:extLst>
                <a:ext uri="{FF2B5EF4-FFF2-40B4-BE49-F238E27FC236}">
                  <a16:creationId xmlns:a16="http://schemas.microsoft.com/office/drawing/2014/main" id="{149B7751-9DCB-459B-8698-6D84C8B67D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4454" y="6744215"/>
              <a:ext cx="25482" cy="224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2" name="Line 386">
              <a:extLst>
                <a:ext uri="{FF2B5EF4-FFF2-40B4-BE49-F238E27FC236}">
                  <a16:creationId xmlns:a16="http://schemas.microsoft.com/office/drawing/2014/main" id="{16EC84DC-FFA0-4C99-945D-295BAB5E97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98284" y="6705482"/>
              <a:ext cx="25482" cy="23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3" name="Line 387">
              <a:extLst>
                <a:ext uri="{FF2B5EF4-FFF2-40B4-BE49-F238E27FC236}">
                  <a16:creationId xmlns:a16="http://schemas.microsoft.com/office/drawing/2014/main" id="{4549614B-5055-4C24-B4E6-BF05EE8832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2112" y="6666749"/>
              <a:ext cx="25482" cy="23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4" name="Line 388">
              <a:extLst>
                <a:ext uri="{FF2B5EF4-FFF2-40B4-BE49-F238E27FC236}">
                  <a16:creationId xmlns:a16="http://schemas.microsoft.com/office/drawing/2014/main" id="{DA0F8C3C-9B9B-417F-A612-F5CE81BA41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942" y="6605593"/>
              <a:ext cx="0" cy="1732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5" name="Line 389">
              <a:extLst>
                <a:ext uri="{FF2B5EF4-FFF2-40B4-BE49-F238E27FC236}">
                  <a16:creationId xmlns:a16="http://schemas.microsoft.com/office/drawing/2014/main" id="{2C38952A-CB72-4ECB-9D6A-1B941C4FC2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85942" y="6681019"/>
              <a:ext cx="0" cy="1936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6" name="Freeform 390">
              <a:extLst>
                <a:ext uri="{FF2B5EF4-FFF2-40B4-BE49-F238E27FC236}">
                  <a16:creationId xmlns:a16="http://schemas.microsoft.com/office/drawing/2014/main" id="{F2C5225F-38F4-4A62-9B09-D578B2FEC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382" y="6605593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7" name="Freeform 391">
              <a:extLst>
                <a:ext uri="{FF2B5EF4-FFF2-40B4-BE49-F238E27FC236}">
                  <a16:creationId xmlns:a16="http://schemas.microsoft.com/office/drawing/2014/main" id="{9B4FAA77-9AA6-48D6-A661-74D706F42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382" y="6700386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8" name="Line 392">
              <a:extLst>
                <a:ext uri="{FF2B5EF4-FFF2-40B4-BE49-F238E27FC236}">
                  <a16:creationId xmlns:a16="http://schemas.microsoft.com/office/drawing/2014/main" id="{DB44E209-F11A-454C-ABE9-ADEB8BD621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942" y="6652480"/>
              <a:ext cx="29559" cy="163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9" name="Line 393">
              <a:extLst>
                <a:ext uri="{FF2B5EF4-FFF2-40B4-BE49-F238E27FC236}">
                  <a16:creationId xmlns:a16="http://schemas.microsoft.com/office/drawing/2014/main" id="{B3D49E68-8AD3-4F71-B57D-6CE5237931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5886" y="6680000"/>
              <a:ext cx="31597" cy="1732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0" name="Line 394">
              <a:extLst>
                <a:ext uri="{FF2B5EF4-FFF2-40B4-BE49-F238E27FC236}">
                  <a16:creationId xmlns:a16="http://schemas.microsoft.com/office/drawing/2014/main" id="{2087B4E0-E178-4226-876E-F7E5C13631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87869" y="6707521"/>
              <a:ext cx="31597" cy="163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1" name="Line 395">
              <a:extLst>
                <a:ext uri="{FF2B5EF4-FFF2-40B4-BE49-F238E27FC236}">
                  <a16:creationId xmlns:a16="http://schemas.microsoft.com/office/drawing/2014/main" id="{20507052-1228-4375-B8AC-B823CE5CC6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39852" y="6736060"/>
              <a:ext cx="29559" cy="163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2" name="Line 396">
              <a:extLst>
                <a:ext uri="{FF2B5EF4-FFF2-40B4-BE49-F238E27FC236}">
                  <a16:creationId xmlns:a16="http://schemas.microsoft.com/office/drawing/2014/main" id="{E6AA4D32-73F0-412D-B92B-402AEA3A9C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1836" y="6763581"/>
              <a:ext cx="29559" cy="1732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3" name="Line 397">
              <a:extLst>
                <a:ext uri="{FF2B5EF4-FFF2-40B4-BE49-F238E27FC236}">
                  <a16:creationId xmlns:a16="http://schemas.microsoft.com/office/drawing/2014/main" id="{6951BDF6-F16C-4EDA-87C8-4470A28E05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1780" y="6791101"/>
              <a:ext cx="31597" cy="163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4" name="Line 398">
              <a:extLst>
                <a:ext uri="{FF2B5EF4-FFF2-40B4-BE49-F238E27FC236}">
                  <a16:creationId xmlns:a16="http://schemas.microsoft.com/office/drawing/2014/main" id="{88FC92F7-D92B-4DA1-AE55-1D6C5B9FD1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93764" y="6819641"/>
              <a:ext cx="31597" cy="163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5" name="Line 399">
              <a:extLst>
                <a:ext uri="{FF2B5EF4-FFF2-40B4-BE49-F238E27FC236}">
                  <a16:creationId xmlns:a16="http://schemas.microsoft.com/office/drawing/2014/main" id="{882D6EE7-3CAB-46FD-96DC-660FF5EAF4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41669" y="6805371"/>
              <a:ext cx="20386" cy="285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6" name="Line 400">
              <a:extLst>
                <a:ext uri="{FF2B5EF4-FFF2-40B4-BE49-F238E27FC236}">
                  <a16:creationId xmlns:a16="http://schemas.microsoft.com/office/drawing/2014/main" id="{FC1E478E-D1C2-481C-849B-B7F44FE5A6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74286" y="6756446"/>
              <a:ext cx="19366" cy="2955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7" name="Line 401">
              <a:extLst>
                <a:ext uri="{FF2B5EF4-FFF2-40B4-BE49-F238E27FC236}">
                  <a16:creationId xmlns:a16="http://schemas.microsoft.com/office/drawing/2014/main" id="{FA6AA310-1E12-426C-903F-D43C4B6147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07923" y="6708540"/>
              <a:ext cx="19366" cy="285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8" name="Line 402">
              <a:extLst>
                <a:ext uri="{FF2B5EF4-FFF2-40B4-BE49-F238E27FC236}">
                  <a16:creationId xmlns:a16="http://schemas.microsoft.com/office/drawing/2014/main" id="{AFD334E9-A8FB-46E1-8E3B-0C44767E49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39520" y="6659615"/>
              <a:ext cx="20386" cy="2955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9" name="Line 403">
              <a:extLst>
                <a:ext uri="{FF2B5EF4-FFF2-40B4-BE49-F238E27FC236}">
                  <a16:creationId xmlns:a16="http://schemas.microsoft.com/office/drawing/2014/main" id="{08BE1811-132E-4A68-ACE7-89AA5388BB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3156" y="6611708"/>
              <a:ext cx="19366" cy="285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0" name="Line 404">
              <a:extLst>
                <a:ext uri="{FF2B5EF4-FFF2-40B4-BE49-F238E27FC236}">
                  <a16:creationId xmlns:a16="http://schemas.microsoft.com/office/drawing/2014/main" id="{9AD89360-4243-4B73-9985-E9D3313212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05773" y="6563803"/>
              <a:ext cx="20386" cy="285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1" name="Line 405">
              <a:extLst>
                <a:ext uri="{FF2B5EF4-FFF2-40B4-BE49-F238E27FC236}">
                  <a16:creationId xmlns:a16="http://schemas.microsoft.com/office/drawing/2014/main" id="{0AB03A73-2A57-43C7-B179-8798C5EB8B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38390" y="6514877"/>
              <a:ext cx="19366" cy="2955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2" name="Line 406">
              <a:extLst>
                <a:ext uri="{FF2B5EF4-FFF2-40B4-BE49-F238E27FC236}">
                  <a16:creationId xmlns:a16="http://schemas.microsoft.com/office/drawing/2014/main" id="{F5549CEF-B0B9-41FE-93CD-AA1E8376FA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72026" y="6466971"/>
              <a:ext cx="19366" cy="285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3" name="Line 407">
              <a:extLst>
                <a:ext uri="{FF2B5EF4-FFF2-40B4-BE49-F238E27FC236}">
                  <a16:creationId xmlns:a16="http://schemas.microsoft.com/office/drawing/2014/main" id="{3E5500CE-01C8-4759-A77E-E6B4B9CF8B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03624" y="6419065"/>
              <a:ext cx="20386" cy="2752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4" name="Line 408">
              <a:extLst>
                <a:ext uri="{FF2B5EF4-FFF2-40B4-BE49-F238E27FC236}">
                  <a16:creationId xmlns:a16="http://schemas.microsoft.com/office/drawing/2014/main" id="{E1D4BED8-DF5B-4393-ACAB-DC96762668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37260" y="6370140"/>
              <a:ext cx="19366" cy="2955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5" name="Line 409">
              <a:extLst>
                <a:ext uri="{FF2B5EF4-FFF2-40B4-BE49-F238E27FC236}">
                  <a16:creationId xmlns:a16="http://schemas.microsoft.com/office/drawing/2014/main" id="{832B3FE0-A3A3-4C25-966B-103853B19B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9877" y="6325292"/>
              <a:ext cx="17327" cy="254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6" name="Line 410">
              <a:extLst>
                <a:ext uri="{FF2B5EF4-FFF2-40B4-BE49-F238E27FC236}">
                  <a16:creationId xmlns:a16="http://schemas.microsoft.com/office/drawing/2014/main" id="{0F717616-80FE-4291-8F76-56C467BE4C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7205" y="6325292"/>
              <a:ext cx="2039" cy="203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7" name="Line 411">
              <a:extLst>
                <a:ext uri="{FF2B5EF4-FFF2-40B4-BE49-F238E27FC236}">
                  <a16:creationId xmlns:a16="http://schemas.microsoft.com/office/drawing/2014/main" id="{BF43F325-23CD-4D3D-9E57-69F0305D2A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6571" y="6344658"/>
              <a:ext cx="24463" cy="254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8" name="Line 412">
              <a:extLst>
                <a:ext uri="{FF2B5EF4-FFF2-40B4-BE49-F238E27FC236}">
                  <a16:creationId xmlns:a16="http://schemas.microsoft.com/office/drawing/2014/main" id="{BF14127D-BCAC-4CBA-88DE-E4494141C4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7342" y="6386448"/>
              <a:ext cx="24463" cy="254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9" name="Line 413">
              <a:extLst>
                <a:ext uri="{FF2B5EF4-FFF2-40B4-BE49-F238E27FC236}">
                  <a16:creationId xmlns:a16="http://schemas.microsoft.com/office/drawing/2014/main" id="{062E894B-6240-4154-ABAE-A5CDDA5899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7094" y="6428239"/>
              <a:ext cx="25482" cy="254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0" name="Line 414">
              <a:extLst>
                <a:ext uri="{FF2B5EF4-FFF2-40B4-BE49-F238E27FC236}">
                  <a16:creationId xmlns:a16="http://schemas.microsoft.com/office/drawing/2014/main" id="{1C3CEB8C-50B3-48E7-8482-5223AEA88E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7865" y="6470029"/>
              <a:ext cx="24463" cy="254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1" name="Line 415">
              <a:extLst>
                <a:ext uri="{FF2B5EF4-FFF2-40B4-BE49-F238E27FC236}">
                  <a16:creationId xmlns:a16="http://schemas.microsoft.com/office/drawing/2014/main" id="{85D55CC8-5FB2-4006-82FE-8AF2E79FFD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8636" y="6511819"/>
              <a:ext cx="24463" cy="254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2" name="Line 416">
              <a:extLst>
                <a:ext uri="{FF2B5EF4-FFF2-40B4-BE49-F238E27FC236}">
                  <a16:creationId xmlns:a16="http://schemas.microsoft.com/office/drawing/2014/main" id="{521AADC5-161C-4E19-8D83-873CAC9D6E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0426" y="6553610"/>
              <a:ext cx="23443" cy="254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3" name="Line 417">
              <a:extLst>
                <a:ext uri="{FF2B5EF4-FFF2-40B4-BE49-F238E27FC236}">
                  <a16:creationId xmlns:a16="http://schemas.microsoft.com/office/drawing/2014/main" id="{F65695E8-AFF5-4073-B327-75F6BF4118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0178" y="6595400"/>
              <a:ext cx="24463" cy="254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4" name="Line 418">
              <a:extLst>
                <a:ext uri="{FF2B5EF4-FFF2-40B4-BE49-F238E27FC236}">
                  <a16:creationId xmlns:a16="http://schemas.microsoft.com/office/drawing/2014/main" id="{A2A13561-2B51-4334-BE76-09422096FC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0949" y="6638210"/>
              <a:ext cx="24463" cy="24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5" name="Line 419">
              <a:extLst>
                <a:ext uri="{FF2B5EF4-FFF2-40B4-BE49-F238E27FC236}">
                  <a16:creationId xmlns:a16="http://schemas.microsoft.com/office/drawing/2014/main" id="{40B471F0-E29A-41B1-A3E8-D485CDCF03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1721" y="6680000"/>
              <a:ext cx="7135" cy="713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6" name="Line 420">
              <a:extLst>
                <a:ext uri="{FF2B5EF4-FFF2-40B4-BE49-F238E27FC236}">
                  <a16:creationId xmlns:a16="http://schemas.microsoft.com/office/drawing/2014/main" id="{C7840FCC-3971-4301-A802-DDBABE2E56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8855" y="6645345"/>
              <a:ext cx="0" cy="1325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7" name="Line 421">
              <a:extLst>
                <a:ext uri="{FF2B5EF4-FFF2-40B4-BE49-F238E27FC236}">
                  <a16:creationId xmlns:a16="http://schemas.microsoft.com/office/drawing/2014/main" id="{6614A472-E06E-4A70-B739-62BF9340B1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38855" y="6716694"/>
              <a:ext cx="0" cy="1223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8" name="Freeform 422">
              <a:extLst>
                <a:ext uri="{FF2B5EF4-FFF2-40B4-BE49-F238E27FC236}">
                  <a16:creationId xmlns:a16="http://schemas.microsoft.com/office/drawing/2014/main" id="{70B47E8B-88D8-4BC4-82EC-7EA3F593D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296" y="6645345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9" name="Freeform 423">
              <a:extLst>
                <a:ext uri="{FF2B5EF4-FFF2-40B4-BE49-F238E27FC236}">
                  <a16:creationId xmlns:a16="http://schemas.microsoft.com/office/drawing/2014/main" id="{17C20B2F-D475-4FA1-A88D-E16E1D51E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296" y="6728926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0" name="Rectangle 424">
              <a:extLst>
                <a:ext uri="{FF2B5EF4-FFF2-40B4-BE49-F238E27FC236}">
                  <a16:creationId xmlns:a16="http://schemas.microsoft.com/office/drawing/2014/main" id="{F8A9D2A9-C005-44F9-A884-7632B7B04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5751" y="6931762"/>
              <a:ext cx="58099" cy="5809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1" name="Rectangle 425">
              <a:extLst>
                <a:ext uri="{FF2B5EF4-FFF2-40B4-BE49-F238E27FC236}">
                  <a16:creationId xmlns:a16="http://schemas.microsoft.com/office/drawing/2014/main" id="{0D60134E-B34A-4199-8B2F-1C582B270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382" y="6622921"/>
              <a:ext cx="58099" cy="5809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2" name="Rectangle 426">
              <a:extLst>
                <a:ext uri="{FF2B5EF4-FFF2-40B4-BE49-F238E27FC236}">
                  <a16:creationId xmlns:a16="http://schemas.microsoft.com/office/drawing/2014/main" id="{675673F4-738E-415C-989A-1FC34B57E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014" y="6813525"/>
              <a:ext cx="59118" cy="5809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3" name="Rectangle 427">
              <a:extLst>
                <a:ext uri="{FF2B5EF4-FFF2-40B4-BE49-F238E27FC236}">
                  <a16:creationId xmlns:a16="http://schemas.microsoft.com/office/drawing/2014/main" id="{A1BC62E1-9C1A-4206-ABF9-FF883F0B7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665" y="6296752"/>
              <a:ext cx="58099" cy="5809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4" name="Rectangle 428">
              <a:extLst>
                <a:ext uri="{FF2B5EF4-FFF2-40B4-BE49-F238E27FC236}">
                  <a16:creationId xmlns:a16="http://schemas.microsoft.com/office/drawing/2014/main" id="{77795878-645F-48A0-B717-12A83F63F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9296" y="6658595"/>
              <a:ext cx="58099" cy="5809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5" name="Line 429">
              <a:extLst>
                <a:ext uri="{FF2B5EF4-FFF2-40B4-BE49-F238E27FC236}">
                  <a16:creationId xmlns:a16="http://schemas.microsoft.com/office/drawing/2014/main" id="{49F8CCB0-B977-431F-9157-220BD4BDBA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4290" y="7019420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6" name="Line 430">
              <a:extLst>
                <a:ext uri="{FF2B5EF4-FFF2-40B4-BE49-F238E27FC236}">
                  <a16:creationId xmlns:a16="http://schemas.microsoft.com/office/drawing/2014/main" id="{742ADCBD-C336-48AA-9C12-8E31BE0CAB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4290" y="6941954"/>
              <a:ext cx="351651" cy="7746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7" name="Line 431">
              <a:extLst>
                <a:ext uri="{FF2B5EF4-FFF2-40B4-BE49-F238E27FC236}">
                  <a16:creationId xmlns:a16="http://schemas.microsoft.com/office/drawing/2014/main" id="{D50E11BD-CFE6-4088-91BA-77E50CD7DE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942" y="6941954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8" name="Line 432">
              <a:extLst>
                <a:ext uri="{FF2B5EF4-FFF2-40B4-BE49-F238E27FC236}">
                  <a16:creationId xmlns:a16="http://schemas.microsoft.com/office/drawing/2014/main" id="{164B9006-96F8-428C-A010-721E61446A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942" y="6941954"/>
              <a:ext cx="350632" cy="9173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9" name="Line 433">
              <a:extLst>
                <a:ext uri="{FF2B5EF4-FFF2-40B4-BE49-F238E27FC236}">
                  <a16:creationId xmlns:a16="http://schemas.microsoft.com/office/drawing/2014/main" id="{F2CC9651-C4EC-4CAD-B9FB-AE53F5E4B7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6573" y="6974571"/>
              <a:ext cx="0" cy="11925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0" name="Freeform 434">
              <a:extLst>
                <a:ext uri="{FF2B5EF4-FFF2-40B4-BE49-F238E27FC236}">
                  <a16:creationId xmlns:a16="http://schemas.microsoft.com/office/drawing/2014/main" id="{DD6BD700-A4C6-49AC-9B4F-5D37A3A43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014" y="6974571"/>
              <a:ext cx="5911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1" name="Freeform 435">
              <a:extLst>
                <a:ext uri="{FF2B5EF4-FFF2-40B4-BE49-F238E27FC236}">
                  <a16:creationId xmlns:a16="http://schemas.microsoft.com/office/drawing/2014/main" id="{CA7ACAD1-61DE-47AD-B762-27A11C33E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014" y="7093827"/>
              <a:ext cx="5911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2" name="Line 436">
              <a:extLst>
                <a:ext uri="{FF2B5EF4-FFF2-40B4-BE49-F238E27FC236}">
                  <a16:creationId xmlns:a16="http://schemas.microsoft.com/office/drawing/2014/main" id="{B5354508-4873-4961-9D6F-5F0CCA928E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36573" y="6845123"/>
              <a:ext cx="350632" cy="18856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3" name="Line 437">
              <a:extLst>
                <a:ext uri="{FF2B5EF4-FFF2-40B4-BE49-F238E27FC236}">
                  <a16:creationId xmlns:a16="http://schemas.microsoft.com/office/drawing/2014/main" id="{0B9C973D-6B65-4A06-9AEA-A5C0E358E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7205" y="6756446"/>
              <a:ext cx="0" cy="17735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4" name="Freeform 438">
              <a:extLst>
                <a:ext uri="{FF2B5EF4-FFF2-40B4-BE49-F238E27FC236}">
                  <a16:creationId xmlns:a16="http://schemas.microsoft.com/office/drawing/2014/main" id="{9EE14DB7-D985-4D21-B48F-E56C12815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665" y="6756446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5" name="Freeform 439">
              <a:extLst>
                <a:ext uri="{FF2B5EF4-FFF2-40B4-BE49-F238E27FC236}">
                  <a16:creationId xmlns:a16="http://schemas.microsoft.com/office/drawing/2014/main" id="{E6109810-02DF-4DAA-B4BF-EC4DE3C2E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665" y="6933800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6" name="Line 440">
              <a:extLst>
                <a:ext uri="{FF2B5EF4-FFF2-40B4-BE49-F238E27FC236}">
                  <a16:creationId xmlns:a16="http://schemas.microsoft.com/office/drawing/2014/main" id="{2F77653D-411D-4F62-BA4D-21EDAF78AA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7205" y="6845123"/>
              <a:ext cx="351651" cy="6217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7" name="Line 441">
              <a:extLst>
                <a:ext uri="{FF2B5EF4-FFF2-40B4-BE49-F238E27FC236}">
                  <a16:creationId xmlns:a16="http://schemas.microsoft.com/office/drawing/2014/main" id="{3B59D9D7-CF7B-44B5-89B4-B2F5732B09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8855" y="6829834"/>
              <a:ext cx="0" cy="15391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8" name="Freeform 442">
              <a:extLst>
                <a:ext uri="{FF2B5EF4-FFF2-40B4-BE49-F238E27FC236}">
                  <a16:creationId xmlns:a16="http://schemas.microsoft.com/office/drawing/2014/main" id="{93F81A38-A534-41C9-A2C5-EEA13D072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296" y="6829834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9" name="Freeform 443">
              <a:extLst>
                <a:ext uri="{FF2B5EF4-FFF2-40B4-BE49-F238E27FC236}">
                  <a16:creationId xmlns:a16="http://schemas.microsoft.com/office/drawing/2014/main" id="{9958F242-1120-45C5-894D-E5D6639AE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296" y="6983745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0" name="Rectangle 444">
              <a:extLst>
                <a:ext uri="{FF2B5EF4-FFF2-40B4-BE49-F238E27FC236}">
                  <a16:creationId xmlns:a16="http://schemas.microsoft.com/office/drawing/2014/main" id="{41B096C0-3334-4C5A-8594-AFD777E92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5751" y="6989861"/>
              <a:ext cx="58099" cy="58099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1" name="Rectangle 445">
              <a:extLst>
                <a:ext uri="{FF2B5EF4-FFF2-40B4-BE49-F238E27FC236}">
                  <a16:creationId xmlns:a16="http://schemas.microsoft.com/office/drawing/2014/main" id="{6186D3D8-D42E-43E3-BB6D-4F2C1E2E8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382" y="6913415"/>
              <a:ext cx="58099" cy="58099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2" name="Rectangle 446">
              <a:extLst>
                <a:ext uri="{FF2B5EF4-FFF2-40B4-BE49-F238E27FC236}">
                  <a16:creationId xmlns:a16="http://schemas.microsoft.com/office/drawing/2014/main" id="{CA2085B9-4160-4041-A26A-AB0FE1653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014" y="7004131"/>
              <a:ext cx="59118" cy="5911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3" name="Rectangle 447">
              <a:extLst>
                <a:ext uri="{FF2B5EF4-FFF2-40B4-BE49-F238E27FC236}">
                  <a16:creationId xmlns:a16="http://schemas.microsoft.com/office/drawing/2014/main" id="{899C686B-451B-45BF-A60F-7206E4035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665" y="6815564"/>
              <a:ext cx="58099" cy="58099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4" name="Rectangle 448">
              <a:extLst>
                <a:ext uri="{FF2B5EF4-FFF2-40B4-BE49-F238E27FC236}">
                  <a16:creationId xmlns:a16="http://schemas.microsoft.com/office/drawing/2014/main" id="{CE14CC41-13BF-4680-8216-C50520EF3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9296" y="6877740"/>
              <a:ext cx="58099" cy="58099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5" name="Line 449">
              <a:extLst>
                <a:ext uri="{FF2B5EF4-FFF2-40B4-BE49-F238E27FC236}">
                  <a16:creationId xmlns:a16="http://schemas.microsoft.com/office/drawing/2014/main" id="{021987A1-D709-4235-97C1-4F36C247EB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4290" y="6832892"/>
              <a:ext cx="0" cy="2038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6" name="Line 450">
              <a:extLst>
                <a:ext uri="{FF2B5EF4-FFF2-40B4-BE49-F238E27FC236}">
                  <a16:creationId xmlns:a16="http://schemas.microsoft.com/office/drawing/2014/main" id="{E1508982-E687-45ED-BC58-F2CE2C5F14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4290" y="6912396"/>
              <a:ext cx="0" cy="2140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7" name="Freeform 451">
              <a:extLst>
                <a:ext uri="{FF2B5EF4-FFF2-40B4-BE49-F238E27FC236}">
                  <a16:creationId xmlns:a16="http://schemas.microsoft.com/office/drawing/2014/main" id="{70D3071D-C7B5-4728-87F8-20C8BDAF8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751" y="6832892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8" name="Freeform 452">
              <a:extLst>
                <a:ext uri="{FF2B5EF4-FFF2-40B4-BE49-F238E27FC236}">
                  <a16:creationId xmlns:a16="http://schemas.microsoft.com/office/drawing/2014/main" id="{81735CFA-2124-428F-9138-7E3369357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751" y="6933800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9" name="Line 453">
              <a:extLst>
                <a:ext uri="{FF2B5EF4-FFF2-40B4-BE49-F238E27FC236}">
                  <a16:creationId xmlns:a16="http://schemas.microsoft.com/office/drawing/2014/main" id="{7090CC8A-58EC-48B3-89FC-DD71CCA87E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4290" y="6866528"/>
              <a:ext cx="31597" cy="1630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0" name="Line 454">
              <a:extLst>
                <a:ext uri="{FF2B5EF4-FFF2-40B4-BE49-F238E27FC236}">
                  <a16:creationId xmlns:a16="http://schemas.microsoft.com/office/drawing/2014/main" id="{229F50CF-FD97-4197-864B-1E02706DEE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6274" y="6840027"/>
              <a:ext cx="31597" cy="1528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1" name="Line 455">
              <a:extLst>
                <a:ext uri="{FF2B5EF4-FFF2-40B4-BE49-F238E27FC236}">
                  <a16:creationId xmlns:a16="http://schemas.microsoft.com/office/drawing/2014/main" id="{53F50E22-531B-40EA-8DC6-D78F3880A0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8257" y="6813525"/>
              <a:ext cx="31597" cy="1528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2" name="Line 456">
              <a:extLst>
                <a:ext uri="{FF2B5EF4-FFF2-40B4-BE49-F238E27FC236}">
                  <a16:creationId xmlns:a16="http://schemas.microsoft.com/office/drawing/2014/main" id="{AE40139C-97F4-48B0-B217-1D1202896C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90240" y="6787024"/>
              <a:ext cx="31597" cy="1630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3" name="Line 457">
              <a:extLst>
                <a:ext uri="{FF2B5EF4-FFF2-40B4-BE49-F238E27FC236}">
                  <a16:creationId xmlns:a16="http://schemas.microsoft.com/office/drawing/2014/main" id="{65600B2A-F501-488C-B25B-4D254FED05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42223" y="6760523"/>
              <a:ext cx="32617" cy="1630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4" name="Line 458">
              <a:extLst>
                <a:ext uri="{FF2B5EF4-FFF2-40B4-BE49-F238E27FC236}">
                  <a16:creationId xmlns:a16="http://schemas.microsoft.com/office/drawing/2014/main" id="{1BA76C72-7ECB-4FF6-A26A-505B904AA3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95226" y="6734022"/>
              <a:ext cx="30578" cy="1630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5" name="Line 459">
              <a:extLst>
                <a:ext uri="{FF2B5EF4-FFF2-40B4-BE49-F238E27FC236}">
                  <a16:creationId xmlns:a16="http://schemas.microsoft.com/office/drawing/2014/main" id="{4F50218D-D32B-464C-9FA1-FD81A673DC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6189" y="6707521"/>
              <a:ext cx="32617" cy="1528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6" name="Line 460">
              <a:extLst>
                <a:ext uri="{FF2B5EF4-FFF2-40B4-BE49-F238E27FC236}">
                  <a16:creationId xmlns:a16="http://schemas.microsoft.com/office/drawing/2014/main" id="{F482D874-28E9-47BF-AFA6-E235F674A2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942" y="6658595"/>
              <a:ext cx="0" cy="173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7" name="Line 461">
              <a:extLst>
                <a:ext uri="{FF2B5EF4-FFF2-40B4-BE49-F238E27FC236}">
                  <a16:creationId xmlns:a16="http://schemas.microsoft.com/office/drawing/2014/main" id="{63BF9CA4-C1B0-42F0-A66F-84FD3BEC15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85942" y="6734022"/>
              <a:ext cx="0" cy="1630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8" name="Freeform 462">
              <a:extLst>
                <a:ext uri="{FF2B5EF4-FFF2-40B4-BE49-F238E27FC236}">
                  <a16:creationId xmlns:a16="http://schemas.microsoft.com/office/drawing/2014/main" id="{5A19C23B-D885-4ED2-A4B4-EAC22C2DD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382" y="6658595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9" name="Freeform 463">
              <a:extLst>
                <a:ext uri="{FF2B5EF4-FFF2-40B4-BE49-F238E27FC236}">
                  <a16:creationId xmlns:a16="http://schemas.microsoft.com/office/drawing/2014/main" id="{B9C7A8E0-CA9A-4201-94E1-C881ADA1C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382" y="6750330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0" name="Line 464">
              <a:extLst>
                <a:ext uri="{FF2B5EF4-FFF2-40B4-BE49-F238E27FC236}">
                  <a16:creationId xmlns:a16="http://schemas.microsoft.com/office/drawing/2014/main" id="{49B53CB2-D690-462D-B10C-31C551CADD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8173" y="6712617"/>
              <a:ext cx="31597" cy="173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1" name="Line 465">
              <a:extLst>
                <a:ext uri="{FF2B5EF4-FFF2-40B4-BE49-F238E27FC236}">
                  <a16:creationId xmlns:a16="http://schemas.microsoft.com/office/drawing/2014/main" id="{164D2A8A-C4CD-49AF-94FD-CF357213AD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9137" y="6742176"/>
              <a:ext cx="30578" cy="173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2" name="Line 466">
              <a:extLst>
                <a:ext uri="{FF2B5EF4-FFF2-40B4-BE49-F238E27FC236}">
                  <a16:creationId xmlns:a16="http://schemas.microsoft.com/office/drawing/2014/main" id="{0C69E00C-17F0-43ED-BC72-61BD4DFCAB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00101" y="6770716"/>
              <a:ext cx="30578" cy="173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3" name="Line 467">
              <a:extLst>
                <a:ext uri="{FF2B5EF4-FFF2-40B4-BE49-F238E27FC236}">
                  <a16:creationId xmlns:a16="http://schemas.microsoft.com/office/drawing/2014/main" id="{D4D5D033-4C2B-443F-BF3A-57487BA2A5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50045" y="6800275"/>
              <a:ext cx="31597" cy="173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4" name="Line 468">
              <a:extLst>
                <a:ext uri="{FF2B5EF4-FFF2-40B4-BE49-F238E27FC236}">
                  <a16:creationId xmlns:a16="http://schemas.microsoft.com/office/drawing/2014/main" id="{B8A97F28-E9AE-437A-B886-1FAE45365F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1009" y="6828815"/>
              <a:ext cx="30578" cy="1834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5" name="Line 469">
              <a:extLst>
                <a:ext uri="{FF2B5EF4-FFF2-40B4-BE49-F238E27FC236}">
                  <a16:creationId xmlns:a16="http://schemas.microsoft.com/office/drawing/2014/main" id="{8320E5C4-68FE-49F1-B389-94D6D5D4AA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1973" y="6858374"/>
              <a:ext cx="29559" cy="173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6" name="Line 470">
              <a:extLst>
                <a:ext uri="{FF2B5EF4-FFF2-40B4-BE49-F238E27FC236}">
                  <a16:creationId xmlns:a16="http://schemas.microsoft.com/office/drawing/2014/main" id="{882EC2D5-FCC6-40BD-B71D-2024A4F598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2937" y="6887933"/>
              <a:ext cx="29559" cy="173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7" name="Line 471">
              <a:extLst>
                <a:ext uri="{FF2B5EF4-FFF2-40B4-BE49-F238E27FC236}">
                  <a16:creationId xmlns:a16="http://schemas.microsoft.com/office/drawing/2014/main" id="{7313A20D-E622-4B71-A63E-AE3066317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6573" y="6860412"/>
              <a:ext cx="0" cy="173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8" name="Line 472">
              <a:extLst>
                <a:ext uri="{FF2B5EF4-FFF2-40B4-BE49-F238E27FC236}">
                  <a16:creationId xmlns:a16="http://schemas.microsoft.com/office/drawing/2014/main" id="{3E27AB00-86C5-4901-97AB-F65EC2C0BE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36573" y="6935839"/>
              <a:ext cx="0" cy="1936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9" name="Freeform 473">
              <a:extLst>
                <a:ext uri="{FF2B5EF4-FFF2-40B4-BE49-F238E27FC236}">
                  <a16:creationId xmlns:a16="http://schemas.microsoft.com/office/drawing/2014/main" id="{05B7C760-A9D7-4230-8132-F18CC219A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014" y="6860412"/>
              <a:ext cx="5911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0" name="Freeform 474">
              <a:extLst>
                <a:ext uri="{FF2B5EF4-FFF2-40B4-BE49-F238E27FC236}">
                  <a16:creationId xmlns:a16="http://schemas.microsoft.com/office/drawing/2014/main" id="{94E841BC-45D3-4BC0-B8BA-1CDD29005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014" y="6955205"/>
              <a:ext cx="5911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1" name="Line 475">
              <a:extLst>
                <a:ext uri="{FF2B5EF4-FFF2-40B4-BE49-F238E27FC236}">
                  <a16:creationId xmlns:a16="http://schemas.microsoft.com/office/drawing/2014/main" id="{2FD59400-B895-4933-B03C-8BAF8DF5A4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50843" y="6871625"/>
              <a:ext cx="27520" cy="2140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2" name="Line 476">
              <a:extLst>
                <a:ext uri="{FF2B5EF4-FFF2-40B4-BE49-F238E27FC236}">
                  <a16:creationId xmlns:a16="http://schemas.microsoft.com/office/drawing/2014/main" id="{06FAEFE4-6D34-47DF-B220-AA95DC31E0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95691" y="6832892"/>
              <a:ext cx="26501" cy="234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3" name="Line 477">
              <a:extLst>
                <a:ext uri="{FF2B5EF4-FFF2-40B4-BE49-F238E27FC236}">
                  <a16:creationId xmlns:a16="http://schemas.microsoft.com/office/drawing/2014/main" id="{0515FABC-AD24-48A7-855C-72C0A7C161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40539" y="6796198"/>
              <a:ext cx="26501" cy="2242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4" name="Line 478">
              <a:extLst>
                <a:ext uri="{FF2B5EF4-FFF2-40B4-BE49-F238E27FC236}">
                  <a16:creationId xmlns:a16="http://schemas.microsoft.com/office/drawing/2014/main" id="{7449F787-8C23-4F27-82E9-8A4BA1BEB3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85388" y="6758484"/>
              <a:ext cx="26501" cy="2242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5" name="Line 479">
              <a:extLst>
                <a:ext uri="{FF2B5EF4-FFF2-40B4-BE49-F238E27FC236}">
                  <a16:creationId xmlns:a16="http://schemas.microsoft.com/office/drawing/2014/main" id="{C4D524F7-5232-48ED-9A7C-8597AA043F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9216" y="6720772"/>
              <a:ext cx="27520" cy="234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6" name="Line 480">
              <a:extLst>
                <a:ext uri="{FF2B5EF4-FFF2-40B4-BE49-F238E27FC236}">
                  <a16:creationId xmlns:a16="http://schemas.microsoft.com/office/drawing/2014/main" id="{4F905922-5E70-4C19-A2B5-FE7D864F92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74065" y="6683058"/>
              <a:ext cx="27520" cy="2242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7" name="Line 481">
              <a:extLst>
                <a:ext uri="{FF2B5EF4-FFF2-40B4-BE49-F238E27FC236}">
                  <a16:creationId xmlns:a16="http://schemas.microsoft.com/office/drawing/2014/main" id="{E5E3D8AD-9913-45A6-A4EE-CC2368C80F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18913" y="6645345"/>
              <a:ext cx="27520" cy="2242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8" name="Line 482">
              <a:extLst>
                <a:ext uri="{FF2B5EF4-FFF2-40B4-BE49-F238E27FC236}">
                  <a16:creationId xmlns:a16="http://schemas.microsoft.com/office/drawing/2014/main" id="{ED46FE32-3B16-4143-B979-CC77B97275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63761" y="6611708"/>
              <a:ext cx="23443" cy="1834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9" name="Line 483">
              <a:extLst>
                <a:ext uri="{FF2B5EF4-FFF2-40B4-BE49-F238E27FC236}">
                  <a16:creationId xmlns:a16="http://schemas.microsoft.com/office/drawing/2014/main" id="{9AD60E05-55BF-4BE7-A1C9-B54AD88615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7205" y="6611708"/>
              <a:ext cx="5096" cy="102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0" name="Line 484">
              <a:extLst>
                <a:ext uri="{FF2B5EF4-FFF2-40B4-BE49-F238E27FC236}">
                  <a16:creationId xmlns:a16="http://schemas.microsoft.com/office/drawing/2014/main" id="{A207EAA5-39EF-4AF0-8EF4-30F826DA63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4725" y="6617824"/>
              <a:ext cx="34655" cy="815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1" name="Line 485">
              <a:extLst>
                <a:ext uri="{FF2B5EF4-FFF2-40B4-BE49-F238E27FC236}">
                  <a16:creationId xmlns:a16="http://schemas.microsoft.com/office/drawing/2014/main" id="{2B7BD386-6B4E-4E98-B98F-F8EAA240F6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1804" y="6632094"/>
              <a:ext cx="33636" cy="815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2" name="Line 486">
              <a:extLst>
                <a:ext uri="{FF2B5EF4-FFF2-40B4-BE49-F238E27FC236}">
                  <a16:creationId xmlns:a16="http://schemas.microsoft.com/office/drawing/2014/main" id="{D8BACB20-BBAB-462F-BF33-2A35CEECDA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7865" y="6645345"/>
              <a:ext cx="34655" cy="917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3" name="Line 487">
              <a:extLst>
                <a:ext uri="{FF2B5EF4-FFF2-40B4-BE49-F238E27FC236}">
                  <a16:creationId xmlns:a16="http://schemas.microsoft.com/office/drawing/2014/main" id="{B1E2D8FE-A0E4-4203-8195-A749395EE6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5964" y="6659615"/>
              <a:ext cx="33636" cy="815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4" name="Line 488">
              <a:extLst>
                <a:ext uri="{FF2B5EF4-FFF2-40B4-BE49-F238E27FC236}">
                  <a16:creationId xmlns:a16="http://schemas.microsoft.com/office/drawing/2014/main" id="{078D1B3B-0F67-4B21-9D9B-D0CD26EC03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2024" y="6673885"/>
              <a:ext cx="34655" cy="815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5" name="Line 489">
              <a:extLst>
                <a:ext uri="{FF2B5EF4-FFF2-40B4-BE49-F238E27FC236}">
                  <a16:creationId xmlns:a16="http://schemas.microsoft.com/office/drawing/2014/main" id="{34E242F8-9F0E-4813-B0A7-8887B62864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9104" y="6688155"/>
              <a:ext cx="33636" cy="815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6" name="Line 490">
              <a:extLst>
                <a:ext uri="{FF2B5EF4-FFF2-40B4-BE49-F238E27FC236}">
                  <a16:creationId xmlns:a16="http://schemas.microsoft.com/office/drawing/2014/main" id="{556F16B7-317B-4377-B53E-95E3BCE705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8855" y="6662672"/>
              <a:ext cx="0" cy="611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7" name="Line 491">
              <a:extLst>
                <a:ext uri="{FF2B5EF4-FFF2-40B4-BE49-F238E27FC236}">
                  <a16:creationId xmlns:a16="http://schemas.microsoft.com/office/drawing/2014/main" id="{D9C6365A-B41E-4D98-ABA8-058975058B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38855" y="6726887"/>
              <a:ext cx="0" cy="509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8" name="Freeform 492">
              <a:extLst>
                <a:ext uri="{FF2B5EF4-FFF2-40B4-BE49-F238E27FC236}">
                  <a16:creationId xmlns:a16="http://schemas.microsoft.com/office/drawing/2014/main" id="{26373AF7-8E63-4E5C-973B-ECC993C23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296" y="6662672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9" name="Freeform 493">
              <a:extLst>
                <a:ext uri="{FF2B5EF4-FFF2-40B4-BE49-F238E27FC236}">
                  <a16:creationId xmlns:a16="http://schemas.microsoft.com/office/drawing/2014/main" id="{D8CEB415-31CB-4467-8B24-0C602F58F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296" y="6731983"/>
              <a:ext cx="58099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0" name="Rectangle 494">
              <a:extLst>
                <a:ext uri="{FF2B5EF4-FFF2-40B4-BE49-F238E27FC236}">
                  <a16:creationId xmlns:a16="http://schemas.microsoft.com/office/drawing/2014/main" id="{36C4D169-BBC9-49D2-90AF-0B2C20E19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5751" y="6853278"/>
              <a:ext cx="58099" cy="5911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1" name="Rectangle 495">
              <a:extLst>
                <a:ext uri="{FF2B5EF4-FFF2-40B4-BE49-F238E27FC236}">
                  <a16:creationId xmlns:a16="http://schemas.microsoft.com/office/drawing/2014/main" id="{0739F3A0-0529-455A-AAF6-4AF4E27CC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382" y="6675923"/>
              <a:ext cx="58099" cy="58099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2" name="Rectangle 496">
              <a:extLst>
                <a:ext uri="{FF2B5EF4-FFF2-40B4-BE49-F238E27FC236}">
                  <a16:creationId xmlns:a16="http://schemas.microsoft.com/office/drawing/2014/main" id="{401AE317-4F18-460E-8315-98E50B1EE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014" y="6877740"/>
              <a:ext cx="59118" cy="58099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3" name="Rectangle 497">
              <a:extLst>
                <a:ext uri="{FF2B5EF4-FFF2-40B4-BE49-F238E27FC236}">
                  <a16:creationId xmlns:a16="http://schemas.microsoft.com/office/drawing/2014/main" id="{1B052880-6AFE-4853-9DBC-E52362580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665" y="6582150"/>
              <a:ext cx="58099" cy="58099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4" name="Rectangle 498">
              <a:extLst>
                <a:ext uri="{FF2B5EF4-FFF2-40B4-BE49-F238E27FC236}">
                  <a16:creationId xmlns:a16="http://schemas.microsoft.com/office/drawing/2014/main" id="{0038937E-BFE2-4D2B-AC8A-C1047D3F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9296" y="6668788"/>
              <a:ext cx="58099" cy="58099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7" name="Rectangle 548">
              <a:extLst>
                <a:ext uri="{FF2B5EF4-FFF2-40B4-BE49-F238E27FC236}">
                  <a16:creationId xmlns:a16="http://schemas.microsoft.com/office/drawing/2014/main" id="{8FB93584-7B23-4FC9-86AF-FDFE9895C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057" y="7261464"/>
              <a:ext cx="1370438" cy="132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Days</a:t>
              </a:r>
              <a:r>
                <a:rPr lang="zh-CN" altLang="en-US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post</a:t>
              </a:r>
              <a:r>
                <a:rPr lang="zh-CN" altLang="en-US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immunization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88" name="Rectangle 549">
              <a:extLst>
                <a:ext uri="{FF2B5EF4-FFF2-40B4-BE49-F238E27FC236}">
                  <a16:creationId xmlns:a16="http://schemas.microsoft.com/office/drawing/2014/main" id="{2C8C7C65-FFF9-4EA3-82F1-D33ED99992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90721" y="6342359"/>
              <a:ext cx="764388" cy="142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CD4 T cell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  <a:sym typeface="Symbol" panose="05050102010706020507" pitchFamily="18" charset="2"/>
                </a:rPr>
                <a:t>10</a:t>
              </a:r>
              <a:r>
                <a:rPr kumimoji="0" lang="en-US" altLang="zh-CN" sz="800" b="1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  <a:sym typeface="Symbol" panose="05050102010706020507" pitchFamily="18" charset="2"/>
                </a:rPr>
                <a:t>6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grpSp>
        <p:nvGrpSpPr>
          <p:cNvPr id="1997" name="Group 1996">
            <a:extLst>
              <a:ext uri="{FF2B5EF4-FFF2-40B4-BE49-F238E27FC236}">
                <a16:creationId xmlns:a16="http://schemas.microsoft.com/office/drawing/2014/main" id="{4DEEA4A8-A089-455B-820C-78927E7261EF}"/>
              </a:ext>
            </a:extLst>
          </p:cNvPr>
          <p:cNvGrpSpPr>
            <a:grpSpLocks noChangeAspect="1"/>
          </p:cNvGrpSpPr>
          <p:nvPr/>
        </p:nvGrpSpPr>
        <p:grpSpPr>
          <a:xfrm>
            <a:off x="3434429" y="5082836"/>
            <a:ext cx="1797740" cy="1327806"/>
            <a:chOff x="4394502" y="5997425"/>
            <a:chExt cx="2106724" cy="1556020"/>
          </a:xfrm>
        </p:grpSpPr>
        <p:sp>
          <p:nvSpPr>
            <p:cNvPr id="1543" name="Line 8">
              <a:extLst>
                <a:ext uri="{FF2B5EF4-FFF2-40B4-BE49-F238E27FC236}">
                  <a16:creationId xmlns:a16="http://schemas.microsoft.com/office/drawing/2014/main" id="{843E1CBE-9C17-437C-BEBB-7988AA9639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1698" y="7229518"/>
              <a:ext cx="176952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4" name="Line 9">
              <a:extLst>
                <a:ext uri="{FF2B5EF4-FFF2-40B4-BE49-F238E27FC236}">
                  <a16:creationId xmlns:a16="http://schemas.microsoft.com/office/drawing/2014/main" id="{CFD0DBDC-2688-4347-ABA5-8E18F4C6B9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8445" y="7229518"/>
              <a:ext cx="0" cy="3288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5" name="Rectangle 10">
              <a:extLst>
                <a:ext uri="{FF2B5EF4-FFF2-40B4-BE49-F238E27FC236}">
                  <a16:creationId xmlns:a16="http://schemas.microsoft.com/office/drawing/2014/main" id="{8D8FD5B6-526A-4269-B89E-F3B2F236B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4363" y="7269825"/>
              <a:ext cx="37355" cy="7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46" name="Line 11">
              <a:extLst>
                <a:ext uri="{FF2B5EF4-FFF2-40B4-BE49-F238E27FC236}">
                  <a16:creationId xmlns:a16="http://schemas.microsoft.com/office/drawing/2014/main" id="{1F5823E0-0D92-4493-A905-62A2B1B06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62967" y="7229518"/>
              <a:ext cx="0" cy="3288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7" name="Rectangle 12">
              <a:extLst>
                <a:ext uri="{FF2B5EF4-FFF2-40B4-BE49-F238E27FC236}">
                  <a16:creationId xmlns:a16="http://schemas.microsoft.com/office/drawing/2014/main" id="{AD529282-74EF-487C-86A8-78BB469FA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195" y="7269825"/>
              <a:ext cx="74710" cy="7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48" name="Line 13">
              <a:extLst>
                <a:ext uri="{FF2B5EF4-FFF2-40B4-BE49-F238E27FC236}">
                  <a16:creationId xmlns:a16="http://schemas.microsoft.com/office/drawing/2014/main" id="{035E8C4D-A424-4093-AF5E-A275E19A4E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6461" y="7229518"/>
              <a:ext cx="0" cy="3288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9" name="Rectangle 14">
              <a:extLst>
                <a:ext uri="{FF2B5EF4-FFF2-40B4-BE49-F238E27FC236}">
                  <a16:creationId xmlns:a16="http://schemas.microsoft.com/office/drawing/2014/main" id="{7FDB1471-2550-46C7-A24E-D3E4DF386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6690" y="7269825"/>
              <a:ext cx="74710" cy="7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50" name="Line 15">
              <a:extLst>
                <a:ext uri="{FF2B5EF4-FFF2-40B4-BE49-F238E27FC236}">
                  <a16:creationId xmlns:a16="http://schemas.microsoft.com/office/drawing/2014/main" id="{27D653B3-4995-4623-85B6-F2632D9930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9956" y="7229518"/>
              <a:ext cx="0" cy="3288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Rectangle 16">
              <a:extLst>
                <a:ext uri="{FF2B5EF4-FFF2-40B4-BE49-F238E27FC236}">
                  <a16:creationId xmlns:a16="http://schemas.microsoft.com/office/drawing/2014/main" id="{BB6DB2E0-8AA8-4D1E-BBDA-91D50C196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184" y="7269825"/>
              <a:ext cx="74710" cy="7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3" name="Line 17">
              <a:extLst>
                <a:ext uri="{FF2B5EF4-FFF2-40B4-BE49-F238E27FC236}">
                  <a16:creationId xmlns:a16="http://schemas.microsoft.com/office/drawing/2014/main" id="{E2617753-1A23-4B1A-995C-00D192C810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4479" y="7229518"/>
              <a:ext cx="0" cy="3288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Rectangle 18">
              <a:extLst>
                <a:ext uri="{FF2B5EF4-FFF2-40B4-BE49-F238E27FC236}">
                  <a16:creationId xmlns:a16="http://schemas.microsoft.com/office/drawing/2014/main" id="{E3B70E3A-18AE-44B2-9485-77FF08141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4707" y="7269825"/>
              <a:ext cx="74710" cy="7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5" name="Line 19">
              <a:extLst>
                <a:ext uri="{FF2B5EF4-FFF2-40B4-BE49-F238E27FC236}">
                  <a16:creationId xmlns:a16="http://schemas.microsoft.com/office/drawing/2014/main" id="{9DE4A508-E825-44AF-8ED2-196B195617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31698" y="6052915"/>
              <a:ext cx="0" cy="11766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Line 20">
              <a:extLst>
                <a:ext uri="{FF2B5EF4-FFF2-40B4-BE49-F238E27FC236}">
                  <a16:creationId xmlns:a16="http://schemas.microsoft.com/office/drawing/2014/main" id="{697C6B29-C0B5-4298-9E2F-096AAD82B3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8814" y="7229518"/>
              <a:ext cx="3288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1" name="Rectangle 21">
              <a:extLst>
                <a:ext uri="{FF2B5EF4-FFF2-40B4-BE49-F238E27FC236}">
                  <a16:creationId xmlns:a16="http://schemas.microsoft.com/office/drawing/2014/main" id="{9C3CE963-7362-4FFB-9BAA-DE3821AC4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6150" y="7182710"/>
              <a:ext cx="37355" cy="7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00" name="Line 24">
              <a:extLst>
                <a:ext uri="{FF2B5EF4-FFF2-40B4-BE49-F238E27FC236}">
                  <a16:creationId xmlns:a16="http://schemas.microsoft.com/office/drawing/2014/main" id="{42A953BA-17E9-4891-941D-07749CFF57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8814" y="6838002"/>
              <a:ext cx="3288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1" name="Rectangle 25">
              <a:extLst>
                <a:ext uri="{FF2B5EF4-FFF2-40B4-BE49-F238E27FC236}">
                  <a16:creationId xmlns:a16="http://schemas.microsoft.com/office/drawing/2014/main" id="{D2CC687E-AA80-4DDE-BA4A-3F5C2E376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5557" y="6782512"/>
              <a:ext cx="93387" cy="7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08" name="Line 30">
              <a:extLst>
                <a:ext uri="{FF2B5EF4-FFF2-40B4-BE49-F238E27FC236}">
                  <a16:creationId xmlns:a16="http://schemas.microsoft.com/office/drawing/2014/main" id="{A7FC6F85-8E0B-4C73-91DD-C4A4FD6A13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8814" y="6445459"/>
              <a:ext cx="3288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9" name="Rectangle 31">
              <a:extLst>
                <a:ext uri="{FF2B5EF4-FFF2-40B4-BE49-F238E27FC236}">
                  <a16:creationId xmlns:a16="http://schemas.microsoft.com/office/drawing/2014/main" id="{6FEA764F-5CF2-4375-BA54-8B9495E0B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8990" y="6392097"/>
              <a:ext cx="93387" cy="7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18" name="Line 36">
              <a:extLst>
                <a:ext uri="{FF2B5EF4-FFF2-40B4-BE49-F238E27FC236}">
                  <a16:creationId xmlns:a16="http://schemas.microsoft.com/office/drawing/2014/main" id="{3793650B-B2F5-4F89-A205-6076EFB473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8814" y="6053943"/>
              <a:ext cx="3288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9" name="Rectangle 37">
              <a:extLst>
                <a:ext uri="{FF2B5EF4-FFF2-40B4-BE49-F238E27FC236}">
                  <a16:creationId xmlns:a16="http://schemas.microsoft.com/office/drawing/2014/main" id="{CCF23686-9E65-460C-94EC-785A0EA654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5557" y="5997425"/>
              <a:ext cx="93387" cy="7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26" name="Line 42">
              <a:extLst>
                <a:ext uri="{FF2B5EF4-FFF2-40B4-BE49-F238E27FC236}">
                  <a16:creationId xmlns:a16="http://schemas.microsoft.com/office/drawing/2014/main" id="{D7BF45DD-ACD3-4BBC-961D-C5835EDB20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8445" y="7165807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7" name="Line 43">
              <a:extLst>
                <a:ext uri="{FF2B5EF4-FFF2-40B4-BE49-F238E27FC236}">
                  <a16:creationId xmlns:a16="http://schemas.microsoft.com/office/drawing/2014/main" id="{625CE6DA-83F6-445B-AFC0-9A0F8365E1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08445" y="7016805"/>
              <a:ext cx="354523" cy="14900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8" name="Line 44">
              <a:extLst>
                <a:ext uri="{FF2B5EF4-FFF2-40B4-BE49-F238E27FC236}">
                  <a16:creationId xmlns:a16="http://schemas.microsoft.com/office/drawing/2014/main" id="{AD72DC40-BBEF-4AFD-A3FD-E443B1D00D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62967" y="701680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9" name="Line 45">
              <a:extLst>
                <a:ext uri="{FF2B5EF4-FFF2-40B4-BE49-F238E27FC236}">
                  <a16:creationId xmlns:a16="http://schemas.microsoft.com/office/drawing/2014/main" id="{D9DA810C-81B4-4677-AFF4-EC03E11DE5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62967" y="6679752"/>
              <a:ext cx="353495" cy="33705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0" name="Line 46">
              <a:extLst>
                <a:ext uri="{FF2B5EF4-FFF2-40B4-BE49-F238E27FC236}">
                  <a16:creationId xmlns:a16="http://schemas.microsoft.com/office/drawing/2014/main" id="{D9A5BE53-2472-419B-9027-9CE46119A2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6461" y="6630427"/>
              <a:ext cx="0" cy="10070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1" name="Freeform 47">
              <a:extLst>
                <a:ext uri="{FF2B5EF4-FFF2-40B4-BE49-F238E27FC236}">
                  <a16:creationId xmlns:a16="http://schemas.microsoft.com/office/drawing/2014/main" id="{1C7D2AA6-2E8C-4BEB-AEC4-5E3931642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661" y="6630427"/>
              <a:ext cx="59601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2" name="Freeform 48">
              <a:extLst>
                <a:ext uri="{FF2B5EF4-FFF2-40B4-BE49-F238E27FC236}">
                  <a16:creationId xmlns:a16="http://schemas.microsoft.com/office/drawing/2014/main" id="{2681851A-65E9-48BC-8FE8-64A31E6A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661" y="6731132"/>
              <a:ext cx="59601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3" name="Line 49">
              <a:extLst>
                <a:ext uri="{FF2B5EF4-FFF2-40B4-BE49-F238E27FC236}">
                  <a16:creationId xmlns:a16="http://schemas.microsoft.com/office/drawing/2014/main" id="{9A2BB2D2-52F2-47FC-835A-55FD129787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16461" y="6439293"/>
              <a:ext cx="353495" cy="24045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4" name="Line 50">
              <a:extLst>
                <a:ext uri="{FF2B5EF4-FFF2-40B4-BE49-F238E27FC236}">
                  <a16:creationId xmlns:a16="http://schemas.microsoft.com/office/drawing/2014/main" id="{5DF0B841-A47C-4325-9096-3984C253D7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9956" y="6300567"/>
              <a:ext cx="0" cy="27539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5" name="Freeform 51">
              <a:extLst>
                <a:ext uri="{FF2B5EF4-FFF2-40B4-BE49-F238E27FC236}">
                  <a16:creationId xmlns:a16="http://schemas.microsoft.com/office/drawing/2014/main" id="{6EA5B118-B80A-41B3-8C19-C71D1D03F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183" y="6300567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6" name="Freeform 52">
              <a:extLst>
                <a:ext uri="{FF2B5EF4-FFF2-40B4-BE49-F238E27FC236}">
                  <a16:creationId xmlns:a16="http://schemas.microsoft.com/office/drawing/2014/main" id="{1315A1B2-566A-4874-93BC-8E98EC7BC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183" y="6575964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7" name="Line 53">
              <a:extLst>
                <a:ext uri="{FF2B5EF4-FFF2-40B4-BE49-F238E27FC236}">
                  <a16:creationId xmlns:a16="http://schemas.microsoft.com/office/drawing/2014/main" id="{5E27F19D-E4E7-42B6-8209-6F29664CBD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69956" y="6371472"/>
              <a:ext cx="354523" cy="6782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8" name="Line 54">
              <a:extLst>
                <a:ext uri="{FF2B5EF4-FFF2-40B4-BE49-F238E27FC236}">
                  <a16:creationId xmlns:a16="http://schemas.microsoft.com/office/drawing/2014/main" id="{5BCCBB5F-1D15-4234-B5D5-FE1B55AEDE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4479" y="6196779"/>
              <a:ext cx="0" cy="35041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" name="Freeform 55">
              <a:extLst>
                <a:ext uri="{FF2B5EF4-FFF2-40B4-BE49-F238E27FC236}">
                  <a16:creationId xmlns:a16="http://schemas.microsoft.com/office/drawing/2014/main" id="{9C3BE6C5-DC28-4353-A2C5-055290157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678" y="6196779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2" name="Freeform 56">
              <a:extLst>
                <a:ext uri="{FF2B5EF4-FFF2-40B4-BE49-F238E27FC236}">
                  <a16:creationId xmlns:a16="http://schemas.microsoft.com/office/drawing/2014/main" id="{9244CB46-3A3D-43C5-A07E-975F8E0DB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678" y="6547191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3" name="Rectangle 57">
              <a:extLst>
                <a:ext uri="{FF2B5EF4-FFF2-40B4-BE49-F238E27FC236}">
                  <a16:creationId xmlns:a16="http://schemas.microsoft.com/office/drawing/2014/main" id="{ED1353AF-E6AF-4EA5-9704-9D31A824D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672" y="7136007"/>
              <a:ext cx="58574" cy="58573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6" name="Rectangle 58">
              <a:extLst>
                <a:ext uri="{FF2B5EF4-FFF2-40B4-BE49-F238E27FC236}">
                  <a16:creationId xmlns:a16="http://schemas.microsoft.com/office/drawing/2014/main" id="{3CC94CC7-2901-4E10-9A67-DE9AF93ED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167" y="6987004"/>
              <a:ext cx="58574" cy="58573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7" name="Rectangle 59">
              <a:extLst>
                <a:ext uri="{FF2B5EF4-FFF2-40B4-BE49-F238E27FC236}">
                  <a16:creationId xmlns:a16="http://schemas.microsoft.com/office/drawing/2014/main" id="{1C49DC48-FE4F-4957-BAA4-7B846F99D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661" y="6650979"/>
              <a:ext cx="59601" cy="58573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8" name="Rectangle 60">
              <a:extLst>
                <a:ext uri="{FF2B5EF4-FFF2-40B4-BE49-F238E27FC236}">
                  <a16:creationId xmlns:a16="http://schemas.microsoft.com/office/drawing/2014/main" id="{65E125F4-5DE3-4A66-A342-F7A76A368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1183" y="6409492"/>
              <a:ext cx="58574" cy="58573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9" name="Rectangle 61">
              <a:extLst>
                <a:ext uri="{FF2B5EF4-FFF2-40B4-BE49-F238E27FC236}">
                  <a16:creationId xmlns:a16="http://schemas.microsoft.com/office/drawing/2014/main" id="{12FC4B4B-AA58-4BB8-BB7E-4924583F0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4678" y="6341671"/>
              <a:ext cx="58574" cy="59601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0" name="Line 62">
              <a:extLst>
                <a:ext uri="{FF2B5EF4-FFF2-40B4-BE49-F238E27FC236}">
                  <a16:creationId xmlns:a16="http://schemas.microsoft.com/office/drawing/2014/main" id="{03FE2988-F42A-4B98-A00C-FF6DA317F2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08445" y="7144227"/>
              <a:ext cx="32883" cy="1233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1" name="Line 63">
              <a:extLst>
                <a:ext uri="{FF2B5EF4-FFF2-40B4-BE49-F238E27FC236}">
                  <a16:creationId xmlns:a16="http://schemas.microsoft.com/office/drawing/2014/main" id="{541F6279-5505-4AEA-91ED-D08BBA821B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63935" y="7123675"/>
              <a:ext cx="31856" cy="113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2" name="Line 64">
              <a:extLst>
                <a:ext uri="{FF2B5EF4-FFF2-40B4-BE49-F238E27FC236}">
                  <a16:creationId xmlns:a16="http://schemas.microsoft.com/office/drawing/2014/main" id="{C545C49B-42B7-4262-A8C4-0DDEC42C7F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18398" y="7102095"/>
              <a:ext cx="32883" cy="1233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3" name="Line 65">
              <a:extLst>
                <a:ext uri="{FF2B5EF4-FFF2-40B4-BE49-F238E27FC236}">
                  <a16:creationId xmlns:a16="http://schemas.microsoft.com/office/drawing/2014/main" id="{D57990EC-07DF-4595-808E-1DDC9640AE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73888" y="7081543"/>
              <a:ext cx="33911" cy="1233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4" name="Line 66">
              <a:extLst>
                <a:ext uri="{FF2B5EF4-FFF2-40B4-BE49-F238E27FC236}">
                  <a16:creationId xmlns:a16="http://schemas.microsoft.com/office/drawing/2014/main" id="{0D902759-7675-471E-8272-C47B0CB952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29379" y="7060991"/>
              <a:ext cx="32883" cy="1233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5" name="Line 67">
              <a:extLst>
                <a:ext uri="{FF2B5EF4-FFF2-40B4-BE49-F238E27FC236}">
                  <a16:creationId xmlns:a16="http://schemas.microsoft.com/office/drawing/2014/main" id="{5E3ADC2E-8B01-491D-AE70-4590AD8B63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83842" y="7040439"/>
              <a:ext cx="33911" cy="113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6" name="Line 68">
              <a:extLst>
                <a:ext uri="{FF2B5EF4-FFF2-40B4-BE49-F238E27FC236}">
                  <a16:creationId xmlns:a16="http://schemas.microsoft.com/office/drawing/2014/main" id="{DA936A0E-8310-4581-81F5-FC705BB059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39332" y="7022971"/>
              <a:ext cx="23635" cy="822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7" name="Line 69">
              <a:extLst>
                <a:ext uri="{FF2B5EF4-FFF2-40B4-BE49-F238E27FC236}">
                  <a16:creationId xmlns:a16="http://schemas.microsoft.com/office/drawing/2014/main" id="{4EE427BD-BB50-4F42-8F6E-602C4E7E6B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62967" y="6960287"/>
              <a:ext cx="0" cy="3391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8" name="Line 70">
              <a:extLst>
                <a:ext uri="{FF2B5EF4-FFF2-40B4-BE49-F238E27FC236}">
                  <a16:creationId xmlns:a16="http://schemas.microsoft.com/office/drawing/2014/main" id="{2EF78D94-8B29-492C-8B78-2CBC39172F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62967" y="7052771"/>
              <a:ext cx="0" cy="3391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9" name="Freeform 71">
              <a:extLst>
                <a:ext uri="{FF2B5EF4-FFF2-40B4-BE49-F238E27FC236}">
                  <a16:creationId xmlns:a16="http://schemas.microsoft.com/office/drawing/2014/main" id="{16BD93AC-C311-4728-916F-A83FF9338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167" y="6960287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0" name="Freeform 72">
              <a:extLst>
                <a:ext uri="{FF2B5EF4-FFF2-40B4-BE49-F238E27FC236}">
                  <a16:creationId xmlns:a16="http://schemas.microsoft.com/office/drawing/2014/main" id="{62965CFF-670F-4E18-ADB5-063AFCD8D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167" y="7086682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1" name="Line 73">
              <a:extLst>
                <a:ext uri="{FF2B5EF4-FFF2-40B4-BE49-F238E27FC236}">
                  <a16:creationId xmlns:a16="http://schemas.microsoft.com/office/drawing/2014/main" id="{24542676-1CBD-4AA3-845B-E04B426EB8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62967" y="7015777"/>
              <a:ext cx="6166" cy="71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2" name="Line 74">
              <a:extLst>
                <a:ext uri="{FF2B5EF4-FFF2-40B4-BE49-F238E27FC236}">
                  <a16:creationId xmlns:a16="http://schemas.microsoft.com/office/drawing/2014/main" id="{1E56A42C-150A-4C52-B79C-8DCC7035D6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86602" y="6973646"/>
              <a:ext cx="24662" cy="2569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3" name="Line 75">
              <a:extLst>
                <a:ext uri="{FF2B5EF4-FFF2-40B4-BE49-F238E27FC236}">
                  <a16:creationId xmlns:a16="http://schemas.microsoft.com/office/drawing/2014/main" id="{31E4AEB7-5BFA-451D-A83F-D71DB6F934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28733" y="6932542"/>
              <a:ext cx="24662" cy="246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Line 76">
              <a:extLst>
                <a:ext uri="{FF2B5EF4-FFF2-40B4-BE49-F238E27FC236}">
                  <a16:creationId xmlns:a16="http://schemas.microsoft.com/office/drawing/2014/main" id="{7BC22DBB-FB26-454C-AAC1-613A3AAE52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69837" y="6891438"/>
              <a:ext cx="25690" cy="246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" name="Line 77">
              <a:extLst>
                <a:ext uri="{FF2B5EF4-FFF2-40B4-BE49-F238E27FC236}">
                  <a16:creationId xmlns:a16="http://schemas.microsoft.com/office/drawing/2014/main" id="{818BF629-2382-4C2B-94BA-F809D7DB98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11969" y="6849306"/>
              <a:ext cx="24662" cy="246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Line 78">
              <a:extLst>
                <a:ext uri="{FF2B5EF4-FFF2-40B4-BE49-F238E27FC236}">
                  <a16:creationId xmlns:a16="http://schemas.microsoft.com/office/drawing/2014/main" id="{E47AA1CA-A9E4-4FC7-A695-2B129F32A7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53073" y="6808202"/>
              <a:ext cx="25690" cy="236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Line 79">
              <a:extLst>
                <a:ext uri="{FF2B5EF4-FFF2-40B4-BE49-F238E27FC236}">
                  <a16:creationId xmlns:a16="http://schemas.microsoft.com/office/drawing/2014/main" id="{944B1C02-8186-49C7-867D-B380A78224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5205" y="6766070"/>
              <a:ext cx="24662" cy="246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Line 80">
              <a:extLst>
                <a:ext uri="{FF2B5EF4-FFF2-40B4-BE49-F238E27FC236}">
                  <a16:creationId xmlns:a16="http://schemas.microsoft.com/office/drawing/2014/main" id="{B559BF65-77D2-4315-89EA-96E5E78FBF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37337" y="6723938"/>
              <a:ext cx="24662" cy="246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Line 81">
              <a:extLst>
                <a:ext uri="{FF2B5EF4-FFF2-40B4-BE49-F238E27FC236}">
                  <a16:creationId xmlns:a16="http://schemas.microsoft.com/office/drawing/2014/main" id="{13B58BAD-B52B-4CD8-80FB-340BBAFF60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79468" y="6682834"/>
              <a:ext cx="24662" cy="246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4" name="Line 82">
              <a:extLst>
                <a:ext uri="{FF2B5EF4-FFF2-40B4-BE49-F238E27FC236}">
                  <a16:creationId xmlns:a16="http://schemas.microsoft.com/office/drawing/2014/main" id="{AA586108-A3C6-421F-BFA1-10CF2AFD8C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6461" y="6623233"/>
              <a:ext cx="0" cy="1849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8" name="Line 83">
              <a:extLst>
                <a:ext uri="{FF2B5EF4-FFF2-40B4-BE49-F238E27FC236}">
                  <a16:creationId xmlns:a16="http://schemas.microsoft.com/office/drawing/2014/main" id="{4CD67FFA-CD7B-46AB-BF91-68DA075969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16461" y="6701331"/>
              <a:ext cx="0" cy="174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2" name="Freeform 84">
              <a:extLst>
                <a:ext uri="{FF2B5EF4-FFF2-40B4-BE49-F238E27FC236}">
                  <a16:creationId xmlns:a16="http://schemas.microsoft.com/office/drawing/2014/main" id="{D7E4F8E3-7438-42EA-B5DD-16CDEEBCC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661" y="6623233"/>
              <a:ext cx="59601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3" name="Freeform 85">
              <a:extLst>
                <a:ext uri="{FF2B5EF4-FFF2-40B4-BE49-F238E27FC236}">
                  <a16:creationId xmlns:a16="http://schemas.microsoft.com/office/drawing/2014/main" id="{7D881124-FA18-4176-8496-799276B91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661" y="6718801"/>
              <a:ext cx="59601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4" name="Line 86">
              <a:extLst>
                <a:ext uri="{FF2B5EF4-FFF2-40B4-BE49-F238E27FC236}">
                  <a16:creationId xmlns:a16="http://schemas.microsoft.com/office/drawing/2014/main" id="{37625DBF-0E37-42E6-B198-BBD314AE63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21600" y="6650979"/>
              <a:ext cx="30828" cy="1644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5" name="Line 87">
              <a:extLst>
                <a:ext uri="{FF2B5EF4-FFF2-40B4-BE49-F238E27FC236}">
                  <a16:creationId xmlns:a16="http://schemas.microsoft.com/office/drawing/2014/main" id="{0B1EF268-6319-488E-94D1-AF5C985541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74007" y="6623233"/>
              <a:ext cx="30828" cy="1644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8" name="Line 88">
              <a:extLst>
                <a:ext uri="{FF2B5EF4-FFF2-40B4-BE49-F238E27FC236}">
                  <a16:creationId xmlns:a16="http://schemas.microsoft.com/office/drawing/2014/main" id="{DF5BB1B3-893C-4E36-B1AB-1AAE54F8EE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25387" y="6595489"/>
              <a:ext cx="31856" cy="174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9" name="Line 89">
              <a:extLst>
                <a:ext uri="{FF2B5EF4-FFF2-40B4-BE49-F238E27FC236}">
                  <a16:creationId xmlns:a16="http://schemas.microsoft.com/office/drawing/2014/main" id="{7C49B383-DC9F-4104-A175-258430F80C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77795" y="6568771"/>
              <a:ext cx="31856" cy="1644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0" name="Line 90">
              <a:extLst>
                <a:ext uri="{FF2B5EF4-FFF2-40B4-BE49-F238E27FC236}">
                  <a16:creationId xmlns:a16="http://schemas.microsoft.com/office/drawing/2014/main" id="{3C8D78D1-363E-4004-B1E7-76A437A9A0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30202" y="6539998"/>
              <a:ext cx="30828" cy="1644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1" name="Line 91">
              <a:extLst>
                <a:ext uri="{FF2B5EF4-FFF2-40B4-BE49-F238E27FC236}">
                  <a16:creationId xmlns:a16="http://schemas.microsoft.com/office/drawing/2014/main" id="{281241A2-BEB5-4F55-AF4F-06280E029B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81582" y="6512253"/>
              <a:ext cx="31856" cy="174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4" name="Line 92">
              <a:extLst>
                <a:ext uri="{FF2B5EF4-FFF2-40B4-BE49-F238E27FC236}">
                  <a16:creationId xmlns:a16="http://schemas.microsoft.com/office/drawing/2014/main" id="{44087CEF-CF19-425F-8F5A-4BFBBFC76A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33990" y="6485535"/>
              <a:ext cx="31856" cy="1644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5" name="Line 93">
              <a:extLst>
                <a:ext uri="{FF2B5EF4-FFF2-40B4-BE49-F238E27FC236}">
                  <a16:creationId xmlns:a16="http://schemas.microsoft.com/office/drawing/2014/main" id="{17CE1A14-E669-41DB-9923-B272E8342C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9956" y="6372499"/>
              <a:ext cx="0" cy="811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6" name="Line 94">
              <a:extLst>
                <a:ext uri="{FF2B5EF4-FFF2-40B4-BE49-F238E27FC236}">
                  <a16:creationId xmlns:a16="http://schemas.microsoft.com/office/drawing/2014/main" id="{432D426B-33E3-4146-9CBF-7861C5495C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69956" y="6512253"/>
              <a:ext cx="0" cy="822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7" name="Freeform 95">
              <a:extLst>
                <a:ext uri="{FF2B5EF4-FFF2-40B4-BE49-F238E27FC236}">
                  <a16:creationId xmlns:a16="http://schemas.microsoft.com/office/drawing/2014/main" id="{5FB54782-2A9E-4994-BFE1-7D6041189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183" y="6372499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0" name="Freeform 96">
              <a:extLst>
                <a:ext uri="{FF2B5EF4-FFF2-40B4-BE49-F238E27FC236}">
                  <a16:creationId xmlns:a16="http://schemas.microsoft.com/office/drawing/2014/main" id="{C1420452-5093-4775-9915-58BC3C3A1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183" y="6594461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1" name="Line 97">
              <a:extLst>
                <a:ext uri="{FF2B5EF4-FFF2-40B4-BE49-F238E27FC236}">
                  <a16:creationId xmlns:a16="http://schemas.microsoft.com/office/drawing/2014/main" id="{175A61DC-CF33-46F8-B4FC-B9D0C4280B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8453" y="6482452"/>
              <a:ext cx="34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2" name="Line 98">
              <a:extLst>
                <a:ext uri="{FF2B5EF4-FFF2-40B4-BE49-F238E27FC236}">
                  <a16:creationId xmlns:a16="http://schemas.microsoft.com/office/drawing/2014/main" id="{CB210120-16A4-4300-B2E1-D7A8164ED1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7026" y="6482452"/>
              <a:ext cx="34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3" name="Line 99">
              <a:extLst>
                <a:ext uri="{FF2B5EF4-FFF2-40B4-BE49-F238E27FC236}">
                  <a16:creationId xmlns:a16="http://schemas.microsoft.com/office/drawing/2014/main" id="{720BE4CF-8497-4FE1-9A9B-B226FBB2B0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5599" y="6481425"/>
              <a:ext cx="359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4" name="Line 100">
              <a:extLst>
                <a:ext uri="{FF2B5EF4-FFF2-40B4-BE49-F238E27FC236}">
                  <a16:creationId xmlns:a16="http://schemas.microsoft.com/office/drawing/2014/main" id="{BAFA1EAB-19C1-493C-ACE1-9C29926F45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5200" y="6481425"/>
              <a:ext cx="34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7" name="Line 101">
              <a:extLst>
                <a:ext uri="{FF2B5EF4-FFF2-40B4-BE49-F238E27FC236}">
                  <a16:creationId xmlns:a16="http://schemas.microsoft.com/office/drawing/2014/main" id="{AF119E34-1748-4E90-B491-DEAD3B0206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23774" y="6480397"/>
              <a:ext cx="3596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8" name="Line 102">
              <a:extLst>
                <a:ext uri="{FF2B5EF4-FFF2-40B4-BE49-F238E27FC236}">
                  <a16:creationId xmlns:a16="http://schemas.microsoft.com/office/drawing/2014/main" id="{F4A5BB1E-FCB5-43E1-B67D-0D2AA8150A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3375" y="6480397"/>
              <a:ext cx="34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9" name="Line 103">
              <a:extLst>
                <a:ext uri="{FF2B5EF4-FFF2-40B4-BE49-F238E27FC236}">
                  <a16:creationId xmlns:a16="http://schemas.microsoft.com/office/drawing/2014/main" id="{7C3AA003-0B54-468F-AD76-AD3DA64CBF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4479" y="6252270"/>
              <a:ext cx="0" cy="1983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0" name="Line 104">
              <a:extLst>
                <a:ext uri="{FF2B5EF4-FFF2-40B4-BE49-F238E27FC236}">
                  <a16:creationId xmlns:a16="http://schemas.microsoft.com/office/drawing/2014/main" id="{E93BEC33-DDC4-4784-9ADD-C9FA91F852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24479" y="6509170"/>
              <a:ext cx="0" cy="1983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1" name="Freeform 105">
              <a:extLst>
                <a:ext uri="{FF2B5EF4-FFF2-40B4-BE49-F238E27FC236}">
                  <a16:creationId xmlns:a16="http://schemas.microsoft.com/office/drawing/2014/main" id="{998691A9-712B-4E17-B4B0-22D7779BA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678" y="6252270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8" name="Freeform 106">
              <a:extLst>
                <a:ext uri="{FF2B5EF4-FFF2-40B4-BE49-F238E27FC236}">
                  <a16:creationId xmlns:a16="http://schemas.microsoft.com/office/drawing/2014/main" id="{254E955F-4806-416A-BEC2-13A55981D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678" y="6707497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7" name="Rectangle 107">
              <a:extLst>
                <a:ext uri="{FF2B5EF4-FFF2-40B4-BE49-F238E27FC236}">
                  <a16:creationId xmlns:a16="http://schemas.microsoft.com/office/drawing/2014/main" id="{074D4672-D1D1-44C8-8B51-9C789EC5B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672" y="7127786"/>
              <a:ext cx="58574" cy="5857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8" name="Rectangle 108">
              <a:extLst>
                <a:ext uri="{FF2B5EF4-FFF2-40B4-BE49-F238E27FC236}">
                  <a16:creationId xmlns:a16="http://schemas.microsoft.com/office/drawing/2014/main" id="{1F0A9700-2ABF-4C51-B4FD-C48D2D5E2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167" y="6994198"/>
              <a:ext cx="58574" cy="5857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1" name="Rectangle 109">
              <a:extLst>
                <a:ext uri="{FF2B5EF4-FFF2-40B4-BE49-F238E27FC236}">
                  <a16:creationId xmlns:a16="http://schemas.microsoft.com/office/drawing/2014/main" id="{08B2F366-7031-44B6-AC20-61BB6B9E8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661" y="6641730"/>
              <a:ext cx="59601" cy="59601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2" name="Rectangle 110">
              <a:extLst>
                <a:ext uri="{FF2B5EF4-FFF2-40B4-BE49-F238E27FC236}">
                  <a16:creationId xmlns:a16="http://schemas.microsoft.com/office/drawing/2014/main" id="{5E4811BA-6891-4B3C-B324-72880EC3B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1183" y="6453680"/>
              <a:ext cx="58574" cy="5857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3" name="Rectangle 111">
              <a:extLst>
                <a:ext uri="{FF2B5EF4-FFF2-40B4-BE49-F238E27FC236}">
                  <a16:creationId xmlns:a16="http://schemas.microsoft.com/office/drawing/2014/main" id="{B60A90DB-9BD4-4323-AAAB-F7BF3017A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4678" y="6450596"/>
              <a:ext cx="58574" cy="5857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4" name="Line 112">
              <a:extLst>
                <a:ext uri="{FF2B5EF4-FFF2-40B4-BE49-F238E27FC236}">
                  <a16:creationId xmlns:a16="http://schemas.microsoft.com/office/drawing/2014/main" id="{1E0C2D10-9494-4C9F-AED1-8C8F1970F5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8445" y="7151420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7" name="Line 113">
              <a:extLst>
                <a:ext uri="{FF2B5EF4-FFF2-40B4-BE49-F238E27FC236}">
                  <a16:creationId xmlns:a16="http://schemas.microsoft.com/office/drawing/2014/main" id="{5744D50E-7DBB-46A5-A8A8-F94015A3AF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08445" y="7047633"/>
              <a:ext cx="354523" cy="10378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8" name="Line 114">
              <a:extLst>
                <a:ext uri="{FF2B5EF4-FFF2-40B4-BE49-F238E27FC236}">
                  <a16:creationId xmlns:a16="http://schemas.microsoft.com/office/drawing/2014/main" id="{A47F8B52-4588-4E71-B9C9-D998A696BF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62967" y="7047633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9" name="Line 115">
              <a:extLst>
                <a:ext uri="{FF2B5EF4-FFF2-40B4-BE49-F238E27FC236}">
                  <a16:creationId xmlns:a16="http://schemas.microsoft.com/office/drawing/2014/main" id="{2A4BD95F-DA0E-4ECE-8109-C5EDD2A0DC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62967" y="7040439"/>
              <a:ext cx="353495" cy="719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0" name="Line 116">
              <a:extLst>
                <a:ext uri="{FF2B5EF4-FFF2-40B4-BE49-F238E27FC236}">
                  <a16:creationId xmlns:a16="http://schemas.microsoft.com/office/drawing/2014/main" id="{58BD7F8C-F960-4DA4-AB1D-F294B05D3E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6461" y="7040439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3" name="Line 117">
              <a:extLst>
                <a:ext uri="{FF2B5EF4-FFF2-40B4-BE49-F238E27FC236}">
                  <a16:creationId xmlns:a16="http://schemas.microsoft.com/office/drawing/2014/main" id="{72E3ABFE-1449-4CF6-B919-77775C4410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16461" y="6959259"/>
              <a:ext cx="353495" cy="8118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4" name="Line 118">
              <a:extLst>
                <a:ext uri="{FF2B5EF4-FFF2-40B4-BE49-F238E27FC236}">
                  <a16:creationId xmlns:a16="http://schemas.microsoft.com/office/drawing/2014/main" id="{D8323449-38A8-4A4B-AE8D-063E7F6C05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9956" y="6959259"/>
              <a:ext cx="0" cy="298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5" name="Freeform 119">
              <a:extLst>
                <a:ext uri="{FF2B5EF4-FFF2-40B4-BE49-F238E27FC236}">
                  <a16:creationId xmlns:a16="http://schemas.microsoft.com/office/drawing/2014/main" id="{65DD3D36-1B06-42DC-8306-32436E0C7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183" y="6989059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6" name="Line 120">
              <a:extLst>
                <a:ext uri="{FF2B5EF4-FFF2-40B4-BE49-F238E27FC236}">
                  <a16:creationId xmlns:a16="http://schemas.microsoft.com/office/drawing/2014/main" id="{CB5A425E-076E-4D32-AD03-3BFD67DF8A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9956" y="6959259"/>
              <a:ext cx="354523" cy="13256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9" name="Line 121">
              <a:extLst>
                <a:ext uri="{FF2B5EF4-FFF2-40B4-BE49-F238E27FC236}">
                  <a16:creationId xmlns:a16="http://schemas.microsoft.com/office/drawing/2014/main" id="{4291D9AA-8AED-4199-A9B1-0DEE128F06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4479" y="7091819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0" name="Rectangle 122">
              <a:extLst>
                <a:ext uri="{FF2B5EF4-FFF2-40B4-BE49-F238E27FC236}">
                  <a16:creationId xmlns:a16="http://schemas.microsoft.com/office/drawing/2014/main" id="{434C39F0-B3EB-4CF2-B429-7D350DE4D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672" y="7122648"/>
              <a:ext cx="58574" cy="58573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1" name="Rectangle 123">
              <a:extLst>
                <a:ext uri="{FF2B5EF4-FFF2-40B4-BE49-F238E27FC236}">
                  <a16:creationId xmlns:a16="http://schemas.microsoft.com/office/drawing/2014/main" id="{2CE83AB2-5228-4E15-A741-CB6F135BB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167" y="7018860"/>
              <a:ext cx="58574" cy="58573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2" name="Rectangle 124">
              <a:extLst>
                <a:ext uri="{FF2B5EF4-FFF2-40B4-BE49-F238E27FC236}">
                  <a16:creationId xmlns:a16="http://schemas.microsoft.com/office/drawing/2014/main" id="{E159C5FD-2AE5-455D-B672-F293C6D54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661" y="7010639"/>
              <a:ext cx="59601" cy="58573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3" name="Rectangle 125">
              <a:extLst>
                <a:ext uri="{FF2B5EF4-FFF2-40B4-BE49-F238E27FC236}">
                  <a16:creationId xmlns:a16="http://schemas.microsoft.com/office/drawing/2014/main" id="{66F44620-70EB-421F-B1E0-CB88CA858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1183" y="6930486"/>
              <a:ext cx="58574" cy="58573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4" name="Rectangle 126">
              <a:extLst>
                <a:ext uri="{FF2B5EF4-FFF2-40B4-BE49-F238E27FC236}">
                  <a16:creationId xmlns:a16="http://schemas.microsoft.com/office/drawing/2014/main" id="{C67832FC-849F-4A58-8098-F741C2EC4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4678" y="7063047"/>
              <a:ext cx="58574" cy="58573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5" name="Line 127">
              <a:extLst>
                <a:ext uri="{FF2B5EF4-FFF2-40B4-BE49-F238E27FC236}">
                  <a16:creationId xmlns:a16="http://schemas.microsoft.com/office/drawing/2014/main" id="{C75FC6E2-CA3F-4C09-8333-C0624B332D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08445" y="7173000"/>
              <a:ext cx="33911" cy="1130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6" name="Line 128">
              <a:extLst>
                <a:ext uri="{FF2B5EF4-FFF2-40B4-BE49-F238E27FC236}">
                  <a16:creationId xmlns:a16="http://schemas.microsoft.com/office/drawing/2014/main" id="{F7C47AEF-48F5-4CA4-9C45-42B1B8ACB7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64963" y="7154503"/>
              <a:ext cx="32883" cy="1130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7" name="Line 129">
              <a:extLst>
                <a:ext uri="{FF2B5EF4-FFF2-40B4-BE49-F238E27FC236}">
                  <a16:creationId xmlns:a16="http://schemas.microsoft.com/office/drawing/2014/main" id="{798E39EE-8793-4229-AED0-2D081D7D05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20453" y="7136007"/>
              <a:ext cx="33911" cy="1130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8" name="Line 130">
              <a:extLst>
                <a:ext uri="{FF2B5EF4-FFF2-40B4-BE49-F238E27FC236}">
                  <a16:creationId xmlns:a16="http://schemas.microsoft.com/office/drawing/2014/main" id="{A5CF0F7B-71D9-4224-9DA1-DCD38474A9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76971" y="7117510"/>
              <a:ext cx="32883" cy="1130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9" name="Line 131">
              <a:extLst>
                <a:ext uri="{FF2B5EF4-FFF2-40B4-BE49-F238E27FC236}">
                  <a16:creationId xmlns:a16="http://schemas.microsoft.com/office/drawing/2014/main" id="{A6104ABA-98BA-4440-B315-88624D420E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2462" y="7100040"/>
              <a:ext cx="33911" cy="1027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1" name="Line 132">
              <a:extLst>
                <a:ext uri="{FF2B5EF4-FFF2-40B4-BE49-F238E27FC236}">
                  <a16:creationId xmlns:a16="http://schemas.microsoft.com/office/drawing/2014/main" id="{46F13F22-5771-4B52-9782-0811346C7A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88980" y="7081543"/>
              <a:ext cx="32883" cy="1027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3" name="Line 133">
              <a:extLst>
                <a:ext uri="{FF2B5EF4-FFF2-40B4-BE49-F238E27FC236}">
                  <a16:creationId xmlns:a16="http://schemas.microsoft.com/office/drawing/2014/main" id="{E3C5ADB3-4AD1-4D72-8A80-37A9BA68F4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44470" y="7068185"/>
              <a:ext cx="18497" cy="51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4" name="Line 134">
              <a:extLst>
                <a:ext uri="{FF2B5EF4-FFF2-40B4-BE49-F238E27FC236}">
                  <a16:creationId xmlns:a16="http://schemas.microsoft.com/office/drawing/2014/main" id="{ADE083FB-34C5-46D7-BB63-7B4ADF54B9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62967" y="7025026"/>
              <a:ext cx="0" cy="1438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5" name="Line 135">
              <a:extLst>
                <a:ext uri="{FF2B5EF4-FFF2-40B4-BE49-F238E27FC236}">
                  <a16:creationId xmlns:a16="http://schemas.microsoft.com/office/drawing/2014/main" id="{115A6F1E-08EA-4FF0-A4E7-6004E809EA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62967" y="7097985"/>
              <a:ext cx="0" cy="1335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4" name="Freeform 136">
              <a:extLst>
                <a:ext uri="{FF2B5EF4-FFF2-40B4-BE49-F238E27FC236}">
                  <a16:creationId xmlns:a16="http://schemas.microsoft.com/office/drawing/2014/main" id="{B95630DF-AB60-4A52-B237-9BB151B4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167" y="7025026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5" name="Freeform 137">
              <a:extLst>
                <a:ext uri="{FF2B5EF4-FFF2-40B4-BE49-F238E27FC236}">
                  <a16:creationId xmlns:a16="http://schemas.microsoft.com/office/drawing/2014/main" id="{B17C2E95-CE26-41D9-9B46-49E2AD34A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167" y="7111344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6" name="Line 138">
              <a:extLst>
                <a:ext uri="{FF2B5EF4-FFF2-40B4-BE49-F238E27FC236}">
                  <a16:creationId xmlns:a16="http://schemas.microsoft.com/office/drawing/2014/main" id="{4D7CE0C1-D700-413B-B958-BADC923BA7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62967" y="7058936"/>
              <a:ext cx="12331" cy="924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7" name="Line 139">
              <a:extLst>
                <a:ext uri="{FF2B5EF4-FFF2-40B4-BE49-F238E27FC236}">
                  <a16:creationId xmlns:a16="http://schemas.microsoft.com/office/drawing/2014/main" id="{7F4738A6-478B-4BC1-8072-4A013EE01E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94823" y="7023998"/>
              <a:ext cx="28773" cy="2055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8" name="Line 140">
              <a:extLst>
                <a:ext uri="{FF2B5EF4-FFF2-40B4-BE49-F238E27FC236}">
                  <a16:creationId xmlns:a16="http://schemas.microsoft.com/office/drawing/2014/main" id="{9D674144-EE33-4177-AD07-C420D9B8E2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43120" y="6990087"/>
              <a:ext cx="28773" cy="2055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9" name="Line 141">
              <a:extLst>
                <a:ext uri="{FF2B5EF4-FFF2-40B4-BE49-F238E27FC236}">
                  <a16:creationId xmlns:a16="http://schemas.microsoft.com/office/drawing/2014/main" id="{49BDE817-A246-43AC-B70E-C40515CD51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91417" y="6956176"/>
              <a:ext cx="28773" cy="2055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0" name="Line 142">
              <a:extLst>
                <a:ext uri="{FF2B5EF4-FFF2-40B4-BE49-F238E27FC236}">
                  <a16:creationId xmlns:a16="http://schemas.microsoft.com/office/drawing/2014/main" id="{1EE43809-D82E-45A9-B057-2A12357978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38687" y="6921238"/>
              <a:ext cx="29801" cy="2055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1" name="Line 143">
              <a:extLst>
                <a:ext uri="{FF2B5EF4-FFF2-40B4-BE49-F238E27FC236}">
                  <a16:creationId xmlns:a16="http://schemas.microsoft.com/office/drawing/2014/main" id="{7BBBDAFF-14DF-46C6-A3BC-4CF1A4CBE2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86984" y="6887327"/>
              <a:ext cx="28773" cy="2055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2" name="Line 144">
              <a:extLst>
                <a:ext uri="{FF2B5EF4-FFF2-40B4-BE49-F238E27FC236}">
                  <a16:creationId xmlns:a16="http://schemas.microsoft.com/office/drawing/2014/main" id="{71339D6C-DC30-4279-96CC-32FBDC52F7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35281" y="6852389"/>
              <a:ext cx="27746" cy="2055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3" name="Line 145">
              <a:extLst>
                <a:ext uri="{FF2B5EF4-FFF2-40B4-BE49-F238E27FC236}">
                  <a16:creationId xmlns:a16="http://schemas.microsoft.com/office/drawing/2014/main" id="{8C079018-9B84-47CF-AF18-F56BA234D2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83578" y="6819506"/>
              <a:ext cx="27746" cy="1952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4" name="Line 146">
              <a:extLst>
                <a:ext uri="{FF2B5EF4-FFF2-40B4-BE49-F238E27FC236}">
                  <a16:creationId xmlns:a16="http://schemas.microsoft.com/office/drawing/2014/main" id="{23121B2B-F0C0-4292-AE83-6F48723532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6461" y="6753739"/>
              <a:ext cx="0" cy="3288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5" name="Line 147">
              <a:extLst>
                <a:ext uri="{FF2B5EF4-FFF2-40B4-BE49-F238E27FC236}">
                  <a16:creationId xmlns:a16="http://schemas.microsoft.com/office/drawing/2014/main" id="{EF0EDDE6-0D61-427A-8A8F-8A15AFE4FD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16461" y="6846223"/>
              <a:ext cx="0" cy="3185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8" name="Freeform 148">
              <a:extLst>
                <a:ext uri="{FF2B5EF4-FFF2-40B4-BE49-F238E27FC236}">
                  <a16:creationId xmlns:a16="http://schemas.microsoft.com/office/drawing/2014/main" id="{A5D875E6-930F-4470-AC8B-F9DC5E04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661" y="6753739"/>
              <a:ext cx="59601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9" name="Freeform 149">
              <a:extLst>
                <a:ext uri="{FF2B5EF4-FFF2-40B4-BE49-F238E27FC236}">
                  <a16:creationId xmlns:a16="http://schemas.microsoft.com/office/drawing/2014/main" id="{A87D68B1-096E-4406-B8C0-2962E4514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661" y="6878078"/>
              <a:ext cx="59601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0" name="Line 150">
              <a:extLst>
                <a:ext uri="{FF2B5EF4-FFF2-40B4-BE49-F238E27FC236}">
                  <a16:creationId xmlns:a16="http://schemas.microsoft.com/office/drawing/2014/main" id="{69BA8F9E-6C76-4AD5-91E6-2F26FAC3C0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32903" y="6793815"/>
              <a:ext cx="32883" cy="1438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1" name="Line 151">
              <a:extLst>
                <a:ext uri="{FF2B5EF4-FFF2-40B4-BE49-F238E27FC236}">
                  <a16:creationId xmlns:a16="http://schemas.microsoft.com/office/drawing/2014/main" id="{BD60C184-ADBC-42D1-B402-AA8B76346A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87366" y="6770181"/>
              <a:ext cx="31856" cy="1541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4" name="Line 152">
              <a:extLst>
                <a:ext uri="{FF2B5EF4-FFF2-40B4-BE49-F238E27FC236}">
                  <a16:creationId xmlns:a16="http://schemas.microsoft.com/office/drawing/2014/main" id="{C39458E0-C22B-491F-8779-2C947CE5FC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41829" y="6746546"/>
              <a:ext cx="31856" cy="1541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5" name="Line 153">
              <a:extLst>
                <a:ext uri="{FF2B5EF4-FFF2-40B4-BE49-F238E27FC236}">
                  <a16:creationId xmlns:a16="http://schemas.microsoft.com/office/drawing/2014/main" id="{7322DEDB-EC94-4CAC-8093-2DB09C236B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5264" y="6722911"/>
              <a:ext cx="32883" cy="1541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6" name="Line 154">
              <a:extLst>
                <a:ext uri="{FF2B5EF4-FFF2-40B4-BE49-F238E27FC236}">
                  <a16:creationId xmlns:a16="http://schemas.microsoft.com/office/drawing/2014/main" id="{91EDA01B-9275-4C7F-AD6B-D139A440DA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9727" y="6700304"/>
              <a:ext cx="30828" cy="1335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4" name="Line 155">
              <a:extLst>
                <a:ext uri="{FF2B5EF4-FFF2-40B4-BE49-F238E27FC236}">
                  <a16:creationId xmlns:a16="http://schemas.microsoft.com/office/drawing/2014/main" id="{0C27B4A0-70B4-4EAA-B50E-343876B173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02134" y="6676669"/>
              <a:ext cx="32883" cy="1335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6" name="Line 156">
              <a:extLst>
                <a:ext uri="{FF2B5EF4-FFF2-40B4-BE49-F238E27FC236}">
                  <a16:creationId xmlns:a16="http://schemas.microsoft.com/office/drawing/2014/main" id="{594194D6-E933-4778-AE99-68C620453A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56598" y="6661255"/>
              <a:ext cx="13359" cy="51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3" name="Line 157">
              <a:extLst>
                <a:ext uri="{FF2B5EF4-FFF2-40B4-BE49-F238E27FC236}">
                  <a16:creationId xmlns:a16="http://schemas.microsoft.com/office/drawing/2014/main" id="{0D9B30FD-9C1B-46AC-A843-B160CC3022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9956" y="6575964"/>
              <a:ext cx="0" cy="5651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4" name="Line 158">
              <a:extLst>
                <a:ext uri="{FF2B5EF4-FFF2-40B4-BE49-F238E27FC236}">
                  <a16:creationId xmlns:a16="http://schemas.microsoft.com/office/drawing/2014/main" id="{95239400-E888-4272-A1A0-6F3EEBCB7A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69956" y="6691055"/>
              <a:ext cx="0" cy="5651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5" name="Freeform 159">
              <a:extLst>
                <a:ext uri="{FF2B5EF4-FFF2-40B4-BE49-F238E27FC236}">
                  <a16:creationId xmlns:a16="http://schemas.microsoft.com/office/drawing/2014/main" id="{DFF1688F-4C11-421D-839F-6E7DB0BAB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183" y="6575964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6" name="Freeform 160">
              <a:extLst>
                <a:ext uri="{FF2B5EF4-FFF2-40B4-BE49-F238E27FC236}">
                  <a16:creationId xmlns:a16="http://schemas.microsoft.com/office/drawing/2014/main" id="{AB76DD9C-DB5C-4E96-A8CE-4EC167A17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183" y="6747573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7" name="Line 161">
              <a:extLst>
                <a:ext uri="{FF2B5EF4-FFF2-40B4-BE49-F238E27FC236}">
                  <a16:creationId xmlns:a16="http://schemas.microsoft.com/office/drawing/2014/main" id="{D3A9813A-077A-407C-AD0B-22659A9DA9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9956" y="6661255"/>
              <a:ext cx="20552" cy="719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8" name="Line 162">
              <a:extLst>
                <a:ext uri="{FF2B5EF4-FFF2-40B4-BE49-F238E27FC236}">
                  <a16:creationId xmlns:a16="http://schemas.microsoft.com/office/drawing/2014/main" id="{6049D739-2E31-4832-8E9E-103DF34ED6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2088" y="6677697"/>
              <a:ext cx="32883" cy="1233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9" name="Line 163">
              <a:extLst>
                <a:ext uri="{FF2B5EF4-FFF2-40B4-BE49-F238E27FC236}">
                  <a16:creationId xmlns:a16="http://schemas.microsoft.com/office/drawing/2014/main" id="{322A3C90-DB4E-46BF-84E5-932D726752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6551" y="6698249"/>
              <a:ext cx="33911" cy="1233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0" name="Line 164">
              <a:extLst>
                <a:ext uri="{FF2B5EF4-FFF2-40B4-BE49-F238E27FC236}">
                  <a16:creationId xmlns:a16="http://schemas.microsoft.com/office/drawing/2014/main" id="{6A4C0F40-F69B-4EC4-9CCA-1BE33384E0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22041" y="6719828"/>
              <a:ext cx="32883" cy="1233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1" name="Line 165">
              <a:extLst>
                <a:ext uri="{FF2B5EF4-FFF2-40B4-BE49-F238E27FC236}">
                  <a16:creationId xmlns:a16="http://schemas.microsoft.com/office/drawing/2014/main" id="{1FF7811F-276F-4ADA-9FC8-ACC381515F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76504" y="6740380"/>
              <a:ext cx="33911" cy="1233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2" name="Line 166">
              <a:extLst>
                <a:ext uri="{FF2B5EF4-FFF2-40B4-BE49-F238E27FC236}">
                  <a16:creationId xmlns:a16="http://schemas.microsoft.com/office/drawing/2014/main" id="{ED230A2D-A553-4A73-B178-294E6FDB43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1995" y="6761960"/>
              <a:ext cx="32883" cy="1233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3" name="Line 167">
              <a:extLst>
                <a:ext uri="{FF2B5EF4-FFF2-40B4-BE49-F238E27FC236}">
                  <a16:creationId xmlns:a16="http://schemas.microsoft.com/office/drawing/2014/main" id="{4BE39869-AB79-4B20-92DD-5B6A8C807C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6457" y="6782512"/>
              <a:ext cx="33911" cy="1233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4" name="Line 168">
              <a:extLst>
                <a:ext uri="{FF2B5EF4-FFF2-40B4-BE49-F238E27FC236}">
                  <a16:creationId xmlns:a16="http://schemas.microsoft.com/office/drawing/2014/main" id="{E976A71F-8E8F-4107-92C9-1428D4614E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4479" y="6755794"/>
              <a:ext cx="0" cy="1130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5" name="Line 169">
              <a:extLst>
                <a:ext uri="{FF2B5EF4-FFF2-40B4-BE49-F238E27FC236}">
                  <a16:creationId xmlns:a16="http://schemas.microsoft.com/office/drawing/2014/main" id="{8CFEDAA1-6900-4739-A612-E16D3E8AFE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24479" y="6826698"/>
              <a:ext cx="0" cy="1130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6" name="Freeform 170">
              <a:extLst>
                <a:ext uri="{FF2B5EF4-FFF2-40B4-BE49-F238E27FC236}">
                  <a16:creationId xmlns:a16="http://schemas.microsoft.com/office/drawing/2014/main" id="{F3703702-5FD6-478C-90A2-D695C1215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678" y="6755794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7" name="Freeform 171">
              <a:extLst>
                <a:ext uri="{FF2B5EF4-FFF2-40B4-BE49-F238E27FC236}">
                  <a16:creationId xmlns:a16="http://schemas.microsoft.com/office/drawing/2014/main" id="{1D557F12-855C-41A3-B2E4-C255FC651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678" y="6838002"/>
              <a:ext cx="5857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8" name="Rectangle 172">
              <a:extLst>
                <a:ext uri="{FF2B5EF4-FFF2-40B4-BE49-F238E27FC236}">
                  <a16:creationId xmlns:a16="http://schemas.microsoft.com/office/drawing/2014/main" id="{428E22B9-0AB8-4872-AA90-217918583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672" y="7154503"/>
              <a:ext cx="58574" cy="59601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9" name="Rectangle 173">
              <a:extLst>
                <a:ext uri="{FF2B5EF4-FFF2-40B4-BE49-F238E27FC236}">
                  <a16:creationId xmlns:a16="http://schemas.microsoft.com/office/drawing/2014/main" id="{81FF92DD-2212-4B5C-B09E-9845A82C5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167" y="7039412"/>
              <a:ext cx="58574" cy="58573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0" name="Rectangle 174">
              <a:extLst>
                <a:ext uri="{FF2B5EF4-FFF2-40B4-BE49-F238E27FC236}">
                  <a16:creationId xmlns:a16="http://schemas.microsoft.com/office/drawing/2014/main" id="{902860B3-2347-4071-ABBA-1C5181472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661" y="6786622"/>
              <a:ext cx="59601" cy="59601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1" name="Rectangle 175">
              <a:extLst>
                <a:ext uri="{FF2B5EF4-FFF2-40B4-BE49-F238E27FC236}">
                  <a16:creationId xmlns:a16="http://schemas.microsoft.com/office/drawing/2014/main" id="{19A85F0B-5BF4-41E6-82DE-E46F6580D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1183" y="6632482"/>
              <a:ext cx="58574" cy="58573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2" name="Rectangle 176">
              <a:extLst>
                <a:ext uri="{FF2B5EF4-FFF2-40B4-BE49-F238E27FC236}">
                  <a16:creationId xmlns:a16="http://schemas.microsoft.com/office/drawing/2014/main" id="{504AC21C-024F-4651-95D5-D1A895465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4678" y="6767098"/>
              <a:ext cx="58574" cy="59601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9" name="Rectangle 548">
              <a:extLst>
                <a:ext uri="{FF2B5EF4-FFF2-40B4-BE49-F238E27FC236}">
                  <a16:creationId xmlns:a16="http://schemas.microsoft.com/office/drawing/2014/main" id="{FBCF5D50-8D0A-49AD-838A-826DF4B7A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2868" y="7409175"/>
              <a:ext cx="1386345" cy="14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Days</a:t>
              </a:r>
              <a:r>
                <a:rPr lang="zh-CN" altLang="en-US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post</a:t>
              </a:r>
              <a:r>
                <a:rPr lang="zh-CN" altLang="en-US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immunization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91" name="Rectangle 549">
              <a:extLst>
                <a:ext uri="{FF2B5EF4-FFF2-40B4-BE49-F238E27FC236}">
                  <a16:creationId xmlns:a16="http://schemas.microsoft.com/office/drawing/2014/main" id="{13598CAA-4D56-4E57-9687-9F10737A9D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017673" y="6551986"/>
              <a:ext cx="897930" cy="144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CD4 T cells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  <a:sym typeface="Symbol" panose="05050102010706020507" pitchFamily="18" charset="2"/>
                </a:rPr>
                <a:t>10</a:t>
              </a:r>
              <a:r>
                <a:rPr kumimoji="0" lang="en-US" altLang="zh-CN" sz="800" b="1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  <a:sym typeface="Symbol" panose="05050102010706020507" pitchFamily="18" charset="2"/>
                </a:rPr>
                <a:t>6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1990" name="Rectangle 549">
            <a:extLst>
              <a:ext uri="{FF2B5EF4-FFF2-40B4-BE49-F238E27FC236}">
                <a16:creationId xmlns:a16="http://schemas.microsoft.com/office/drawing/2014/main" id="{DEF7827C-FCA9-4DB7-BF12-A8C1A4AD18D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698555" y="5391901"/>
            <a:ext cx="10419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</a:rPr>
              <a:t>Cytokine-expressing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CD4 T cell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10</a:t>
            </a:r>
            <a:r>
              <a:rPr kumimoji="0" lang="en-US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6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69" name="TextBox 1568">
            <a:extLst>
              <a:ext uri="{FF2B5EF4-FFF2-40B4-BE49-F238E27FC236}">
                <a16:creationId xmlns:a16="http://schemas.microsoft.com/office/drawing/2014/main" id="{2957673B-3612-4921-8ACD-036DFCDF34F6}"/>
              </a:ext>
            </a:extLst>
          </p:cNvPr>
          <p:cNvSpPr txBox="1"/>
          <p:nvPr/>
        </p:nvSpPr>
        <p:spPr>
          <a:xfrm>
            <a:off x="1667018" y="1636362"/>
            <a:ext cx="2466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2" name="TextBox 1571">
            <a:extLst>
              <a:ext uri="{FF2B5EF4-FFF2-40B4-BE49-F238E27FC236}">
                <a16:creationId xmlns:a16="http://schemas.microsoft.com/office/drawing/2014/main" id="{65DE23F4-00C2-4B82-9F22-56F5AE6AB9C4}"/>
              </a:ext>
            </a:extLst>
          </p:cNvPr>
          <p:cNvSpPr txBox="1"/>
          <p:nvPr/>
        </p:nvSpPr>
        <p:spPr>
          <a:xfrm>
            <a:off x="3049139" y="1632586"/>
            <a:ext cx="734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93" name="Group 1692">
            <a:extLst>
              <a:ext uri="{FF2B5EF4-FFF2-40B4-BE49-F238E27FC236}">
                <a16:creationId xmlns:a16="http://schemas.microsoft.com/office/drawing/2014/main" id="{66B25B8C-5D15-4122-97F4-A514A1EB96A9}"/>
              </a:ext>
            </a:extLst>
          </p:cNvPr>
          <p:cNvGrpSpPr/>
          <p:nvPr/>
        </p:nvGrpSpPr>
        <p:grpSpPr>
          <a:xfrm>
            <a:off x="2128236" y="2133660"/>
            <a:ext cx="205184" cy="274906"/>
            <a:chOff x="8338350" y="2905503"/>
            <a:chExt cx="205184" cy="274906"/>
          </a:xfrm>
        </p:grpSpPr>
        <p:sp>
          <p:nvSpPr>
            <p:cNvPr id="1760" name="Rectangle 37">
              <a:extLst>
                <a:ext uri="{FF2B5EF4-FFF2-40B4-BE49-F238E27FC236}">
                  <a16:creationId xmlns:a16="http://schemas.microsoft.com/office/drawing/2014/main" id="{9E7620A4-B9F2-4053-ADBD-3A81B6F82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8350" y="2905503"/>
              <a:ext cx="108997" cy="65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CD4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61" name="Rectangle 40">
              <a:extLst>
                <a:ext uri="{FF2B5EF4-FFF2-40B4-BE49-F238E27FC236}">
                  <a16:creationId xmlns:a16="http://schemas.microsoft.com/office/drawing/2014/main" id="{A6F8FD99-E05D-403A-8DF3-99EA52D1C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8350" y="3057298"/>
              <a:ext cx="20518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CD8</a:t>
              </a:r>
            </a:p>
          </p:txBody>
        </p:sp>
      </p:grpSp>
      <p:sp>
        <p:nvSpPr>
          <p:cNvPr id="1574" name="Rectangle 71">
            <a:extLst>
              <a:ext uri="{FF2B5EF4-FFF2-40B4-BE49-F238E27FC236}">
                <a16:creationId xmlns:a16="http://schemas.microsoft.com/office/drawing/2014/main" id="{397BB174-7DF3-4DCE-A09D-DE783322E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9910" y="2154993"/>
            <a:ext cx="149438" cy="831705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6" name="Freeform 72">
            <a:extLst>
              <a:ext uri="{FF2B5EF4-FFF2-40B4-BE49-F238E27FC236}">
                <a16:creationId xmlns:a16="http://schemas.microsoft.com/office/drawing/2014/main" id="{679834B6-490E-4CBE-9A90-E77D4C8EA0A3}"/>
              </a:ext>
            </a:extLst>
          </p:cNvPr>
          <p:cNvSpPr>
            <a:spLocks/>
          </p:cNvSpPr>
          <p:nvPr/>
        </p:nvSpPr>
        <p:spPr bwMode="auto">
          <a:xfrm>
            <a:off x="3619910" y="2154993"/>
            <a:ext cx="148510" cy="829114"/>
          </a:xfrm>
          <a:custGeom>
            <a:avLst/>
            <a:gdLst>
              <a:gd name="T0" fmla="*/ 0 w 223"/>
              <a:gd name="T1" fmla="*/ 895 h 895"/>
              <a:gd name="T2" fmla="*/ 0 w 223"/>
              <a:gd name="T3" fmla="*/ 895 h 895"/>
              <a:gd name="T4" fmla="*/ 0 w 223"/>
              <a:gd name="T5" fmla="*/ 0 h 895"/>
              <a:gd name="T6" fmla="*/ 223 w 223"/>
              <a:gd name="T7" fmla="*/ 0 h 895"/>
              <a:gd name="T8" fmla="*/ 223 w 223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895">
                <a:moveTo>
                  <a:pt x="0" y="895"/>
                </a:moveTo>
                <a:lnTo>
                  <a:pt x="0" y="895"/>
                </a:lnTo>
                <a:lnTo>
                  <a:pt x="0" y="0"/>
                </a:lnTo>
                <a:lnTo>
                  <a:pt x="223" y="0"/>
                </a:lnTo>
                <a:lnTo>
                  <a:pt x="223" y="89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8" name="Freeform 73">
            <a:extLst>
              <a:ext uri="{FF2B5EF4-FFF2-40B4-BE49-F238E27FC236}">
                <a16:creationId xmlns:a16="http://schemas.microsoft.com/office/drawing/2014/main" id="{90BC09CF-CAE4-4CBA-8819-76A961AE0420}"/>
              </a:ext>
            </a:extLst>
          </p:cNvPr>
          <p:cNvSpPr>
            <a:spLocks/>
          </p:cNvSpPr>
          <p:nvPr/>
        </p:nvSpPr>
        <p:spPr bwMode="auto">
          <a:xfrm>
            <a:off x="3657038" y="2151107"/>
            <a:ext cx="75183" cy="0"/>
          </a:xfrm>
          <a:custGeom>
            <a:avLst/>
            <a:gdLst>
              <a:gd name="T0" fmla="*/ 0 w 112"/>
              <a:gd name="T1" fmla="*/ 112 w 112"/>
              <a:gd name="T2" fmla="*/ 0 w 1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2">
                <a:moveTo>
                  <a:pt x="0" y="0"/>
                </a:moveTo>
                <a:lnTo>
                  <a:pt x="11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0" name="Line 74">
            <a:extLst>
              <a:ext uri="{FF2B5EF4-FFF2-40B4-BE49-F238E27FC236}">
                <a16:creationId xmlns:a16="http://schemas.microsoft.com/office/drawing/2014/main" id="{527634A8-C761-4909-A00A-5FDB6BE8615E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5094" y="2151107"/>
            <a:ext cx="0" cy="388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4" name="Rectangle 75">
            <a:extLst>
              <a:ext uri="{FF2B5EF4-FFF2-40B4-BE49-F238E27FC236}">
                <a16:creationId xmlns:a16="http://schemas.microsoft.com/office/drawing/2014/main" id="{6CD10818-98A6-499B-A870-FC35F798E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0446" y="2065605"/>
            <a:ext cx="149438" cy="921094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5" name="Freeform 76">
            <a:extLst>
              <a:ext uri="{FF2B5EF4-FFF2-40B4-BE49-F238E27FC236}">
                <a16:creationId xmlns:a16="http://schemas.microsoft.com/office/drawing/2014/main" id="{D35DDCD0-1716-471A-8649-CE3EA997A55E}"/>
              </a:ext>
            </a:extLst>
          </p:cNvPr>
          <p:cNvSpPr>
            <a:spLocks/>
          </p:cNvSpPr>
          <p:nvPr/>
        </p:nvSpPr>
        <p:spPr bwMode="auto">
          <a:xfrm>
            <a:off x="4220446" y="2065605"/>
            <a:ext cx="149438" cy="918504"/>
          </a:xfrm>
          <a:custGeom>
            <a:avLst/>
            <a:gdLst>
              <a:gd name="T0" fmla="*/ 0 w 223"/>
              <a:gd name="T1" fmla="*/ 992 h 992"/>
              <a:gd name="T2" fmla="*/ 0 w 223"/>
              <a:gd name="T3" fmla="*/ 992 h 992"/>
              <a:gd name="T4" fmla="*/ 0 w 223"/>
              <a:gd name="T5" fmla="*/ 0 h 992"/>
              <a:gd name="T6" fmla="*/ 223 w 223"/>
              <a:gd name="T7" fmla="*/ 0 h 992"/>
              <a:gd name="T8" fmla="*/ 223 w 223"/>
              <a:gd name="T9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992">
                <a:moveTo>
                  <a:pt x="0" y="992"/>
                </a:moveTo>
                <a:lnTo>
                  <a:pt x="0" y="992"/>
                </a:lnTo>
                <a:lnTo>
                  <a:pt x="0" y="0"/>
                </a:lnTo>
                <a:lnTo>
                  <a:pt x="223" y="0"/>
                </a:lnTo>
                <a:lnTo>
                  <a:pt x="223" y="99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6" name="Freeform 77">
            <a:extLst>
              <a:ext uri="{FF2B5EF4-FFF2-40B4-BE49-F238E27FC236}">
                <a16:creationId xmlns:a16="http://schemas.microsoft.com/office/drawing/2014/main" id="{A72CC884-1362-4DF8-81FC-4F48F6176F5C}"/>
              </a:ext>
            </a:extLst>
          </p:cNvPr>
          <p:cNvSpPr>
            <a:spLocks/>
          </p:cNvSpPr>
          <p:nvPr/>
        </p:nvSpPr>
        <p:spPr bwMode="auto">
          <a:xfrm>
            <a:off x="4257574" y="2009897"/>
            <a:ext cx="75183" cy="0"/>
          </a:xfrm>
          <a:custGeom>
            <a:avLst/>
            <a:gdLst>
              <a:gd name="T0" fmla="*/ 0 w 112"/>
              <a:gd name="T1" fmla="*/ 112 w 112"/>
              <a:gd name="T2" fmla="*/ 0 w 1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2">
                <a:moveTo>
                  <a:pt x="0" y="0"/>
                </a:moveTo>
                <a:lnTo>
                  <a:pt x="11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8" name="Line 78">
            <a:extLst>
              <a:ext uri="{FF2B5EF4-FFF2-40B4-BE49-F238E27FC236}">
                <a16:creationId xmlns:a16="http://schemas.microsoft.com/office/drawing/2014/main" id="{A89B4D2E-448D-40ED-BC43-78367D725201}"/>
              </a:ext>
            </a:extLst>
          </p:cNvPr>
          <p:cNvSpPr>
            <a:spLocks noChangeShapeType="1"/>
          </p:cNvSpPr>
          <p:nvPr/>
        </p:nvSpPr>
        <p:spPr bwMode="auto">
          <a:xfrm>
            <a:off x="4295629" y="2009897"/>
            <a:ext cx="0" cy="5570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9" name="Rectangle 79">
            <a:extLst>
              <a:ext uri="{FF2B5EF4-FFF2-40B4-BE49-F238E27FC236}">
                <a16:creationId xmlns:a16="http://schemas.microsoft.com/office/drawing/2014/main" id="{5FD5C321-4A55-4F8E-95ED-8A4B402F3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4531" y="2942651"/>
            <a:ext cx="149438" cy="4404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0" name="Freeform 80">
            <a:extLst>
              <a:ext uri="{FF2B5EF4-FFF2-40B4-BE49-F238E27FC236}">
                <a16:creationId xmlns:a16="http://schemas.microsoft.com/office/drawing/2014/main" id="{4C4E4653-8888-4983-AFF8-DED0F2496F25}"/>
              </a:ext>
            </a:extLst>
          </p:cNvPr>
          <p:cNvSpPr>
            <a:spLocks/>
          </p:cNvSpPr>
          <p:nvPr/>
        </p:nvSpPr>
        <p:spPr bwMode="auto">
          <a:xfrm>
            <a:off x="3844531" y="2942651"/>
            <a:ext cx="149438" cy="41456"/>
          </a:xfrm>
          <a:custGeom>
            <a:avLst/>
            <a:gdLst>
              <a:gd name="T0" fmla="*/ 0 w 223"/>
              <a:gd name="T1" fmla="*/ 45 h 45"/>
              <a:gd name="T2" fmla="*/ 0 w 223"/>
              <a:gd name="T3" fmla="*/ 45 h 45"/>
              <a:gd name="T4" fmla="*/ 0 w 223"/>
              <a:gd name="T5" fmla="*/ 0 h 45"/>
              <a:gd name="T6" fmla="*/ 223 w 223"/>
              <a:gd name="T7" fmla="*/ 0 h 45"/>
              <a:gd name="T8" fmla="*/ 223 w 223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45">
                <a:moveTo>
                  <a:pt x="0" y="45"/>
                </a:moveTo>
                <a:lnTo>
                  <a:pt x="0" y="45"/>
                </a:lnTo>
                <a:lnTo>
                  <a:pt x="0" y="0"/>
                </a:lnTo>
                <a:lnTo>
                  <a:pt x="223" y="0"/>
                </a:lnTo>
                <a:lnTo>
                  <a:pt x="223" y="4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1" name="Freeform 81">
            <a:extLst>
              <a:ext uri="{FF2B5EF4-FFF2-40B4-BE49-F238E27FC236}">
                <a16:creationId xmlns:a16="http://schemas.microsoft.com/office/drawing/2014/main" id="{41E0074F-F3C9-47A0-A97B-BABD3F96A51A}"/>
              </a:ext>
            </a:extLst>
          </p:cNvPr>
          <p:cNvSpPr>
            <a:spLocks/>
          </p:cNvSpPr>
          <p:nvPr/>
        </p:nvSpPr>
        <p:spPr bwMode="auto">
          <a:xfrm>
            <a:off x="3882587" y="2930993"/>
            <a:ext cx="74254" cy="0"/>
          </a:xfrm>
          <a:custGeom>
            <a:avLst/>
            <a:gdLst>
              <a:gd name="T0" fmla="*/ 0 w 112"/>
              <a:gd name="T1" fmla="*/ 112 w 112"/>
              <a:gd name="T2" fmla="*/ 0 w 1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2">
                <a:moveTo>
                  <a:pt x="0" y="0"/>
                </a:moveTo>
                <a:lnTo>
                  <a:pt x="11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2" name="Line 82">
            <a:extLst>
              <a:ext uri="{FF2B5EF4-FFF2-40B4-BE49-F238E27FC236}">
                <a16:creationId xmlns:a16="http://schemas.microsoft.com/office/drawing/2014/main" id="{DE8A2CBF-9E9C-4F8A-BB73-7506CE91A05D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9714" y="2930993"/>
            <a:ext cx="0" cy="1166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4" name="Rectangle 83">
            <a:extLst>
              <a:ext uri="{FF2B5EF4-FFF2-40B4-BE49-F238E27FC236}">
                <a16:creationId xmlns:a16="http://schemas.microsoft.com/office/drawing/2014/main" id="{65BC455F-98CB-45AD-ACAA-2A61D0D6B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995" y="2555300"/>
            <a:ext cx="149438" cy="43139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5" name="Freeform 84">
            <a:extLst>
              <a:ext uri="{FF2B5EF4-FFF2-40B4-BE49-F238E27FC236}">
                <a16:creationId xmlns:a16="http://schemas.microsoft.com/office/drawing/2014/main" id="{FD6ADDE0-6518-45E9-9C27-7817DA997E6C}"/>
              </a:ext>
            </a:extLst>
          </p:cNvPr>
          <p:cNvSpPr>
            <a:spLocks/>
          </p:cNvSpPr>
          <p:nvPr/>
        </p:nvSpPr>
        <p:spPr bwMode="auto">
          <a:xfrm>
            <a:off x="4445995" y="2555300"/>
            <a:ext cx="148510" cy="428808"/>
          </a:xfrm>
          <a:custGeom>
            <a:avLst/>
            <a:gdLst>
              <a:gd name="T0" fmla="*/ 0 w 223"/>
              <a:gd name="T1" fmla="*/ 463 h 463"/>
              <a:gd name="T2" fmla="*/ 0 w 223"/>
              <a:gd name="T3" fmla="*/ 463 h 463"/>
              <a:gd name="T4" fmla="*/ 0 w 223"/>
              <a:gd name="T5" fmla="*/ 0 h 463"/>
              <a:gd name="T6" fmla="*/ 223 w 223"/>
              <a:gd name="T7" fmla="*/ 0 h 463"/>
              <a:gd name="T8" fmla="*/ 223 w 223"/>
              <a:gd name="T9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463">
                <a:moveTo>
                  <a:pt x="0" y="463"/>
                </a:moveTo>
                <a:lnTo>
                  <a:pt x="0" y="463"/>
                </a:lnTo>
                <a:lnTo>
                  <a:pt x="0" y="0"/>
                </a:lnTo>
                <a:lnTo>
                  <a:pt x="223" y="0"/>
                </a:lnTo>
                <a:lnTo>
                  <a:pt x="223" y="46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6" name="Freeform 85">
            <a:extLst>
              <a:ext uri="{FF2B5EF4-FFF2-40B4-BE49-F238E27FC236}">
                <a16:creationId xmlns:a16="http://schemas.microsoft.com/office/drawing/2014/main" id="{F781A56B-2BCB-40B1-AF60-B026BCDA70F8}"/>
              </a:ext>
            </a:extLst>
          </p:cNvPr>
          <p:cNvSpPr>
            <a:spLocks/>
          </p:cNvSpPr>
          <p:nvPr/>
        </p:nvSpPr>
        <p:spPr bwMode="auto">
          <a:xfrm>
            <a:off x="4483122" y="2433524"/>
            <a:ext cx="74254" cy="0"/>
          </a:xfrm>
          <a:custGeom>
            <a:avLst/>
            <a:gdLst>
              <a:gd name="T0" fmla="*/ 0 w 112"/>
              <a:gd name="T1" fmla="*/ 112 w 112"/>
              <a:gd name="T2" fmla="*/ 0 w 1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2">
                <a:moveTo>
                  <a:pt x="0" y="0"/>
                </a:moveTo>
                <a:lnTo>
                  <a:pt x="11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7" name="Line 86">
            <a:extLst>
              <a:ext uri="{FF2B5EF4-FFF2-40B4-BE49-F238E27FC236}">
                <a16:creationId xmlns:a16="http://schemas.microsoft.com/office/drawing/2014/main" id="{696E9C4E-E309-473C-80D2-3E08257AC0A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0250" y="2433524"/>
            <a:ext cx="0" cy="12177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8" name="Line 88">
            <a:extLst>
              <a:ext uri="{FF2B5EF4-FFF2-40B4-BE49-F238E27FC236}">
                <a16:creationId xmlns:a16="http://schemas.microsoft.com/office/drawing/2014/main" id="{401A0071-3549-44FC-8148-B4399180D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7601" y="2986698"/>
            <a:ext cx="120199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2" name="Line 89">
            <a:extLst>
              <a:ext uri="{FF2B5EF4-FFF2-40B4-BE49-F238E27FC236}">
                <a16:creationId xmlns:a16="http://schemas.microsoft.com/office/drawing/2014/main" id="{8F60D479-ED36-4222-8BC4-8C8298E3E9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7404" y="2986698"/>
            <a:ext cx="0" cy="3109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3" name="Rectangle 90">
            <a:extLst>
              <a:ext uri="{FF2B5EF4-FFF2-40B4-BE49-F238E27FC236}">
                <a16:creationId xmlns:a16="http://schemas.microsoft.com/office/drawing/2014/main" id="{745DE992-7056-45DE-A2EA-2D5FF6619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7412" y="3026852"/>
            <a:ext cx="1603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ctrl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04" name="Line 91">
            <a:extLst>
              <a:ext uri="{FF2B5EF4-FFF2-40B4-BE49-F238E27FC236}">
                <a16:creationId xmlns:a16="http://schemas.microsoft.com/office/drawing/2014/main" id="{B67AC89F-7277-4140-9CA3-B9A4FB403D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7940" y="2986698"/>
            <a:ext cx="0" cy="3109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5" name="Rectangle 92">
            <a:extLst>
              <a:ext uri="{FF2B5EF4-FFF2-40B4-BE49-F238E27FC236}">
                <a16:creationId xmlns:a16="http://schemas.microsoft.com/office/drawing/2014/main" id="{700DFED8-5D24-461B-8DD6-0C060C94F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7486" y="3021677"/>
            <a:ext cx="3318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-PD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06" name="Line 93">
            <a:extLst>
              <a:ext uri="{FF2B5EF4-FFF2-40B4-BE49-F238E27FC236}">
                <a16:creationId xmlns:a16="http://schemas.microsoft.com/office/drawing/2014/main" id="{E8D671A6-609E-43E1-975B-9046F88657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7601" y="1875167"/>
            <a:ext cx="0" cy="111153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0" name="Line 94">
            <a:extLst>
              <a:ext uri="{FF2B5EF4-FFF2-40B4-BE49-F238E27FC236}">
                <a16:creationId xmlns:a16="http://schemas.microsoft.com/office/drawing/2014/main" id="{0AC5B8D9-9410-4689-8A4A-633F94B2EC9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85324" y="2986698"/>
            <a:ext cx="2227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1" name="Rectangle 95">
            <a:extLst>
              <a:ext uri="{FF2B5EF4-FFF2-40B4-BE49-F238E27FC236}">
                <a16:creationId xmlns:a16="http://schemas.microsoft.com/office/drawing/2014/main" id="{3572651A-24F8-40B7-BEF5-1F22EBA10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8127" y="2920431"/>
            <a:ext cx="33741" cy="1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12" name="Line 98">
            <a:extLst>
              <a:ext uri="{FF2B5EF4-FFF2-40B4-BE49-F238E27FC236}">
                <a16:creationId xmlns:a16="http://schemas.microsoft.com/office/drawing/2014/main" id="{A5F4B6E3-3957-49DC-9D15-ECB5B55A7B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85324" y="2709463"/>
            <a:ext cx="2227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3" name="Rectangle 99">
            <a:extLst>
              <a:ext uri="{FF2B5EF4-FFF2-40B4-BE49-F238E27FC236}">
                <a16:creationId xmlns:a16="http://schemas.microsoft.com/office/drawing/2014/main" id="{1DF02CAE-49E1-433E-9551-A843DE544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674" y="2662683"/>
            <a:ext cx="84352" cy="1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14" name="Line 104">
            <a:extLst>
              <a:ext uri="{FF2B5EF4-FFF2-40B4-BE49-F238E27FC236}">
                <a16:creationId xmlns:a16="http://schemas.microsoft.com/office/drawing/2014/main" id="{783D77B2-14F0-43C6-AE6D-41979D55B7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85324" y="2432228"/>
            <a:ext cx="2227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5" name="Rectangle 105">
            <a:extLst>
              <a:ext uri="{FF2B5EF4-FFF2-40B4-BE49-F238E27FC236}">
                <a16:creationId xmlns:a16="http://schemas.microsoft.com/office/drawing/2014/main" id="{D1C2A699-DEB7-40A8-A171-ED53F65B2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674" y="2384153"/>
            <a:ext cx="84352" cy="1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16" name="Line 110">
            <a:extLst>
              <a:ext uri="{FF2B5EF4-FFF2-40B4-BE49-F238E27FC236}">
                <a16:creationId xmlns:a16="http://schemas.microsoft.com/office/drawing/2014/main" id="{1F9F9D6A-D49F-429C-AAAE-A823EC69D2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85324" y="2153698"/>
            <a:ext cx="2227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7" name="Rectangle 111">
            <a:extLst>
              <a:ext uri="{FF2B5EF4-FFF2-40B4-BE49-F238E27FC236}">
                <a16:creationId xmlns:a16="http://schemas.microsoft.com/office/drawing/2014/main" id="{EB97F97C-8E17-4C60-9809-25CB18951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674" y="2106917"/>
            <a:ext cx="84352" cy="1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20" name="Line 116">
            <a:extLst>
              <a:ext uri="{FF2B5EF4-FFF2-40B4-BE49-F238E27FC236}">
                <a16:creationId xmlns:a16="http://schemas.microsoft.com/office/drawing/2014/main" id="{919379FF-213C-4CA6-B7CD-F4294229ED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85324" y="1876463"/>
            <a:ext cx="2227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1" name="Rectangle 117">
            <a:extLst>
              <a:ext uri="{FF2B5EF4-FFF2-40B4-BE49-F238E27FC236}">
                <a16:creationId xmlns:a16="http://schemas.microsoft.com/office/drawing/2014/main" id="{03063053-9A12-4DF4-BE64-06B0F77E3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674" y="1828386"/>
            <a:ext cx="84352" cy="1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22" name="Rectangle 123">
            <a:extLst>
              <a:ext uri="{FF2B5EF4-FFF2-40B4-BE49-F238E27FC236}">
                <a16:creationId xmlns:a16="http://schemas.microsoft.com/office/drawing/2014/main" id="{D254643A-A7E1-43F1-BCBF-85820136010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98147" y="2184380"/>
            <a:ext cx="111153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CD4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T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cells</a:t>
            </a:r>
            <a:r>
              <a:rPr kumimoji="0" lang="zh-CN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kumimoji="0" lang="en-US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4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623" name="Group 1622">
            <a:extLst>
              <a:ext uri="{FF2B5EF4-FFF2-40B4-BE49-F238E27FC236}">
                <a16:creationId xmlns:a16="http://schemas.microsoft.com/office/drawing/2014/main" id="{CD74DB93-15BB-4A8A-ACA2-12A96D0DB3B9}"/>
              </a:ext>
            </a:extLst>
          </p:cNvPr>
          <p:cNvGrpSpPr/>
          <p:nvPr/>
        </p:nvGrpSpPr>
        <p:grpSpPr>
          <a:xfrm>
            <a:off x="3904718" y="1908407"/>
            <a:ext cx="631458" cy="60887"/>
            <a:chOff x="6759825" y="7018641"/>
            <a:chExt cx="323850" cy="74612"/>
          </a:xfrm>
        </p:grpSpPr>
        <p:sp>
          <p:nvSpPr>
            <p:cNvPr id="1767" name="Line 109">
              <a:extLst>
                <a:ext uri="{FF2B5EF4-FFF2-40B4-BE49-F238E27FC236}">
                  <a16:creationId xmlns:a16="http://schemas.microsoft.com/office/drawing/2014/main" id="{C65B0067-1ED8-4035-9D2F-1E3B3BB8EA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8" name="Line 110">
              <a:extLst>
                <a:ext uri="{FF2B5EF4-FFF2-40B4-BE49-F238E27FC236}">
                  <a16:creationId xmlns:a16="http://schemas.microsoft.com/office/drawing/2014/main" id="{85BD9E8D-E529-4764-80F9-26B76F8B4B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9" name="Line 111">
              <a:extLst>
                <a:ext uri="{FF2B5EF4-FFF2-40B4-BE49-F238E27FC236}">
                  <a16:creationId xmlns:a16="http://schemas.microsoft.com/office/drawing/2014/main" id="{693AF134-4D7C-4036-B512-93DA1072FA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0" name="Line 112">
              <a:extLst>
                <a:ext uri="{FF2B5EF4-FFF2-40B4-BE49-F238E27FC236}">
                  <a16:creationId xmlns:a16="http://schemas.microsoft.com/office/drawing/2014/main" id="{07BCA83A-F773-4572-8955-00F2F89574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1" name="Line 113">
              <a:extLst>
                <a:ext uri="{FF2B5EF4-FFF2-40B4-BE49-F238E27FC236}">
                  <a16:creationId xmlns:a16="http://schemas.microsoft.com/office/drawing/2014/main" id="{30913A5F-0870-48F9-83AD-94D54376D2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36" name="TextBox 1735">
            <a:extLst>
              <a:ext uri="{FF2B5EF4-FFF2-40B4-BE49-F238E27FC236}">
                <a16:creationId xmlns:a16="http://schemas.microsoft.com/office/drawing/2014/main" id="{73448B91-E4D9-4FF4-9C9B-560B14977796}"/>
              </a:ext>
            </a:extLst>
          </p:cNvPr>
          <p:cNvSpPr txBox="1"/>
          <p:nvPr/>
        </p:nvSpPr>
        <p:spPr>
          <a:xfrm>
            <a:off x="4015607" y="1678522"/>
            <a:ext cx="239278" cy="360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737" name="TextBox 1736">
            <a:extLst>
              <a:ext uri="{FF2B5EF4-FFF2-40B4-BE49-F238E27FC236}">
                <a16:creationId xmlns:a16="http://schemas.microsoft.com/office/drawing/2014/main" id="{9A94E514-FE15-4D81-AE96-2B6D292B8D48}"/>
              </a:ext>
            </a:extLst>
          </p:cNvPr>
          <p:cNvSpPr txBox="1"/>
          <p:nvPr/>
        </p:nvSpPr>
        <p:spPr>
          <a:xfrm>
            <a:off x="4151619" y="1679962"/>
            <a:ext cx="239278" cy="360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694" name="Rectangle 7">
            <a:extLst>
              <a:ext uri="{FF2B5EF4-FFF2-40B4-BE49-F238E27FC236}">
                <a16:creationId xmlns:a16="http://schemas.microsoft.com/office/drawing/2014/main" id="{C759B348-E254-4BD9-AF58-3819BB7FC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319" y="2859855"/>
            <a:ext cx="210693" cy="142915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5" name="Freeform 8">
            <a:extLst>
              <a:ext uri="{FF2B5EF4-FFF2-40B4-BE49-F238E27FC236}">
                <a16:creationId xmlns:a16="http://schemas.microsoft.com/office/drawing/2014/main" id="{594CB02F-1E83-48B9-AB19-B1EE3C43816D}"/>
              </a:ext>
            </a:extLst>
          </p:cNvPr>
          <p:cNvSpPr>
            <a:spLocks/>
          </p:cNvSpPr>
          <p:nvPr/>
        </p:nvSpPr>
        <p:spPr bwMode="auto">
          <a:xfrm>
            <a:off x="2063319" y="2859855"/>
            <a:ext cx="209651" cy="140350"/>
          </a:xfrm>
          <a:custGeom>
            <a:avLst/>
            <a:gdLst>
              <a:gd name="T0" fmla="*/ 0 w 309"/>
              <a:gd name="T1" fmla="*/ 168 h 168"/>
              <a:gd name="T2" fmla="*/ 0 w 309"/>
              <a:gd name="T3" fmla="*/ 168 h 168"/>
              <a:gd name="T4" fmla="*/ 0 w 309"/>
              <a:gd name="T5" fmla="*/ 0 h 168"/>
              <a:gd name="T6" fmla="*/ 309 w 309"/>
              <a:gd name="T7" fmla="*/ 0 h 168"/>
              <a:gd name="T8" fmla="*/ 309 w 309"/>
              <a:gd name="T9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" h="168">
                <a:moveTo>
                  <a:pt x="0" y="168"/>
                </a:moveTo>
                <a:lnTo>
                  <a:pt x="0" y="168"/>
                </a:lnTo>
                <a:lnTo>
                  <a:pt x="0" y="0"/>
                </a:lnTo>
                <a:lnTo>
                  <a:pt x="309" y="0"/>
                </a:lnTo>
                <a:lnTo>
                  <a:pt x="309" y="168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6" name="Freeform 9">
            <a:extLst>
              <a:ext uri="{FF2B5EF4-FFF2-40B4-BE49-F238E27FC236}">
                <a16:creationId xmlns:a16="http://schemas.microsoft.com/office/drawing/2014/main" id="{23C9AC80-84DB-4239-94BA-78627520B536}"/>
              </a:ext>
            </a:extLst>
          </p:cNvPr>
          <p:cNvSpPr>
            <a:spLocks/>
          </p:cNvSpPr>
          <p:nvPr/>
        </p:nvSpPr>
        <p:spPr bwMode="auto">
          <a:xfrm>
            <a:off x="2116383" y="2822045"/>
            <a:ext cx="104565" cy="0"/>
          </a:xfrm>
          <a:custGeom>
            <a:avLst/>
            <a:gdLst>
              <a:gd name="T0" fmla="*/ 0 w 154"/>
              <a:gd name="T1" fmla="*/ 154 w 154"/>
              <a:gd name="T2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7" name="Line 10">
            <a:extLst>
              <a:ext uri="{FF2B5EF4-FFF2-40B4-BE49-F238E27FC236}">
                <a16:creationId xmlns:a16="http://schemas.microsoft.com/office/drawing/2014/main" id="{425903CA-3040-4C85-A7AB-32250B7CF7B4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8405" y="2822045"/>
            <a:ext cx="0" cy="3781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8" name="Rectangle 11">
            <a:extLst>
              <a:ext uri="{FF2B5EF4-FFF2-40B4-BE49-F238E27FC236}">
                <a16:creationId xmlns:a16="http://schemas.microsoft.com/office/drawing/2014/main" id="{5EF9F415-C921-4B97-9866-FDFE1E45C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027" y="2203605"/>
            <a:ext cx="210172" cy="7991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9" name="Freeform 12">
            <a:extLst>
              <a:ext uri="{FF2B5EF4-FFF2-40B4-BE49-F238E27FC236}">
                <a16:creationId xmlns:a16="http://schemas.microsoft.com/office/drawing/2014/main" id="{A508A8D8-2900-4BAA-9FE9-101EA20C7E25}"/>
              </a:ext>
            </a:extLst>
          </p:cNvPr>
          <p:cNvSpPr>
            <a:spLocks/>
          </p:cNvSpPr>
          <p:nvPr/>
        </p:nvSpPr>
        <p:spPr bwMode="auto">
          <a:xfrm>
            <a:off x="2673027" y="2203605"/>
            <a:ext cx="209651" cy="796601"/>
          </a:xfrm>
          <a:custGeom>
            <a:avLst/>
            <a:gdLst>
              <a:gd name="T0" fmla="*/ 0 w 309"/>
              <a:gd name="T1" fmla="*/ 952 h 952"/>
              <a:gd name="T2" fmla="*/ 0 w 309"/>
              <a:gd name="T3" fmla="*/ 952 h 952"/>
              <a:gd name="T4" fmla="*/ 0 w 309"/>
              <a:gd name="T5" fmla="*/ 0 h 952"/>
              <a:gd name="T6" fmla="*/ 309 w 309"/>
              <a:gd name="T7" fmla="*/ 0 h 952"/>
              <a:gd name="T8" fmla="*/ 309 w 309"/>
              <a:gd name="T9" fmla="*/ 952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" h="952">
                <a:moveTo>
                  <a:pt x="0" y="952"/>
                </a:moveTo>
                <a:lnTo>
                  <a:pt x="0" y="952"/>
                </a:lnTo>
                <a:lnTo>
                  <a:pt x="0" y="0"/>
                </a:lnTo>
                <a:lnTo>
                  <a:pt x="309" y="0"/>
                </a:lnTo>
                <a:lnTo>
                  <a:pt x="309" y="952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0" name="Freeform 13">
            <a:extLst>
              <a:ext uri="{FF2B5EF4-FFF2-40B4-BE49-F238E27FC236}">
                <a16:creationId xmlns:a16="http://schemas.microsoft.com/office/drawing/2014/main" id="{5CEF1A68-4A26-4B94-8AC4-B2E69BE132F2}"/>
              </a:ext>
            </a:extLst>
          </p:cNvPr>
          <p:cNvSpPr>
            <a:spLocks/>
          </p:cNvSpPr>
          <p:nvPr/>
        </p:nvSpPr>
        <p:spPr bwMode="auto">
          <a:xfrm>
            <a:off x="2726090" y="2069663"/>
            <a:ext cx="104565" cy="0"/>
          </a:xfrm>
          <a:custGeom>
            <a:avLst/>
            <a:gdLst>
              <a:gd name="T0" fmla="*/ 0 w 154"/>
              <a:gd name="T1" fmla="*/ 154 w 154"/>
              <a:gd name="T2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1" name="Line 14">
            <a:extLst>
              <a:ext uri="{FF2B5EF4-FFF2-40B4-BE49-F238E27FC236}">
                <a16:creationId xmlns:a16="http://schemas.microsoft.com/office/drawing/2014/main" id="{93F46096-1A19-4192-846D-DC483D6562D1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8114" y="2069663"/>
            <a:ext cx="0" cy="13394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2" name="Rectangle 15">
            <a:extLst>
              <a:ext uri="{FF2B5EF4-FFF2-40B4-BE49-F238E27FC236}">
                <a16:creationId xmlns:a16="http://schemas.microsoft.com/office/drawing/2014/main" id="{847C357E-11E9-4273-BA1D-68B8A0BE8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5630" y="2873313"/>
            <a:ext cx="210172" cy="129456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3" name="Freeform 16">
            <a:extLst>
              <a:ext uri="{FF2B5EF4-FFF2-40B4-BE49-F238E27FC236}">
                <a16:creationId xmlns:a16="http://schemas.microsoft.com/office/drawing/2014/main" id="{354B485C-9D28-41F6-95B3-5E7B850BF6FC}"/>
              </a:ext>
            </a:extLst>
          </p:cNvPr>
          <p:cNvSpPr>
            <a:spLocks/>
          </p:cNvSpPr>
          <p:nvPr/>
        </p:nvSpPr>
        <p:spPr bwMode="auto">
          <a:xfrm>
            <a:off x="2315630" y="2873313"/>
            <a:ext cx="209651" cy="126892"/>
          </a:xfrm>
          <a:custGeom>
            <a:avLst/>
            <a:gdLst>
              <a:gd name="T0" fmla="*/ 0 w 309"/>
              <a:gd name="T1" fmla="*/ 152 h 152"/>
              <a:gd name="T2" fmla="*/ 0 w 309"/>
              <a:gd name="T3" fmla="*/ 152 h 152"/>
              <a:gd name="T4" fmla="*/ 0 w 309"/>
              <a:gd name="T5" fmla="*/ 0 h 152"/>
              <a:gd name="T6" fmla="*/ 309 w 309"/>
              <a:gd name="T7" fmla="*/ 0 h 152"/>
              <a:gd name="T8" fmla="*/ 309 w 309"/>
              <a:gd name="T9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" h="152">
                <a:moveTo>
                  <a:pt x="0" y="152"/>
                </a:moveTo>
                <a:lnTo>
                  <a:pt x="0" y="152"/>
                </a:lnTo>
                <a:lnTo>
                  <a:pt x="0" y="0"/>
                </a:lnTo>
                <a:lnTo>
                  <a:pt x="309" y="0"/>
                </a:lnTo>
                <a:lnTo>
                  <a:pt x="309" y="152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4" name="Freeform 17">
            <a:extLst>
              <a:ext uri="{FF2B5EF4-FFF2-40B4-BE49-F238E27FC236}">
                <a16:creationId xmlns:a16="http://schemas.microsoft.com/office/drawing/2014/main" id="{0D79BFEB-EDFB-4716-97D5-E82E48F8EAF5}"/>
              </a:ext>
            </a:extLst>
          </p:cNvPr>
          <p:cNvSpPr>
            <a:spLocks/>
          </p:cNvSpPr>
          <p:nvPr/>
        </p:nvSpPr>
        <p:spPr bwMode="auto">
          <a:xfrm>
            <a:off x="2368693" y="2782952"/>
            <a:ext cx="104565" cy="0"/>
          </a:xfrm>
          <a:custGeom>
            <a:avLst/>
            <a:gdLst>
              <a:gd name="T0" fmla="*/ 0 w 154"/>
              <a:gd name="T1" fmla="*/ 154 w 154"/>
              <a:gd name="T2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5" name="Line 18">
            <a:extLst>
              <a:ext uri="{FF2B5EF4-FFF2-40B4-BE49-F238E27FC236}">
                <a16:creationId xmlns:a16="http://schemas.microsoft.com/office/drawing/2014/main" id="{BAB412B3-5673-4387-89E2-2551BEC995F9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0717" y="2782952"/>
            <a:ext cx="0" cy="90363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7" name="Rectangle 19">
            <a:extLst>
              <a:ext uri="{FF2B5EF4-FFF2-40B4-BE49-F238E27FC236}">
                <a16:creationId xmlns:a16="http://schemas.microsoft.com/office/drawing/2014/main" id="{0E41A8BA-C3BF-4057-8C84-4967FD51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5338" y="2831359"/>
            <a:ext cx="210172" cy="17365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9" name="Freeform 21">
            <a:extLst>
              <a:ext uri="{FF2B5EF4-FFF2-40B4-BE49-F238E27FC236}">
                <a16:creationId xmlns:a16="http://schemas.microsoft.com/office/drawing/2014/main" id="{911CF874-2CCB-4FC8-A17B-6D493BE83101}"/>
              </a:ext>
            </a:extLst>
          </p:cNvPr>
          <p:cNvSpPr>
            <a:spLocks/>
          </p:cNvSpPr>
          <p:nvPr/>
        </p:nvSpPr>
        <p:spPr bwMode="auto">
          <a:xfrm>
            <a:off x="2978401" y="2739074"/>
            <a:ext cx="104565" cy="0"/>
          </a:xfrm>
          <a:custGeom>
            <a:avLst/>
            <a:gdLst>
              <a:gd name="T0" fmla="*/ 0 w 154"/>
              <a:gd name="T1" fmla="*/ 154 w 154"/>
              <a:gd name="T2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1" name="Line 22">
            <a:extLst>
              <a:ext uri="{FF2B5EF4-FFF2-40B4-BE49-F238E27FC236}">
                <a16:creationId xmlns:a16="http://schemas.microsoft.com/office/drawing/2014/main" id="{A8798629-ACF9-4B25-B354-5D461D4CE3E4}"/>
              </a:ext>
            </a:extLst>
          </p:cNvPr>
          <p:cNvSpPr>
            <a:spLocks noChangeShapeType="1"/>
          </p:cNvSpPr>
          <p:nvPr/>
        </p:nvSpPr>
        <p:spPr bwMode="auto">
          <a:xfrm>
            <a:off x="3030424" y="2739074"/>
            <a:ext cx="0" cy="92285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3" name="Line 23">
            <a:extLst>
              <a:ext uri="{FF2B5EF4-FFF2-40B4-BE49-F238E27FC236}">
                <a16:creationId xmlns:a16="http://schemas.microsoft.com/office/drawing/2014/main" id="{87F93877-D7DF-47CD-AD66-6A9AE22D345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0487" y="3002769"/>
            <a:ext cx="122045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5" name="Line 24">
            <a:extLst>
              <a:ext uri="{FF2B5EF4-FFF2-40B4-BE49-F238E27FC236}">
                <a16:creationId xmlns:a16="http://schemas.microsoft.com/office/drawing/2014/main" id="{F9A91A73-F159-4401-8C03-8E619F479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4822" y="3002769"/>
            <a:ext cx="0" cy="2883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6" name="Rectangle 25">
            <a:extLst>
              <a:ext uri="{FF2B5EF4-FFF2-40B4-BE49-F238E27FC236}">
                <a16:creationId xmlns:a16="http://schemas.microsoft.com/office/drawing/2014/main" id="{D9449098-5B05-417A-9020-FB6A78B70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0197" y="3034172"/>
            <a:ext cx="43075" cy="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18" name="Line 26">
            <a:extLst>
              <a:ext uri="{FF2B5EF4-FFF2-40B4-BE49-F238E27FC236}">
                <a16:creationId xmlns:a16="http://schemas.microsoft.com/office/drawing/2014/main" id="{983CEADF-09C9-4BC1-9318-3F7111AAEDBD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4530" y="3002769"/>
            <a:ext cx="0" cy="2883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9" name="Rectangle 27">
            <a:extLst>
              <a:ext uri="{FF2B5EF4-FFF2-40B4-BE49-F238E27FC236}">
                <a16:creationId xmlns:a16="http://schemas.microsoft.com/office/drawing/2014/main" id="{F9E42BC8-6FB7-4CA5-B39B-2833A9236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9038" y="3034172"/>
            <a:ext cx="42319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zh-CN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20" name="Line 28">
            <a:extLst>
              <a:ext uri="{FF2B5EF4-FFF2-40B4-BE49-F238E27FC236}">
                <a16:creationId xmlns:a16="http://schemas.microsoft.com/office/drawing/2014/main" id="{B9571585-6F6F-4A24-ACF6-D8857D78BA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90487" y="1998528"/>
            <a:ext cx="0" cy="100424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2" name="Line 29">
            <a:extLst>
              <a:ext uri="{FF2B5EF4-FFF2-40B4-BE49-F238E27FC236}">
                <a16:creationId xmlns:a16="http://schemas.microsoft.com/office/drawing/2014/main" id="{A050F440-5722-4B28-8DE8-E1FB4F77A5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67077" y="3002769"/>
            <a:ext cx="23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3" name="Rectangle 30">
            <a:extLst>
              <a:ext uri="{FF2B5EF4-FFF2-40B4-BE49-F238E27FC236}">
                <a16:creationId xmlns:a16="http://schemas.microsoft.com/office/drawing/2014/main" id="{BF7A6D41-0F6D-4332-89E7-0771B647B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4968" y="2954458"/>
            <a:ext cx="18911" cy="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24" name="Line 31">
            <a:extLst>
              <a:ext uri="{FF2B5EF4-FFF2-40B4-BE49-F238E27FC236}">
                <a16:creationId xmlns:a16="http://schemas.microsoft.com/office/drawing/2014/main" id="{73B2E2FB-130D-4BAB-9D6A-8DBD563059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67077" y="2668236"/>
            <a:ext cx="23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5" name="Rectangle 32">
            <a:extLst>
              <a:ext uri="{FF2B5EF4-FFF2-40B4-BE49-F238E27FC236}">
                <a16:creationId xmlns:a16="http://schemas.microsoft.com/office/drawing/2014/main" id="{42FB8841-90E9-4C22-BC8C-09EBE6011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610" y="2612919"/>
            <a:ext cx="37822" cy="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26" name="Line 33">
            <a:extLst>
              <a:ext uri="{FF2B5EF4-FFF2-40B4-BE49-F238E27FC236}">
                <a16:creationId xmlns:a16="http://schemas.microsoft.com/office/drawing/2014/main" id="{E631BA77-3DED-46D8-B754-3951CB16638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67077" y="2333701"/>
            <a:ext cx="23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8" name="Rectangle 34">
            <a:extLst>
              <a:ext uri="{FF2B5EF4-FFF2-40B4-BE49-F238E27FC236}">
                <a16:creationId xmlns:a16="http://schemas.microsoft.com/office/drawing/2014/main" id="{3FD8AB66-3916-46DE-8D30-2C1B2BCFE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610" y="2278385"/>
            <a:ext cx="37822" cy="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29" name="Line 35">
            <a:extLst>
              <a:ext uri="{FF2B5EF4-FFF2-40B4-BE49-F238E27FC236}">
                <a16:creationId xmlns:a16="http://schemas.microsoft.com/office/drawing/2014/main" id="{6801822A-F828-47F6-8D74-05CCD15C3F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67077" y="1998528"/>
            <a:ext cx="2341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0" name="Rectangle 36">
            <a:extLst>
              <a:ext uri="{FF2B5EF4-FFF2-40B4-BE49-F238E27FC236}">
                <a16:creationId xmlns:a16="http://schemas.microsoft.com/office/drawing/2014/main" id="{0AD4DD76-ADE6-48D4-81DB-D02C71CCBC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610" y="1943851"/>
            <a:ext cx="37822" cy="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31" name="Rectangle 44">
            <a:extLst>
              <a:ext uri="{FF2B5EF4-FFF2-40B4-BE49-F238E27FC236}">
                <a16:creationId xmlns:a16="http://schemas.microsoft.com/office/drawing/2014/main" id="{31066D7E-093D-41CA-940D-44E8F9B9018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36976" y="2432962"/>
            <a:ext cx="70211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% </a:t>
            </a: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</a:rPr>
              <a:t>P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D1+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T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cells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732" name="Group 1731">
            <a:extLst>
              <a:ext uri="{FF2B5EF4-FFF2-40B4-BE49-F238E27FC236}">
                <a16:creationId xmlns:a16="http://schemas.microsoft.com/office/drawing/2014/main" id="{D74CCD19-6012-4C75-BE73-D9AA39B72265}"/>
              </a:ext>
            </a:extLst>
          </p:cNvPr>
          <p:cNvGrpSpPr/>
          <p:nvPr/>
        </p:nvGrpSpPr>
        <p:grpSpPr>
          <a:xfrm>
            <a:off x="2171927" y="1843503"/>
            <a:ext cx="589865" cy="30120"/>
            <a:chOff x="6759825" y="7018641"/>
            <a:chExt cx="323850" cy="74612"/>
          </a:xfrm>
        </p:grpSpPr>
        <p:sp>
          <p:nvSpPr>
            <p:cNvPr id="1755" name="Line 109">
              <a:extLst>
                <a:ext uri="{FF2B5EF4-FFF2-40B4-BE49-F238E27FC236}">
                  <a16:creationId xmlns:a16="http://schemas.microsoft.com/office/drawing/2014/main" id="{AE132488-D5D8-47D5-820D-484D75BA7D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6" name="Line 110">
              <a:extLst>
                <a:ext uri="{FF2B5EF4-FFF2-40B4-BE49-F238E27FC236}">
                  <a16:creationId xmlns:a16="http://schemas.microsoft.com/office/drawing/2014/main" id="{7624F4A6-0074-4BC5-9E54-152A851C9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7" name="Line 111">
              <a:extLst>
                <a:ext uri="{FF2B5EF4-FFF2-40B4-BE49-F238E27FC236}">
                  <a16:creationId xmlns:a16="http://schemas.microsoft.com/office/drawing/2014/main" id="{39CDC606-5AC4-462E-A920-E96323317D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8" name="Line 112">
              <a:extLst>
                <a:ext uri="{FF2B5EF4-FFF2-40B4-BE49-F238E27FC236}">
                  <a16:creationId xmlns:a16="http://schemas.microsoft.com/office/drawing/2014/main" id="{BD3749E3-95B5-40A5-B5EE-12074973F7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9" name="Line 113">
              <a:extLst>
                <a:ext uri="{FF2B5EF4-FFF2-40B4-BE49-F238E27FC236}">
                  <a16:creationId xmlns:a16="http://schemas.microsoft.com/office/drawing/2014/main" id="{4F3F2C9E-0B54-49EA-895F-CD1BD62356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34" name="Group 1733">
            <a:extLst>
              <a:ext uri="{FF2B5EF4-FFF2-40B4-BE49-F238E27FC236}">
                <a16:creationId xmlns:a16="http://schemas.microsoft.com/office/drawing/2014/main" id="{BA392AA6-FCAD-4DE0-B390-E09A1CB033DD}"/>
              </a:ext>
            </a:extLst>
          </p:cNvPr>
          <p:cNvGrpSpPr/>
          <p:nvPr/>
        </p:nvGrpSpPr>
        <p:grpSpPr>
          <a:xfrm>
            <a:off x="2431157" y="2007942"/>
            <a:ext cx="589865" cy="30120"/>
            <a:chOff x="6759825" y="7018641"/>
            <a:chExt cx="323850" cy="74612"/>
          </a:xfrm>
        </p:grpSpPr>
        <p:sp>
          <p:nvSpPr>
            <p:cNvPr id="1750" name="Line 109">
              <a:extLst>
                <a:ext uri="{FF2B5EF4-FFF2-40B4-BE49-F238E27FC236}">
                  <a16:creationId xmlns:a16="http://schemas.microsoft.com/office/drawing/2014/main" id="{C3250A96-0151-4ADE-AF26-D46EB4C9D8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1" name="Line 110">
              <a:extLst>
                <a:ext uri="{FF2B5EF4-FFF2-40B4-BE49-F238E27FC236}">
                  <a16:creationId xmlns:a16="http://schemas.microsoft.com/office/drawing/2014/main" id="{93360DE9-8693-4569-AE83-070E42BE98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2" name="Line 111">
              <a:extLst>
                <a:ext uri="{FF2B5EF4-FFF2-40B4-BE49-F238E27FC236}">
                  <a16:creationId xmlns:a16="http://schemas.microsoft.com/office/drawing/2014/main" id="{C3968B76-73DA-43FD-916C-AC6204373D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3" name="Line 112">
              <a:extLst>
                <a:ext uri="{FF2B5EF4-FFF2-40B4-BE49-F238E27FC236}">
                  <a16:creationId xmlns:a16="http://schemas.microsoft.com/office/drawing/2014/main" id="{682A40B0-04AE-45ED-AF08-C8D408F437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4" name="Line 113">
              <a:extLst>
                <a:ext uri="{FF2B5EF4-FFF2-40B4-BE49-F238E27FC236}">
                  <a16:creationId xmlns:a16="http://schemas.microsoft.com/office/drawing/2014/main" id="{A468A677-EA26-4CCA-8FE6-D7F5DE89BF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38" name="TextBox 1737">
            <a:extLst>
              <a:ext uri="{FF2B5EF4-FFF2-40B4-BE49-F238E27FC236}">
                <a16:creationId xmlns:a16="http://schemas.microsoft.com/office/drawing/2014/main" id="{76116B64-9A6B-4277-BC46-1DFA48A44147}"/>
              </a:ext>
            </a:extLst>
          </p:cNvPr>
          <p:cNvSpPr txBox="1"/>
          <p:nvPr/>
        </p:nvSpPr>
        <p:spPr>
          <a:xfrm>
            <a:off x="2594662" y="1836129"/>
            <a:ext cx="3327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9" name="TextBox 1738">
            <a:extLst>
              <a:ext uri="{FF2B5EF4-FFF2-40B4-BE49-F238E27FC236}">
                <a16:creationId xmlns:a16="http://schemas.microsoft.com/office/drawing/2014/main" id="{266E5CA9-EBA7-4473-9436-F21B8D5553E0}"/>
              </a:ext>
            </a:extLst>
          </p:cNvPr>
          <p:cNvSpPr txBox="1"/>
          <p:nvPr/>
        </p:nvSpPr>
        <p:spPr>
          <a:xfrm>
            <a:off x="2250013" y="1615778"/>
            <a:ext cx="209135" cy="344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740" name="TextBox 1739">
            <a:extLst>
              <a:ext uri="{FF2B5EF4-FFF2-40B4-BE49-F238E27FC236}">
                <a16:creationId xmlns:a16="http://schemas.microsoft.com/office/drawing/2014/main" id="{3FF749E4-85E9-450C-8647-39A66BB05ADB}"/>
              </a:ext>
            </a:extLst>
          </p:cNvPr>
          <p:cNvSpPr txBox="1"/>
          <p:nvPr/>
        </p:nvSpPr>
        <p:spPr>
          <a:xfrm>
            <a:off x="2385527" y="1613802"/>
            <a:ext cx="209135" cy="344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978" name="TextBox 1977">
            <a:extLst>
              <a:ext uri="{FF2B5EF4-FFF2-40B4-BE49-F238E27FC236}">
                <a16:creationId xmlns:a16="http://schemas.microsoft.com/office/drawing/2014/main" id="{77B5EA5B-4390-4EE8-A1B3-51DC01B893E1}"/>
              </a:ext>
            </a:extLst>
          </p:cNvPr>
          <p:cNvSpPr txBox="1"/>
          <p:nvPr/>
        </p:nvSpPr>
        <p:spPr>
          <a:xfrm>
            <a:off x="4343483" y="4761030"/>
            <a:ext cx="4885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CNS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6" name="Rectangle 266">
            <a:extLst>
              <a:ext uri="{FF2B5EF4-FFF2-40B4-BE49-F238E27FC236}">
                <a16:creationId xmlns:a16="http://schemas.microsoft.com/office/drawing/2014/main" id="{37153CFE-8524-4566-A60F-01816AA83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4960" y="6182664"/>
            <a:ext cx="29169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IFN-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1712" name="Rectangle 272">
            <a:extLst>
              <a:ext uri="{FF2B5EF4-FFF2-40B4-BE49-F238E27FC236}">
                <a16:creationId xmlns:a16="http://schemas.microsoft.com/office/drawing/2014/main" id="{D48B3010-D9C8-4A35-AB97-FEA810DBB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6838" y="6187679"/>
            <a:ext cx="36753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IL-17F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17" name="Rectangle 277">
            <a:extLst>
              <a:ext uri="{FF2B5EF4-FFF2-40B4-BE49-F238E27FC236}">
                <a16:creationId xmlns:a16="http://schemas.microsoft.com/office/drawing/2014/main" id="{10B9F890-2EF2-4A93-BFDC-6F27718EF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489" y="6096519"/>
            <a:ext cx="700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21" name="Rectangle 281">
            <a:extLst>
              <a:ext uri="{FF2B5EF4-FFF2-40B4-BE49-F238E27FC236}">
                <a16:creationId xmlns:a16="http://schemas.microsoft.com/office/drawing/2014/main" id="{A618F487-1516-4F3F-A015-817EC6B40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2163" y="5466675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0.2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27" name="Rectangle 287">
            <a:extLst>
              <a:ext uri="{FF2B5EF4-FFF2-40B4-BE49-F238E27FC236}">
                <a16:creationId xmlns:a16="http://schemas.microsoft.com/office/drawing/2014/main" id="{0185CCB7-9E2B-45A0-B965-CF2973797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655" y="5147892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0.3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33" name="Rectangle 293">
            <a:extLst>
              <a:ext uri="{FF2B5EF4-FFF2-40B4-BE49-F238E27FC236}">
                <a16:creationId xmlns:a16="http://schemas.microsoft.com/office/drawing/2014/main" id="{A476E648-8AC1-4CA6-A4AC-07F0E2FDC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2145" y="4827230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999" name="Group 1998">
            <a:extLst>
              <a:ext uri="{FF2B5EF4-FFF2-40B4-BE49-F238E27FC236}">
                <a16:creationId xmlns:a16="http://schemas.microsoft.com/office/drawing/2014/main" id="{4D76CE61-ED9D-420B-ADF0-64338D14DEEF}"/>
              </a:ext>
            </a:extLst>
          </p:cNvPr>
          <p:cNvGrpSpPr/>
          <p:nvPr/>
        </p:nvGrpSpPr>
        <p:grpSpPr>
          <a:xfrm>
            <a:off x="3182509" y="5196700"/>
            <a:ext cx="103438" cy="36000"/>
            <a:chOff x="6759825" y="7018641"/>
            <a:chExt cx="323850" cy="74612"/>
          </a:xfrm>
        </p:grpSpPr>
        <p:sp>
          <p:nvSpPr>
            <p:cNvPr id="2000" name="Line 109">
              <a:extLst>
                <a:ext uri="{FF2B5EF4-FFF2-40B4-BE49-F238E27FC236}">
                  <a16:creationId xmlns:a16="http://schemas.microsoft.com/office/drawing/2014/main" id="{8B8172F1-CE2D-47C2-B901-CBDCF71C1D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001" name="Line 110">
              <a:extLst>
                <a:ext uri="{FF2B5EF4-FFF2-40B4-BE49-F238E27FC236}">
                  <a16:creationId xmlns:a16="http://schemas.microsoft.com/office/drawing/2014/main" id="{C390443C-C7B4-4436-BDAE-68A143E581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002" name="Line 111">
              <a:extLst>
                <a:ext uri="{FF2B5EF4-FFF2-40B4-BE49-F238E27FC236}">
                  <a16:creationId xmlns:a16="http://schemas.microsoft.com/office/drawing/2014/main" id="{2CA3AAD7-53FD-4BCC-932E-946F7D006F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003" name="Line 112">
              <a:extLst>
                <a:ext uri="{FF2B5EF4-FFF2-40B4-BE49-F238E27FC236}">
                  <a16:creationId xmlns:a16="http://schemas.microsoft.com/office/drawing/2014/main" id="{F740BEA0-2BC1-4EE6-AB3D-2E869E669C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004" name="Line 113">
              <a:extLst>
                <a:ext uri="{FF2B5EF4-FFF2-40B4-BE49-F238E27FC236}">
                  <a16:creationId xmlns:a16="http://schemas.microsoft.com/office/drawing/2014/main" id="{F65D859F-E096-4A81-9D3A-7BA09714B9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</p:grpSp>
      <p:grpSp>
        <p:nvGrpSpPr>
          <p:cNvPr id="2106" name="Group 2105">
            <a:extLst>
              <a:ext uri="{FF2B5EF4-FFF2-40B4-BE49-F238E27FC236}">
                <a16:creationId xmlns:a16="http://schemas.microsoft.com/office/drawing/2014/main" id="{932C424F-1470-4A15-BE1A-B8439C1271B0}"/>
              </a:ext>
            </a:extLst>
          </p:cNvPr>
          <p:cNvGrpSpPr/>
          <p:nvPr/>
        </p:nvGrpSpPr>
        <p:grpSpPr>
          <a:xfrm>
            <a:off x="2753320" y="5780150"/>
            <a:ext cx="103438" cy="36000"/>
            <a:chOff x="6759825" y="7018641"/>
            <a:chExt cx="323850" cy="74612"/>
          </a:xfrm>
        </p:grpSpPr>
        <p:sp>
          <p:nvSpPr>
            <p:cNvPr id="2107" name="Line 109">
              <a:extLst>
                <a:ext uri="{FF2B5EF4-FFF2-40B4-BE49-F238E27FC236}">
                  <a16:creationId xmlns:a16="http://schemas.microsoft.com/office/drawing/2014/main" id="{D952A8F5-E50E-46FE-9F6D-28C5E76874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108" name="Line 110">
              <a:extLst>
                <a:ext uri="{FF2B5EF4-FFF2-40B4-BE49-F238E27FC236}">
                  <a16:creationId xmlns:a16="http://schemas.microsoft.com/office/drawing/2014/main" id="{9D3C112F-6B18-47C3-B37A-69018C1AB4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109" name="Line 111">
              <a:extLst>
                <a:ext uri="{FF2B5EF4-FFF2-40B4-BE49-F238E27FC236}">
                  <a16:creationId xmlns:a16="http://schemas.microsoft.com/office/drawing/2014/main" id="{DDE0C62B-5F2D-41CB-AD4D-3FAC2CAA73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110" name="Line 112">
              <a:extLst>
                <a:ext uri="{FF2B5EF4-FFF2-40B4-BE49-F238E27FC236}">
                  <a16:creationId xmlns:a16="http://schemas.microsoft.com/office/drawing/2014/main" id="{9C51EEFE-230B-4C1F-8155-EDFED282D5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111" name="Line 113">
              <a:extLst>
                <a:ext uri="{FF2B5EF4-FFF2-40B4-BE49-F238E27FC236}">
                  <a16:creationId xmlns:a16="http://schemas.microsoft.com/office/drawing/2014/main" id="{9B018CD8-CE86-4438-9F7E-3736ADC644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</p:grpSp>
      <p:sp>
        <p:nvSpPr>
          <p:cNvPr id="68" name="Rectangle 7">
            <a:extLst>
              <a:ext uri="{FF2B5EF4-FFF2-40B4-BE49-F238E27FC236}">
                <a16:creationId xmlns:a16="http://schemas.microsoft.com/office/drawing/2014/main" id="{B9276849-A825-4284-A4F5-6BC02000E6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612" y="5901345"/>
            <a:ext cx="66994" cy="247593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7" name="Freeform 8">
            <a:extLst>
              <a:ext uri="{FF2B5EF4-FFF2-40B4-BE49-F238E27FC236}">
                <a16:creationId xmlns:a16="http://schemas.microsoft.com/office/drawing/2014/main" id="{6A53E0CF-ED28-440B-9AB3-3D2E05110258}"/>
              </a:ext>
            </a:extLst>
          </p:cNvPr>
          <p:cNvSpPr>
            <a:spLocks/>
          </p:cNvSpPr>
          <p:nvPr/>
        </p:nvSpPr>
        <p:spPr bwMode="auto">
          <a:xfrm>
            <a:off x="2571612" y="5901345"/>
            <a:ext cx="65930" cy="244262"/>
          </a:xfrm>
          <a:custGeom>
            <a:avLst/>
            <a:gdLst>
              <a:gd name="T0" fmla="*/ 0 w 65"/>
              <a:gd name="T1" fmla="*/ 231 h 231"/>
              <a:gd name="T2" fmla="*/ 0 w 65"/>
              <a:gd name="T3" fmla="*/ 231 h 231"/>
              <a:gd name="T4" fmla="*/ 0 w 65"/>
              <a:gd name="T5" fmla="*/ 0 h 231"/>
              <a:gd name="T6" fmla="*/ 65 w 65"/>
              <a:gd name="T7" fmla="*/ 0 h 231"/>
              <a:gd name="T8" fmla="*/ 65 w 6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231">
                <a:moveTo>
                  <a:pt x="0" y="231"/>
                </a:moveTo>
                <a:lnTo>
                  <a:pt x="0" y="231"/>
                </a:lnTo>
                <a:lnTo>
                  <a:pt x="0" y="0"/>
                </a:lnTo>
                <a:lnTo>
                  <a:pt x="65" y="0"/>
                </a:lnTo>
                <a:lnTo>
                  <a:pt x="65" y="23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78" name="Freeform 9">
            <a:extLst>
              <a:ext uri="{FF2B5EF4-FFF2-40B4-BE49-F238E27FC236}">
                <a16:creationId xmlns:a16="http://schemas.microsoft.com/office/drawing/2014/main" id="{48A39BC1-7384-47D1-B1DD-730410B5FAFC}"/>
              </a:ext>
            </a:extLst>
          </p:cNvPr>
          <p:cNvSpPr>
            <a:spLocks/>
          </p:cNvSpPr>
          <p:nvPr/>
        </p:nvSpPr>
        <p:spPr bwMode="auto">
          <a:xfrm>
            <a:off x="2588626" y="5864706"/>
            <a:ext cx="32965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333" name="Line 10">
            <a:extLst>
              <a:ext uri="{FF2B5EF4-FFF2-40B4-BE49-F238E27FC236}">
                <a16:creationId xmlns:a16="http://schemas.microsoft.com/office/drawing/2014/main" id="{F893352B-D705-4FEA-AAAC-ECDAF3972E64}"/>
              </a:ext>
            </a:extLst>
          </p:cNvPr>
          <p:cNvSpPr>
            <a:spLocks noChangeShapeType="1"/>
          </p:cNvSpPr>
          <p:nvPr/>
        </p:nvSpPr>
        <p:spPr bwMode="auto">
          <a:xfrm>
            <a:off x="2605641" y="5864706"/>
            <a:ext cx="0" cy="3664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342" name="Rectangle 19">
            <a:extLst>
              <a:ext uri="{FF2B5EF4-FFF2-40B4-BE49-F238E27FC236}">
                <a16:creationId xmlns:a16="http://schemas.microsoft.com/office/drawing/2014/main" id="{2EE04060-08A4-4991-A271-967BEC7D6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5278" y="5271817"/>
            <a:ext cx="66994" cy="877121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343" name="Freeform 20">
            <a:extLst>
              <a:ext uri="{FF2B5EF4-FFF2-40B4-BE49-F238E27FC236}">
                <a16:creationId xmlns:a16="http://schemas.microsoft.com/office/drawing/2014/main" id="{1701A7AA-30CF-43DA-9660-7B76BF121F62}"/>
              </a:ext>
            </a:extLst>
          </p:cNvPr>
          <p:cNvSpPr>
            <a:spLocks/>
          </p:cNvSpPr>
          <p:nvPr/>
        </p:nvSpPr>
        <p:spPr bwMode="auto">
          <a:xfrm>
            <a:off x="2985278" y="5271817"/>
            <a:ext cx="65930" cy="873791"/>
          </a:xfrm>
          <a:custGeom>
            <a:avLst/>
            <a:gdLst>
              <a:gd name="T0" fmla="*/ 0 w 65"/>
              <a:gd name="T1" fmla="*/ 825 h 825"/>
              <a:gd name="T2" fmla="*/ 0 w 65"/>
              <a:gd name="T3" fmla="*/ 825 h 825"/>
              <a:gd name="T4" fmla="*/ 0 w 65"/>
              <a:gd name="T5" fmla="*/ 0 h 825"/>
              <a:gd name="T6" fmla="*/ 65 w 65"/>
              <a:gd name="T7" fmla="*/ 0 h 825"/>
              <a:gd name="T8" fmla="*/ 65 w 65"/>
              <a:gd name="T9" fmla="*/ 825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825">
                <a:moveTo>
                  <a:pt x="0" y="825"/>
                </a:moveTo>
                <a:lnTo>
                  <a:pt x="0" y="825"/>
                </a:lnTo>
                <a:lnTo>
                  <a:pt x="0" y="0"/>
                </a:lnTo>
                <a:lnTo>
                  <a:pt x="65" y="0"/>
                </a:lnTo>
                <a:lnTo>
                  <a:pt x="65" y="825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04" name="Freeform 21">
            <a:extLst>
              <a:ext uri="{FF2B5EF4-FFF2-40B4-BE49-F238E27FC236}">
                <a16:creationId xmlns:a16="http://schemas.microsoft.com/office/drawing/2014/main" id="{58E01D43-DC82-471E-B7F2-3365CF640353}"/>
              </a:ext>
            </a:extLst>
          </p:cNvPr>
          <p:cNvSpPr>
            <a:spLocks/>
          </p:cNvSpPr>
          <p:nvPr/>
        </p:nvSpPr>
        <p:spPr bwMode="auto">
          <a:xfrm>
            <a:off x="3002293" y="5117487"/>
            <a:ext cx="32965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05" name="Line 22">
            <a:extLst>
              <a:ext uri="{FF2B5EF4-FFF2-40B4-BE49-F238E27FC236}">
                <a16:creationId xmlns:a16="http://schemas.microsoft.com/office/drawing/2014/main" id="{DD350355-3EC0-4295-9B57-C35F6097C8F5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8243" y="5117487"/>
            <a:ext cx="0" cy="15432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10" name="Freeform 27">
            <a:extLst>
              <a:ext uri="{FF2B5EF4-FFF2-40B4-BE49-F238E27FC236}">
                <a16:creationId xmlns:a16="http://schemas.microsoft.com/office/drawing/2014/main" id="{383FEB2D-790D-4EF9-8B92-AFF919ABC156}"/>
              </a:ext>
            </a:extLst>
          </p:cNvPr>
          <p:cNvSpPr>
            <a:spLocks/>
          </p:cNvSpPr>
          <p:nvPr/>
        </p:nvSpPr>
        <p:spPr bwMode="auto">
          <a:xfrm>
            <a:off x="2653492" y="5959080"/>
            <a:ext cx="65930" cy="186527"/>
          </a:xfrm>
          <a:custGeom>
            <a:avLst/>
            <a:gdLst>
              <a:gd name="T0" fmla="*/ 0 w 65"/>
              <a:gd name="T1" fmla="*/ 176 h 176"/>
              <a:gd name="T2" fmla="*/ 0 w 65"/>
              <a:gd name="T3" fmla="*/ 176 h 176"/>
              <a:gd name="T4" fmla="*/ 0 w 65"/>
              <a:gd name="T5" fmla="*/ 0 h 176"/>
              <a:gd name="T6" fmla="*/ 65 w 65"/>
              <a:gd name="T7" fmla="*/ 0 h 176"/>
              <a:gd name="T8" fmla="*/ 65 w 65"/>
              <a:gd name="T9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176">
                <a:moveTo>
                  <a:pt x="0" y="176"/>
                </a:moveTo>
                <a:lnTo>
                  <a:pt x="0" y="176"/>
                </a:lnTo>
                <a:lnTo>
                  <a:pt x="0" y="0"/>
                </a:lnTo>
                <a:lnTo>
                  <a:pt x="65" y="0"/>
                </a:lnTo>
                <a:lnTo>
                  <a:pt x="65" y="176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11" name="Freeform 28">
            <a:extLst>
              <a:ext uri="{FF2B5EF4-FFF2-40B4-BE49-F238E27FC236}">
                <a16:creationId xmlns:a16="http://schemas.microsoft.com/office/drawing/2014/main" id="{C299849D-656C-44E3-A94D-CA80DA017F49}"/>
              </a:ext>
            </a:extLst>
          </p:cNvPr>
          <p:cNvSpPr>
            <a:spLocks/>
          </p:cNvSpPr>
          <p:nvPr/>
        </p:nvSpPr>
        <p:spPr bwMode="auto">
          <a:xfrm>
            <a:off x="2670507" y="5931323"/>
            <a:ext cx="32965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12" name="Line 29">
            <a:extLst>
              <a:ext uri="{FF2B5EF4-FFF2-40B4-BE49-F238E27FC236}">
                <a16:creationId xmlns:a16="http://schemas.microsoft.com/office/drawing/2014/main" id="{2FDD4C79-0C36-4E59-91C4-4083516A08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686458" y="5931323"/>
            <a:ext cx="0" cy="27757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19" name="Freeform 36">
            <a:extLst>
              <a:ext uri="{FF2B5EF4-FFF2-40B4-BE49-F238E27FC236}">
                <a16:creationId xmlns:a16="http://schemas.microsoft.com/office/drawing/2014/main" id="{D4A662A2-78DC-4F19-BE1E-0018D53F7FFC}"/>
              </a:ext>
            </a:extLst>
          </p:cNvPr>
          <p:cNvSpPr>
            <a:spLocks/>
          </p:cNvSpPr>
          <p:nvPr/>
        </p:nvSpPr>
        <p:spPr bwMode="auto">
          <a:xfrm>
            <a:off x="3066095" y="5466115"/>
            <a:ext cx="65930" cy="679491"/>
          </a:xfrm>
          <a:custGeom>
            <a:avLst/>
            <a:gdLst>
              <a:gd name="T0" fmla="*/ 0 w 65"/>
              <a:gd name="T1" fmla="*/ 641 h 641"/>
              <a:gd name="T2" fmla="*/ 0 w 65"/>
              <a:gd name="T3" fmla="*/ 641 h 641"/>
              <a:gd name="T4" fmla="*/ 0 w 65"/>
              <a:gd name="T5" fmla="*/ 0 h 641"/>
              <a:gd name="T6" fmla="*/ 65 w 65"/>
              <a:gd name="T7" fmla="*/ 0 h 641"/>
              <a:gd name="T8" fmla="*/ 65 w 65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1">
                <a:moveTo>
                  <a:pt x="0" y="641"/>
                </a:moveTo>
                <a:lnTo>
                  <a:pt x="0" y="641"/>
                </a:lnTo>
                <a:lnTo>
                  <a:pt x="0" y="0"/>
                </a:lnTo>
                <a:lnTo>
                  <a:pt x="65" y="0"/>
                </a:lnTo>
                <a:lnTo>
                  <a:pt x="65" y="641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20" name="Freeform 37">
            <a:extLst>
              <a:ext uri="{FF2B5EF4-FFF2-40B4-BE49-F238E27FC236}">
                <a16:creationId xmlns:a16="http://schemas.microsoft.com/office/drawing/2014/main" id="{C3DD51AC-34CA-41AF-A63B-A051DF1201D0}"/>
              </a:ext>
            </a:extLst>
          </p:cNvPr>
          <p:cNvSpPr>
            <a:spLocks/>
          </p:cNvSpPr>
          <p:nvPr/>
        </p:nvSpPr>
        <p:spPr bwMode="auto">
          <a:xfrm>
            <a:off x="3084173" y="5324000"/>
            <a:ext cx="31901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21" name="Line 38">
            <a:extLst>
              <a:ext uri="{FF2B5EF4-FFF2-40B4-BE49-F238E27FC236}">
                <a16:creationId xmlns:a16="http://schemas.microsoft.com/office/drawing/2014/main" id="{AEF1072D-04B5-4715-B276-E9E993F1D22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0124" y="5324000"/>
            <a:ext cx="0" cy="14211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25" name="Rectangle 42">
            <a:extLst>
              <a:ext uri="{FF2B5EF4-FFF2-40B4-BE49-F238E27FC236}">
                <a16:creationId xmlns:a16="http://schemas.microsoft.com/office/drawing/2014/main" id="{2656D96B-5EED-491C-9D83-AA15EDFA2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309" y="6063446"/>
            <a:ext cx="66994" cy="85492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26" name="Freeform 43">
            <a:extLst>
              <a:ext uri="{FF2B5EF4-FFF2-40B4-BE49-F238E27FC236}">
                <a16:creationId xmlns:a16="http://schemas.microsoft.com/office/drawing/2014/main" id="{A758BEB6-CF4B-4EBF-B8C6-FD9ED05BBD70}"/>
              </a:ext>
            </a:extLst>
          </p:cNvPr>
          <p:cNvSpPr>
            <a:spLocks/>
          </p:cNvSpPr>
          <p:nvPr/>
        </p:nvSpPr>
        <p:spPr bwMode="auto">
          <a:xfrm>
            <a:off x="2734309" y="6063446"/>
            <a:ext cx="65930" cy="82161"/>
          </a:xfrm>
          <a:custGeom>
            <a:avLst/>
            <a:gdLst>
              <a:gd name="T0" fmla="*/ 0 w 65"/>
              <a:gd name="T1" fmla="*/ 78 h 78"/>
              <a:gd name="T2" fmla="*/ 0 w 65"/>
              <a:gd name="T3" fmla="*/ 78 h 78"/>
              <a:gd name="T4" fmla="*/ 0 w 65"/>
              <a:gd name="T5" fmla="*/ 0 h 78"/>
              <a:gd name="T6" fmla="*/ 65 w 65"/>
              <a:gd name="T7" fmla="*/ 0 h 78"/>
              <a:gd name="T8" fmla="*/ 65 w 65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78">
                <a:moveTo>
                  <a:pt x="0" y="78"/>
                </a:moveTo>
                <a:lnTo>
                  <a:pt x="0" y="78"/>
                </a:lnTo>
                <a:lnTo>
                  <a:pt x="0" y="0"/>
                </a:lnTo>
                <a:lnTo>
                  <a:pt x="65" y="0"/>
                </a:lnTo>
                <a:lnTo>
                  <a:pt x="65" y="78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27" name="Freeform 44">
            <a:extLst>
              <a:ext uri="{FF2B5EF4-FFF2-40B4-BE49-F238E27FC236}">
                <a16:creationId xmlns:a16="http://schemas.microsoft.com/office/drawing/2014/main" id="{0F8C2FD0-1D18-4890-95CA-B0E95D0D6A0F}"/>
              </a:ext>
            </a:extLst>
          </p:cNvPr>
          <p:cNvSpPr>
            <a:spLocks/>
          </p:cNvSpPr>
          <p:nvPr/>
        </p:nvSpPr>
        <p:spPr bwMode="auto">
          <a:xfrm>
            <a:off x="2751324" y="6047902"/>
            <a:ext cx="32965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29" name="Line 45">
            <a:extLst>
              <a:ext uri="{FF2B5EF4-FFF2-40B4-BE49-F238E27FC236}">
                <a16:creationId xmlns:a16="http://schemas.microsoft.com/office/drawing/2014/main" id="{4034287E-489E-4ACD-BE71-B5E1D8AFEB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8338" y="6047902"/>
            <a:ext cx="0" cy="15544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38" name="Rectangle 54">
            <a:extLst>
              <a:ext uri="{FF2B5EF4-FFF2-40B4-BE49-F238E27FC236}">
                <a16:creationId xmlns:a16="http://schemas.microsoft.com/office/drawing/2014/main" id="{51CFF692-AFA3-4BF0-8B5B-45EBD562D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7977" y="5873589"/>
            <a:ext cx="66994" cy="275349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39" name="Freeform 55">
            <a:extLst>
              <a:ext uri="{FF2B5EF4-FFF2-40B4-BE49-F238E27FC236}">
                <a16:creationId xmlns:a16="http://schemas.microsoft.com/office/drawing/2014/main" id="{83463342-F4EE-4F86-9FB9-F98F714871F4}"/>
              </a:ext>
            </a:extLst>
          </p:cNvPr>
          <p:cNvSpPr>
            <a:spLocks/>
          </p:cNvSpPr>
          <p:nvPr/>
        </p:nvSpPr>
        <p:spPr bwMode="auto">
          <a:xfrm>
            <a:off x="3147977" y="5873589"/>
            <a:ext cx="65930" cy="272019"/>
          </a:xfrm>
          <a:custGeom>
            <a:avLst/>
            <a:gdLst>
              <a:gd name="T0" fmla="*/ 0 w 65"/>
              <a:gd name="T1" fmla="*/ 257 h 257"/>
              <a:gd name="T2" fmla="*/ 0 w 65"/>
              <a:gd name="T3" fmla="*/ 257 h 257"/>
              <a:gd name="T4" fmla="*/ 0 w 65"/>
              <a:gd name="T5" fmla="*/ 0 h 257"/>
              <a:gd name="T6" fmla="*/ 65 w 65"/>
              <a:gd name="T7" fmla="*/ 0 h 257"/>
              <a:gd name="T8" fmla="*/ 65 w 65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257">
                <a:moveTo>
                  <a:pt x="0" y="257"/>
                </a:moveTo>
                <a:lnTo>
                  <a:pt x="0" y="257"/>
                </a:lnTo>
                <a:lnTo>
                  <a:pt x="0" y="0"/>
                </a:lnTo>
                <a:lnTo>
                  <a:pt x="65" y="0"/>
                </a:lnTo>
                <a:lnTo>
                  <a:pt x="65" y="257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40" name="Freeform 56">
            <a:extLst>
              <a:ext uri="{FF2B5EF4-FFF2-40B4-BE49-F238E27FC236}">
                <a16:creationId xmlns:a16="http://schemas.microsoft.com/office/drawing/2014/main" id="{6862B623-B586-47A8-A6D4-631EF589922E}"/>
              </a:ext>
            </a:extLst>
          </p:cNvPr>
          <p:cNvSpPr>
            <a:spLocks/>
          </p:cNvSpPr>
          <p:nvPr/>
        </p:nvSpPr>
        <p:spPr bwMode="auto">
          <a:xfrm>
            <a:off x="3164990" y="5776994"/>
            <a:ext cx="32965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41" name="Line 57">
            <a:extLst>
              <a:ext uri="{FF2B5EF4-FFF2-40B4-BE49-F238E27FC236}">
                <a16:creationId xmlns:a16="http://schemas.microsoft.com/office/drawing/2014/main" id="{3E5962D0-D5EE-4CC7-AD2E-FAB96B45EBF6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0942" y="5776994"/>
            <a:ext cx="0" cy="96595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54" name="Freeform 62">
            <a:extLst>
              <a:ext uri="{FF2B5EF4-FFF2-40B4-BE49-F238E27FC236}">
                <a16:creationId xmlns:a16="http://schemas.microsoft.com/office/drawing/2014/main" id="{0D6056C5-76AA-4CF7-A55C-6D3B2268B2B7}"/>
              </a:ext>
            </a:extLst>
          </p:cNvPr>
          <p:cNvSpPr>
            <a:spLocks/>
          </p:cNvSpPr>
          <p:nvPr/>
        </p:nvSpPr>
        <p:spPr bwMode="auto">
          <a:xfrm>
            <a:off x="2816190" y="5914669"/>
            <a:ext cx="65930" cy="230938"/>
          </a:xfrm>
          <a:custGeom>
            <a:avLst/>
            <a:gdLst>
              <a:gd name="T0" fmla="*/ 0 w 65"/>
              <a:gd name="T1" fmla="*/ 218 h 218"/>
              <a:gd name="T2" fmla="*/ 0 w 65"/>
              <a:gd name="T3" fmla="*/ 218 h 218"/>
              <a:gd name="T4" fmla="*/ 0 w 65"/>
              <a:gd name="T5" fmla="*/ 0 h 218"/>
              <a:gd name="T6" fmla="*/ 65 w 65"/>
              <a:gd name="T7" fmla="*/ 0 h 218"/>
              <a:gd name="T8" fmla="*/ 65 w 65"/>
              <a:gd name="T9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218">
                <a:moveTo>
                  <a:pt x="0" y="218"/>
                </a:moveTo>
                <a:lnTo>
                  <a:pt x="0" y="218"/>
                </a:lnTo>
                <a:lnTo>
                  <a:pt x="0" y="0"/>
                </a:lnTo>
                <a:lnTo>
                  <a:pt x="65" y="0"/>
                </a:lnTo>
                <a:lnTo>
                  <a:pt x="65" y="218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55" name="Freeform 63">
            <a:extLst>
              <a:ext uri="{FF2B5EF4-FFF2-40B4-BE49-F238E27FC236}">
                <a16:creationId xmlns:a16="http://schemas.microsoft.com/office/drawing/2014/main" id="{99709E7F-440B-49A7-94AE-52C40C518128}"/>
              </a:ext>
            </a:extLst>
          </p:cNvPr>
          <p:cNvSpPr>
            <a:spLocks/>
          </p:cNvSpPr>
          <p:nvPr/>
        </p:nvSpPr>
        <p:spPr bwMode="auto">
          <a:xfrm>
            <a:off x="2833204" y="5860265"/>
            <a:ext cx="32965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56" name="Line 64">
            <a:extLst>
              <a:ext uri="{FF2B5EF4-FFF2-40B4-BE49-F238E27FC236}">
                <a16:creationId xmlns:a16="http://schemas.microsoft.com/office/drawing/2014/main" id="{D06A0D80-CD3F-4823-A6B9-72305D725C98}"/>
              </a:ext>
            </a:extLst>
          </p:cNvPr>
          <p:cNvSpPr>
            <a:spLocks noChangeShapeType="1"/>
          </p:cNvSpPr>
          <p:nvPr/>
        </p:nvSpPr>
        <p:spPr bwMode="auto">
          <a:xfrm>
            <a:off x="2849155" y="5860265"/>
            <a:ext cx="0" cy="54404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63" name="Freeform 71">
            <a:extLst>
              <a:ext uri="{FF2B5EF4-FFF2-40B4-BE49-F238E27FC236}">
                <a16:creationId xmlns:a16="http://schemas.microsoft.com/office/drawing/2014/main" id="{17AA9D4D-8407-41C2-B49B-9AD6213EEECD}"/>
              </a:ext>
            </a:extLst>
          </p:cNvPr>
          <p:cNvSpPr>
            <a:spLocks/>
          </p:cNvSpPr>
          <p:nvPr/>
        </p:nvSpPr>
        <p:spPr bwMode="auto">
          <a:xfrm>
            <a:off x="3228793" y="5460564"/>
            <a:ext cx="66994" cy="685043"/>
          </a:xfrm>
          <a:custGeom>
            <a:avLst/>
            <a:gdLst>
              <a:gd name="T0" fmla="*/ 0 w 65"/>
              <a:gd name="T1" fmla="*/ 647 h 647"/>
              <a:gd name="T2" fmla="*/ 0 w 65"/>
              <a:gd name="T3" fmla="*/ 647 h 647"/>
              <a:gd name="T4" fmla="*/ 0 w 65"/>
              <a:gd name="T5" fmla="*/ 0 h 647"/>
              <a:gd name="T6" fmla="*/ 65 w 65"/>
              <a:gd name="T7" fmla="*/ 0 h 647"/>
              <a:gd name="T8" fmla="*/ 65 w 65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7">
                <a:moveTo>
                  <a:pt x="0" y="647"/>
                </a:moveTo>
                <a:lnTo>
                  <a:pt x="0" y="647"/>
                </a:lnTo>
                <a:lnTo>
                  <a:pt x="0" y="0"/>
                </a:lnTo>
                <a:lnTo>
                  <a:pt x="65" y="0"/>
                </a:lnTo>
                <a:lnTo>
                  <a:pt x="65" y="647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64" name="Freeform 72">
            <a:extLst>
              <a:ext uri="{FF2B5EF4-FFF2-40B4-BE49-F238E27FC236}">
                <a16:creationId xmlns:a16="http://schemas.microsoft.com/office/drawing/2014/main" id="{F9488DC7-146C-4ED5-BB8D-EE59B98AB62E}"/>
              </a:ext>
            </a:extLst>
          </p:cNvPr>
          <p:cNvSpPr>
            <a:spLocks/>
          </p:cNvSpPr>
          <p:nvPr/>
        </p:nvSpPr>
        <p:spPr bwMode="auto">
          <a:xfrm>
            <a:off x="3246872" y="5311787"/>
            <a:ext cx="31901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65" name="Line 73">
            <a:extLst>
              <a:ext uri="{FF2B5EF4-FFF2-40B4-BE49-F238E27FC236}">
                <a16:creationId xmlns:a16="http://schemas.microsoft.com/office/drawing/2014/main" id="{738BB7E5-91EB-4260-BC71-FCC7AEFFFCBA}"/>
              </a:ext>
            </a:extLst>
          </p:cNvPr>
          <p:cNvSpPr>
            <a:spLocks noChangeShapeType="1"/>
          </p:cNvSpPr>
          <p:nvPr/>
        </p:nvSpPr>
        <p:spPr bwMode="auto">
          <a:xfrm>
            <a:off x="3262822" y="5311787"/>
            <a:ext cx="0" cy="148778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70" name="Line 78">
            <a:extLst>
              <a:ext uri="{FF2B5EF4-FFF2-40B4-BE49-F238E27FC236}">
                <a16:creationId xmlns:a16="http://schemas.microsoft.com/office/drawing/2014/main" id="{F8147F3E-E6A8-4B22-96CF-D095859D6B0E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8217" y="6148938"/>
            <a:ext cx="87343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71" name="Line 79">
            <a:extLst>
              <a:ext uri="{FF2B5EF4-FFF2-40B4-BE49-F238E27FC236}">
                <a16:creationId xmlns:a16="http://schemas.microsoft.com/office/drawing/2014/main" id="{A7FAE2E9-04AC-47F9-8280-CC4EBE5BC67A}"/>
              </a:ext>
            </a:extLst>
          </p:cNvPr>
          <p:cNvSpPr>
            <a:spLocks noChangeShapeType="1"/>
          </p:cNvSpPr>
          <p:nvPr/>
        </p:nvSpPr>
        <p:spPr bwMode="auto">
          <a:xfrm>
            <a:off x="2727929" y="6148938"/>
            <a:ext cx="0" cy="3552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77" name="Line 85">
            <a:extLst>
              <a:ext uri="{FF2B5EF4-FFF2-40B4-BE49-F238E27FC236}">
                <a16:creationId xmlns:a16="http://schemas.microsoft.com/office/drawing/2014/main" id="{B4F209E7-E276-403F-867F-A294205F80D7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1596" y="6148938"/>
            <a:ext cx="0" cy="3552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82" name="Line 89">
            <a:extLst>
              <a:ext uri="{FF2B5EF4-FFF2-40B4-BE49-F238E27FC236}">
                <a16:creationId xmlns:a16="http://schemas.microsoft.com/office/drawing/2014/main" id="{4FDAD306-DA23-48CE-9EEA-ED31783B09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48217" y="4877667"/>
            <a:ext cx="0" cy="127127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83" name="Line 90">
            <a:extLst>
              <a:ext uri="{FF2B5EF4-FFF2-40B4-BE49-F238E27FC236}">
                <a16:creationId xmlns:a16="http://schemas.microsoft.com/office/drawing/2014/main" id="{92DD96D8-9527-4522-8B46-634FBACDD1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4189" y="6148938"/>
            <a:ext cx="3402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87" name="Line 94">
            <a:extLst>
              <a:ext uri="{FF2B5EF4-FFF2-40B4-BE49-F238E27FC236}">
                <a16:creationId xmlns:a16="http://schemas.microsoft.com/office/drawing/2014/main" id="{BA1913C3-070B-41FD-B824-897FF794D7C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4189" y="5831398"/>
            <a:ext cx="3402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93" name="Line 100">
            <a:extLst>
              <a:ext uri="{FF2B5EF4-FFF2-40B4-BE49-F238E27FC236}">
                <a16:creationId xmlns:a16="http://schemas.microsoft.com/office/drawing/2014/main" id="{0D73DE82-24AB-4402-8A0E-9D8B60389D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4189" y="5512747"/>
            <a:ext cx="3402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599" name="Line 106">
            <a:extLst>
              <a:ext uri="{FF2B5EF4-FFF2-40B4-BE49-F238E27FC236}">
                <a16:creationId xmlns:a16="http://schemas.microsoft.com/office/drawing/2014/main" id="{C489CBB8-46CA-4194-A5A4-18787213A2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4189" y="5195207"/>
            <a:ext cx="3402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607" name="Line 112">
            <a:extLst>
              <a:ext uri="{FF2B5EF4-FFF2-40B4-BE49-F238E27FC236}">
                <a16:creationId xmlns:a16="http://schemas.microsoft.com/office/drawing/2014/main" id="{C2916BF6-F86E-407F-A976-9F02720BD1C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4189" y="4877667"/>
            <a:ext cx="34028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979" name="Rectangle 281">
            <a:extLst>
              <a:ext uri="{FF2B5EF4-FFF2-40B4-BE49-F238E27FC236}">
                <a16:creationId xmlns:a16="http://schemas.microsoft.com/office/drawing/2014/main" id="{3B7255BC-016F-4419-AF23-7B5BDA069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5030" y="5775008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0.1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92" name="TextBox 1991">
            <a:extLst>
              <a:ext uri="{FF2B5EF4-FFF2-40B4-BE49-F238E27FC236}">
                <a16:creationId xmlns:a16="http://schemas.microsoft.com/office/drawing/2014/main" id="{DA702C48-A6FF-4C24-AAB0-86F0F2E3DBE5}"/>
              </a:ext>
            </a:extLst>
          </p:cNvPr>
          <p:cNvSpPr txBox="1"/>
          <p:nvPr/>
        </p:nvSpPr>
        <p:spPr>
          <a:xfrm>
            <a:off x="3084075" y="4936293"/>
            <a:ext cx="290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993" name="TextBox 1992">
            <a:extLst>
              <a:ext uri="{FF2B5EF4-FFF2-40B4-BE49-F238E27FC236}">
                <a16:creationId xmlns:a16="http://schemas.microsoft.com/office/drawing/2014/main" id="{8CF07335-965F-40E6-AE78-336D27BF52B6}"/>
              </a:ext>
            </a:extLst>
          </p:cNvPr>
          <p:cNvSpPr txBox="1"/>
          <p:nvPr/>
        </p:nvSpPr>
        <p:spPr>
          <a:xfrm>
            <a:off x="2611183" y="5519935"/>
            <a:ext cx="290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994" name="Rectangle 266">
            <a:extLst>
              <a:ext uri="{FF2B5EF4-FFF2-40B4-BE49-F238E27FC236}">
                <a16:creationId xmlns:a16="http://schemas.microsoft.com/office/drawing/2014/main" id="{AE87E06A-0EC6-4067-8751-7E0195CEB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8496" y="6166279"/>
            <a:ext cx="24045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IFN-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1996" name="Rectangle 268">
            <a:extLst>
              <a:ext uri="{FF2B5EF4-FFF2-40B4-BE49-F238E27FC236}">
                <a16:creationId xmlns:a16="http://schemas.microsoft.com/office/drawing/2014/main" id="{EBA36E17-C5E8-456B-BA44-09136FEC5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6188" y="6161421"/>
            <a:ext cx="30296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IL-17F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08" name="Rectangle 277">
            <a:extLst>
              <a:ext uri="{FF2B5EF4-FFF2-40B4-BE49-F238E27FC236}">
                <a16:creationId xmlns:a16="http://schemas.microsoft.com/office/drawing/2014/main" id="{87120AEE-0ECB-4097-9F93-82CFA43DC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9588" y="6080331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09" name="Rectangle 281">
            <a:extLst>
              <a:ext uri="{FF2B5EF4-FFF2-40B4-BE49-F238E27FC236}">
                <a16:creationId xmlns:a16="http://schemas.microsoft.com/office/drawing/2014/main" id="{8F9EDC03-8B8C-4053-9D0F-C7F271562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9752" y="5450487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</a:rPr>
              <a:t>0.10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10" name="Rectangle 287">
            <a:extLst>
              <a:ext uri="{FF2B5EF4-FFF2-40B4-BE49-F238E27FC236}">
                <a16:creationId xmlns:a16="http://schemas.microsoft.com/office/drawing/2014/main" id="{40264884-DCB6-40C8-8AE1-34C032C0F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9333" y="5131704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0.15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11" name="Rectangle 293">
            <a:extLst>
              <a:ext uri="{FF2B5EF4-FFF2-40B4-BE49-F238E27FC236}">
                <a16:creationId xmlns:a16="http://schemas.microsoft.com/office/drawing/2014/main" id="{1679FA85-F053-4432-A732-8993836B9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9737" y="4811042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0.20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12" name="Rectangle 549">
            <a:extLst>
              <a:ext uri="{FF2B5EF4-FFF2-40B4-BE49-F238E27FC236}">
                <a16:creationId xmlns:a16="http://schemas.microsoft.com/office/drawing/2014/main" id="{BC2F8BF9-B1A7-42AE-8506-2ED3312A2F2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879902" y="5412187"/>
            <a:ext cx="10130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</a:rPr>
              <a:t>Cytokine-expressing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CD4 T cell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10</a:t>
            </a:r>
            <a:r>
              <a:rPr kumimoji="0" lang="en-US" altLang="zh-CN" sz="8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sym typeface="Symbol" panose="05050102010706020507" pitchFamily="18" charset="2"/>
              </a:rPr>
              <a:t>6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2019" name="Group 2018">
            <a:extLst>
              <a:ext uri="{FF2B5EF4-FFF2-40B4-BE49-F238E27FC236}">
                <a16:creationId xmlns:a16="http://schemas.microsoft.com/office/drawing/2014/main" id="{7C2C7715-A590-46AF-913F-44D3266258E6}"/>
              </a:ext>
            </a:extLst>
          </p:cNvPr>
          <p:cNvGrpSpPr/>
          <p:nvPr/>
        </p:nvGrpSpPr>
        <p:grpSpPr>
          <a:xfrm>
            <a:off x="5979459" y="5405414"/>
            <a:ext cx="85267" cy="36000"/>
            <a:chOff x="6759825" y="7018641"/>
            <a:chExt cx="323850" cy="74612"/>
          </a:xfrm>
        </p:grpSpPr>
        <p:sp>
          <p:nvSpPr>
            <p:cNvPr id="2020" name="Line 109">
              <a:extLst>
                <a:ext uri="{FF2B5EF4-FFF2-40B4-BE49-F238E27FC236}">
                  <a16:creationId xmlns:a16="http://schemas.microsoft.com/office/drawing/2014/main" id="{EF987533-F119-4EE8-93CC-83952546C9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021" name="Line 110">
              <a:extLst>
                <a:ext uri="{FF2B5EF4-FFF2-40B4-BE49-F238E27FC236}">
                  <a16:creationId xmlns:a16="http://schemas.microsoft.com/office/drawing/2014/main" id="{6BADFACA-14FA-49E5-98D3-4462B7F664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022" name="Line 111">
              <a:extLst>
                <a:ext uri="{FF2B5EF4-FFF2-40B4-BE49-F238E27FC236}">
                  <a16:creationId xmlns:a16="http://schemas.microsoft.com/office/drawing/2014/main" id="{CDAD6779-CAEF-4B14-89CA-D446E10103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023" name="Line 112">
              <a:extLst>
                <a:ext uri="{FF2B5EF4-FFF2-40B4-BE49-F238E27FC236}">
                  <a16:creationId xmlns:a16="http://schemas.microsoft.com/office/drawing/2014/main" id="{F82998EE-DAB5-403E-BF8F-60AE98BC49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024" name="Line 113">
              <a:extLst>
                <a:ext uri="{FF2B5EF4-FFF2-40B4-BE49-F238E27FC236}">
                  <a16:creationId xmlns:a16="http://schemas.microsoft.com/office/drawing/2014/main" id="{2081A120-1314-49E6-96F4-1AEA538BB9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3BEC86A-7270-483A-AD9F-AD97D631DC28}"/>
              </a:ext>
            </a:extLst>
          </p:cNvPr>
          <p:cNvGrpSpPr/>
          <p:nvPr/>
        </p:nvGrpSpPr>
        <p:grpSpPr>
          <a:xfrm>
            <a:off x="5834944" y="5552769"/>
            <a:ext cx="55225" cy="576000"/>
            <a:chOff x="4506264" y="6526885"/>
            <a:chExt cx="55225" cy="284232"/>
          </a:xfrm>
        </p:grpSpPr>
        <p:sp>
          <p:nvSpPr>
            <p:cNvPr id="2026" name="Rectangle 7">
              <a:extLst>
                <a:ext uri="{FF2B5EF4-FFF2-40B4-BE49-F238E27FC236}">
                  <a16:creationId xmlns:a16="http://schemas.microsoft.com/office/drawing/2014/main" id="{7508962A-A1FA-4EAF-B2F4-AC4DACC85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264" y="6563524"/>
              <a:ext cx="55225" cy="24759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7" name="Freeform 8">
              <a:extLst>
                <a:ext uri="{FF2B5EF4-FFF2-40B4-BE49-F238E27FC236}">
                  <a16:creationId xmlns:a16="http://schemas.microsoft.com/office/drawing/2014/main" id="{C08ABE2E-A5C2-41A2-A531-7E3845A4D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264" y="6563524"/>
              <a:ext cx="54348" cy="244262"/>
            </a:xfrm>
            <a:custGeom>
              <a:avLst/>
              <a:gdLst>
                <a:gd name="T0" fmla="*/ 0 w 65"/>
                <a:gd name="T1" fmla="*/ 231 h 231"/>
                <a:gd name="T2" fmla="*/ 0 w 65"/>
                <a:gd name="T3" fmla="*/ 231 h 231"/>
                <a:gd name="T4" fmla="*/ 0 w 65"/>
                <a:gd name="T5" fmla="*/ 0 h 231"/>
                <a:gd name="T6" fmla="*/ 65 w 65"/>
                <a:gd name="T7" fmla="*/ 0 h 231"/>
                <a:gd name="T8" fmla="*/ 65 w 6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31">
                  <a:moveTo>
                    <a:pt x="0" y="231"/>
                  </a:moveTo>
                  <a:lnTo>
                    <a:pt x="0" y="231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23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8" name="Freeform 9">
              <a:extLst>
                <a:ext uri="{FF2B5EF4-FFF2-40B4-BE49-F238E27FC236}">
                  <a16:creationId xmlns:a16="http://schemas.microsoft.com/office/drawing/2014/main" id="{A394E331-35AB-4BDF-BA4B-B81CDA492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289" y="6526885"/>
              <a:ext cx="27174" cy="0"/>
            </a:xfrm>
            <a:custGeom>
              <a:avLst/>
              <a:gdLst>
                <a:gd name="T0" fmla="*/ 0 w 32"/>
                <a:gd name="T1" fmla="*/ 32 w 32"/>
                <a:gd name="T2" fmla="*/ 0 w 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">
                  <a:moveTo>
                    <a:pt x="0" y="0"/>
                  </a:moveTo>
                  <a:lnTo>
                    <a:pt x="3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9" name="Line 10">
              <a:extLst>
                <a:ext uri="{FF2B5EF4-FFF2-40B4-BE49-F238E27FC236}">
                  <a16:creationId xmlns:a16="http://schemas.microsoft.com/office/drawing/2014/main" id="{16E6DF3D-B84A-4778-8AEE-B7AC6886BF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4315" y="6526885"/>
              <a:ext cx="0" cy="366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63BB8D8-4AC2-44ED-839A-52159C737541}"/>
              </a:ext>
            </a:extLst>
          </p:cNvPr>
          <p:cNvGrpSpPr/>
          <p:nvPr/>
        </p:nvGrpSpPr>
        <p:grpSpPr>
          <a:xfrm>
            <a:off x="6197653" y="5802888"/>
            <a:ext cx="55630" cy="324000"/>
            <a:chOff x="6120476" y="5086400"/>
            <a:chExt cx="55630" cy="1042326"/>
          </a:xfrm>
        </p:grpSpPr>
        <p:sp>
          <p:nvSpPr>
            <p:cNvPr id="2030" name="Rectangle 11">
              <a:extLst>
                <a:ext uri="{FF2B5EF4-FFF2-40B4-BE49-F238E27FC236}">
                  <a16:creationId xmlns:a16="http://schemas.microsoft.com/office/drawing/2014/main" id="{9C409DDE-3EC0-43D7-8F05-1786F3D4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0476" y="5181926"/>
              <a:ext cx="55225" cy="9468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1" name="Freeform 12">
              <a:extLst>
                <a:ext uri="{FF2B5EF4-FFF2-40B4-BE49-F238E27FC236}">
                  <a16:creationId xmlns:a16="http://schemas.microsoft.com/office/drawing/2014/main" id="{17812B1A-E3B5-4C80-9FC6-CF57E4B7B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758" y="5544007"/>
              <a:ext cx="54348" cy="581175"/>
            </a:xfrm>
            <a:custGeom>
              <a:avLst/>
              <a:gdLst>
                <a:gd name="T0" fmla="*/ 0 w 65"/>
                <a:gd name="T1" fmla="*/ 258 h 258"/>
                <a:gd name="T2" fmla="*/ 0 w 65"/>
                <a:gd name="T3" fmla="*/ 258 h 258"/>
                <a:gd name="T4" fmla="*/ 0 w 65"/>
                <a:gd name="T5" fmla="*/ 0 h 258"/>
                <a:gd name="T6" fmla="*/ 65 w 65"/>
                <a:gd name="T7" fmla="*/ 0 h 258"/>
                <a:gd name="T8" fmla="*/ 65 w 65"/>
                <a:gd name="T9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58">
                  <a:moveTo>
                    <a:pt x="0" y="258"/>
                  </a:moveTo>
                  <a:lnTo>
                    <a:pt x="0" y="258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25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2" name="Freeform 13">
              <a:extLst>
                <a:ext uri="{FF2B5EF4-FFF2-40B4-BE49-F238E27FC236}">
                  <a16:creationId xmlns:a16="http://schemas.microsoft.com/office/drawing/2014/main" id="{2600E51A-D09B-47D7-9274-8D6EA1CD5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849" y="5086400"/>
              <a:ext cx="27174" cy="0"/>
            </a:xfrm>
            <a:custGeom>
              <a:avLst/>
              <a:gdLst>
                <a:gd name="T0" fmla="*/ 0 w 32"/>
                <a:gd name="T1" fmla="*/ 32 w 32"/>
                <a:gd name="T2" fmla="*/ 0 w 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">
                  <a:moveTo>
                    <a:pt x="0" y="0"/>
                  </a:moveTo>
                  <a:lnTo>
                    <a:pt x="3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3" name="Line 14">
              <a:extLst>
                <a:ext uri="{FF2B5EF4-FFF2-40B4-BE49-F238E27FC236}">
                  <a16:creationId xmlns:a16="http://schemas.microsoft.com/office/drawing/2014/main" id="{A140911B-05E6-4A3C-AD68-7F1024B20F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45965" y="5086400"/>
              <a:ext cx="0" cy="921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9AC72D2-330F-4F4B-8284-7C96A7C893DD}"/>
              </a:ext>
            </a:extLst>
          </p:cNvPr>
          <p:cNvGrpSpPr/>
          <p:nvPr/>
        </p:nvGrpSpPr>
        <p:grpSpPr>
          <a:xfrm>
            <a:off x="5898404" y="5556552"/>
            <a:ext cx="54348" cy="576000"/>
            <a:chOff x="4573760" y="6593502"/>
            <a:chExt cx="54348" cy="214284"/>
          </a:xfrm>
        </p:grpSpPr>
        <p:sp>
          <p:nvSpPr>
            <p:cNvPr id="2046" name="Freeform 27">
              <a:extLst>
                <a:ext uri="{FF2B5EF4-FFF2-40B4-BE49-F238E27FC236}">
                  <a16:creationId xmlns:a16="http://schemas.microsoft.com/office/drawing/2014/main" id="{FCEE7886-2AFD-44D9-B7DC-0F5075BEB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3760" y="6621259"/>
              <a:ext cx="54348" cy="186527"/>
            </a:xfrm>
            <a:custGeom>
              <a:avLst/>
              <a:gdLst>
                <a:gd name="T0" fmla="*/ 0 w 65"/>
                <a:gd name="T1" fmla="*/ 176 h 176"/>
                <a:gd name="T2" fmla="*/ 0 w 65"/>
                <a:gd name="T3" fmla="*/ 176 h 176"/>
                <a:gd name="T4" fmla="*/ 0 w 65"/>
                <a:gd name="T5" fmla="*/ 0 h 176"/>
                <a:gd name="T6" fmla="*/ 65 w 65"/>
                <a:gd name="T7" fmla="*/ 0 h 176"/>
                <a:gd name="T8" fmla="*/ 65 w 65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76">
                  <a:moveTo>
                    <a:pt x="0" y="176"/>
                  </a:moveTo>
                  <a:lnTo>
                    <a:pt x="0" y="1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17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7" name="Freeform 28">
              <a:extLst>
                <a:ext uri="{FF2B5EF4-FFF2-40B4-BE49-F238E27FC236}">
                  <a16:creationId xmlns:a16="http://schemas.microsoft.com/office/drawing/2014/main" id="{5A88ED74-D09C-43BE-8B3A-6FE85BB8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786" y="6593502"/>
              <a:ext cx="27174" cy="0"/>
            </a:xfrm>
            <a:custGeom>
              <a:avLst/>
              <a:gdLst>
                <a:gd name="T0" fmla="*/ 0 w 32"/>
                <a:gd name="T1" fmla="*/ 32 w 32"/>
                <a:gd name="T2" fmla="*/ 0 w 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">
                  <a:moveTo>
                    <a:pt x="0" y="0"/>
                  </a:moveTo>
                  <a:lnTo>
                    <a:pt x="3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8" name="Line 29">
              <a:extLst>
                <a:ext uri="{FF2B5EF4-FFF2-40B4-BE49-F238E27FC236}">
                  <a16:creationId xmlns:a16="http://schemas.microsoft.com/office/drawing/2014/main" id="{A8D5C84D-DB6E-429F-A5C2-FE10EA62D7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00935" y="6593502"/>
              <a:ext cx="0" cy="2775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ADE06E-F4F9-4FA3-A550-DCE0435F3F69}"/>
              </a:ext>
            </a:extLst>
          </p:cNvPr>
          <p:cNvGrpSpPr/>
          <p:nvPr/>
        </p:nvGrpSpPr>
        <p:grpSpPr>
          <a:xfrm>
            <a:off x="6275215" y="5821606"/>
            <a:ext cx="54348" cy="313200"/>
            <a:chOff x="6195014" y="4996641"/>
            <a:chExt cx="54348" cy="1139673"/>
          </a:xfrm>
        </p:grpSpPr>
        <p:sp>
          <p:nvSpPr>
            <p:cNvPr id="2049" name="Freeform 30">
              <a:extLst>
                <a:ext uri="{FF2B5EF4-FFF2-40B4-BE49-F238E27FC236}">
                  <a16:creationId xmlns:a16="http://schemas.microsoft.com/office/drawing/2014/main" id="{B8408CC0-071A-4F09-95DE-5F6DC62DF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014" y="5182314"/>
              <a:ext cx="54348" cy="954000"/>
            </a:xfrm>
            <a:custGeom>
              <a:avLst/>
              <a:gdLst>
                <a:gd name="T0" fmla="*/ 0 w 65"/>
                <a:gd name="T1" fmla="*/ 155 h 155"/>
                <a:gd name="T2" fmla="*/ 0 w 65"/>
                <a:gd name="T3" fmla="*/ 155 h 155"/>
                <a:gd name="T4" fmla="*/ 0 w 65"/>
                <a:gd name="T5" fmla="*/ 0 h 155"/>
                <a:gd name="T6" fmla="*/ 65 w 65"/>
                <a:gd name="T7" fmla="*/ 0 h 155"/>
                <a:gd name="T8" fmla="*/ 65 w 65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55">
                  <a:moveTo>
                    <a:pt x="0" y="155"/>
                  </a:moveTo>
                  <a:lnTo>
                    <a:pt x="0" y="15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15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0" name="Freeform 31">
              <a:extLst>
                <a:ext uri="{FF2B5EF4-FFF2-40B4-BE49-F238E27FC236}">
                  <a16:creationId xmlns:a16="http://schemas.microsoft.com/office/drawing/2014/main" id="{8A9A2D9E-4260-40CD-B9E7-CCAD5B23B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164" y="4999073"/>
              <a:ext cx="27174" cy="0"/>
            </a:xfrm>
            <a:custGeom>
              <a:avLst/>
              <a:gdLst>
                <a:gd name="T0" fmla="*/ 0 w 32"/>
                <a:gd name="T1" fmla="*/ 32 w 32"/>
                <a:gd name="T2" fmla="*/ 0 w 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">
                  <a:moveTo>
                    <a:pt x="0" y="0"/>
                  </a:moveTo>
                  <a:lnTo>
                    <a:pt x="3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1" name="Line 32">
              <a:extLst>
                <a:ext uri="{FF2B5EF4-FFF2-40B4-BE49-F238E27FC236}">
                  <a16:creationId xmlns:a16="http://schemas.microsoft.com/office/drawing/2014/main" id="{3DBD05AC-27C5-4B07-BB6C-25FC56AC71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21585" y="4996641"/>
              <a:ext cx="0" cy="18438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0CA80EE3-0DF1-4CAA-AF56-D97B5551632C}"/>
              </a:ext>
            </a:extLst>
          </p:cNvPr>
          <p:cNvGrpSpPr/>
          <p:nvPr/>
        </p:nvGrpSpPr>
        <p:grpSpPr>
          <a:xfrm>
            <a:off x="5966897" y="5844368"/>
            <a:ext cx="55225" cy="288000"/>
            <a:chOff x="4640380" y="6710081"/>
            <a:chExt cx="55225" cy="101036"/>
          </a:xfrm>
        </p:grpSpPr>
        <p:sp>
          <p:nvSpPr>
            <p:cNvPr id="2061" name="Rectangle 42">
              <a:extLst>
                <a:ext uri="{FF2B5EF4-FFF2-40B4-BE49-F238E27FC236}">
                  <a16:creationId xmlns:a16="http://schemas.microsoft.com/office/drawing/2014/main" id="{913B3EF2-3F99-42DD-BF3F-D090DB51D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380" y="6725625"/>
              <a:ext cx="55225" cy="854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2" name="Freeform 43">
              <a:extLst>
                <a:ext uri="{FF2B5EF4-FFF2-40B4-BE49-F238E27FC236}">
                  <a16:creationId xmlns:a16="http://schemas.microsoft.com/office/drawing/2014/main" id="{0BFC0AE1-596C-4113-88BB-03A258F6E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380" y="6725625"/>
              <a:ext cx="54348" cy="82161"/>
            </a:xfrm>
            <a:custGeom>
              <a:avLst/>
              <a:gdLst>
                <a:gd name="T0" fmla="*/ 0 w 65"/>
                <a:gd name="T1" fmla="*/ 78 h 78"/>
                <a:gd name="T2" fmla="*/ 0 w 65"/>
                <a:gd name="T3" fmla="*/ 78 h 78"/>
                <a:gd name="T4" fmla="*/ 0 w 65"/>
                <a:gd name="T5" fmla="*/ 0 h 78"/>
                <a:gd name="T6" fmla="*/ 65 w 65"/>
                <a:gd name="T7" fmla="*/ 0 h 78"/>
                <a:gd name="T8" fmla="*/ 65 w 65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8">
                  <a:moveTo>
                    <a:pt x="0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78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3" name="Freeform 44">
              <a:extLst>
                <a:ext uri="{FF2B5EF4-FFF2-40B4-BE49-F238E27FC236}">
                  <a16:creationId xmlns:a16="http://schemas.microsoft.com/office/drawing/2014/main" id="{3A28BCA3-7216-49DB-80EB-A1406ED2A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406" y="6710081"/>
              <a:ext cx="27174" cy="0"/>
            </a:xfrm>
            <a:custGeom>
              <a:avLst/>
              <a:gdLst>
                <a:gd name="T0" fmla="*/ 0 w 32"/>
                <a:gd name="T1" fmla="*/ 32 w 32"/>
                <a:gd name="T2" fmla="*/ 0 w 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">
                  <a:moveTo>
                    <a:pt x="0" y="0"/>
                  </a:moveTo>
                  <a:lnTo>
                    <a:pt x="3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4" name="Line 45">
              <a:extLst>
                <a:ext uri="{FF2B5EF4-FFF2-40B4-BE49-F238E27FC236}">
                  <a16:creationId xmlns:a16="http://schemas.microsoft.com/office/drawing/2014/main" id="{22F740C0-46AF-47B3-AAD4-410A6FE592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68431" y="6710081"/>
              <a:ext cx="0" cy="155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C9CE369-2C97-473A-A8AA-43766C220305}"/>
              </a:ext>
            </a:extLst>
          </p:cNvPr>
          <p:cNvGrpSpPr/>
          <p:nvPr/>
        </p:nvGrpSpPr>
        <p:grpSpPr>
          <a:xfrm>
            <a:off x="6365246" y="5848152"/>
            <a:ext cx="55225" cy="284400"/>
            <a:chOff x="5022304" y="6634581"/>
            <a:chExt cx="55225" cy="176535"/>
          </a:xfrm>
        </p:grpSpPr>
        <p:sp>
          <p:nvSpPr>
            <p:cNvPr id="2065" name="Rectangle 46">
              <a:extLst>
                <a:ext uri="{FF2B5EF4-FFF2-40B4-BE49-F238E27FC236}">
                  <a16:creationId xmlns:a16="http://schemas.microsoft.com/office/drawing/2014/main" id="{9AB6D9E2-26CA-4A89-B306-EAD3423B6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304" y="6641243"/>
              <a:ext cx="55225" cy="16987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6" name="Freeform 47">
              <a:extLst>
                <a:ext uri="{FF2B5EF4-FFF2-40B4-BE49-F238E27FC236}">
                  <a16:creationId xmlns:a16="http://schemas.microsoft.com/office/drawing/2014/main" id="{05799F8B-8E7C-4830-903C-53542EFD0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304" y="6641243"/>
              <a:ext cx="54348" cy="166542"/>
            </a:xfrm>
            <a:custGeom>
              <a:avLst/>
              <a:gdLst>
                <a:gd name="T0" fmla="*/ 0 w 65"/>
                <a:gd name="T1" fmla="*/ 157 h 157"/>
                <a:gd name="T2" fmla="*/ 0 w 65"/>
                <a:gd name="T3" fmla="*/ 157 h 157"/>
                <a:gd name="T4" fmla="*/ 0 w 65"/>
                <a:gd name="T5" fmla="*/ 0 h 157"/>
                <a:gd name="T6" fmla="*/ 65 w 65"/>
                <a:gd name="T7" fmla="*/ 0 h 157"/>
                <a:gd name="T8" fmla="*/ 65 w 65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57">
                  <a:moveTo>
                    <a:pt x="0" y="157"/>
                  </a:moveTo>
                  <a:lnTo>
                    <a:pt x="0" y="157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157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7" name="Freeform 48">
              <a:extLst>
                <a:ext uri="{FF2B5EF4-FFF2-40B4-BE49-F238E27FC236}">
                  <a16:creationId xmlns:a16="http://schemas.microsoft.com/office/drawing/2014/main" id="{78AF22EE-3680-4472-93BC-9B19BA0AF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6330" y="6634581"/>
              <a:ext cx="27174" cy="0"/>
            </a:xfrm>
            <a:custGeom>
              <a:avLst/>
              <a:gdLst>
                <a:gd name="T0" fmla="*/ 0 w 32"/>
                <a:gd name="T1" fmla="*/ 32 w 32"/>
                <a:gd name="T2" fmla="*/ 0 w 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">
                  <a:moveTo>
                    <a:pt x="0" y="0"/>
                  </a:moveTo>
                  <a:lnTo>
                    <a:pt x="3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68" name="Line 49">
              <a:extLst>
                <a:ext uri="{FF2B5EF4-FFF2-40B4-BE49-F238E27FC236}">
                  <a16:creationId xmlns:a16="http://schemas.microsoft.com/office/drawing/2014/main" id="{1505EC01-CE77-4A3D-9204-AE30B1ACFC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9478" y="6634581"/>
              <a:ext cx="0" cy="666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AD6F79C-27E0-4375-8973-64C166FC6980}"/>
              </a:ext>
            </a:extLst>
          </p:cNvPr>
          <p:cNvGrpSpPr/>
          <p:nvPr/>
        </p:nvGrpSpPr>
        <p:grpSpPr>
          <a:xfrm>
            <a:off x="6039341" y="5488153"/>
            <a:ext cx="54348" cy="644400"/>
            <a:chOff x="4707877" y="6522444"/>
            <a:chExt cx="54348" cy="285342"/>
          </a:xfrm>
        </p:grpSpPr>
        <p:sp>
          <p:nvSpPr>
            <p:cNvPr id="2081" name="Freeform 62">
              <a:extLst>
                <a:ext uri="{FF2B5EF4-FFF2-40B4-BE49-F238E27FC236}">
                  <a16:creationId xmlns:a16="http://schemas.microsoft.com/office/drawing/2014/main" id="{4B1D06FC-7A9F-4A14-8FEF-22F823D8D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877" y="6576848"/>
              <a:ext cx="54348" cy="230938"/>
            </a:xfrm>
            <a:custGeom>
              <a:avLst/>
              <a:gdLst>
                <a:gd name="T0" fmla="*/ 0 w 65"/>
                <a:gd name="T1" fmla="*/ 218 h 218"/>
                <a:gd name="T2" fmla="*/ 0 w 65"/>
                <a:gd name="T3" fmla="*/ 218 h 218"/>
                <a:gd name="T4" fmla="*/ 0 w 65"/>
                <a:gd name="T5" fmla="*/ 0 h 218"/>
                <a:gd name="T6" fmla="*/ 65 w 65"/>
                <a:gd name="T7" fmla="*/ 0 h 218"/>
                <a:gd name="T8" fmla="*/ 65 w 65"/>
                <a:gd name="T9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18">
                  <a:moveTo>
                    <a:pt x="0" y="218"/>
                  </a:moveTo>
                  <a:lnTo>
                    <a:pt x="0" y="218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218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82" name="Freeform 63">
              <a:extLst>
                <a:ext uri="{FF2B5EF4-FFF2-40B4-BE49-F238E27FC236}">
                  <a16:creationId xmlns:a16="http://schemas.microsoft.com/office/drawing/2014/main" id="{E8007936-B1F5-4443-9B40-E91CD48DD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902" y="6522444"/>
              <a:ext cx="27174" cy="0"/>
            </a:xfrm>
            <a:custGeom>
              <a:avLst/>
              <a:gdLst>
                <a:gd name="T0" fmla="*/ 0 w 32"/>
                <a:gd name="T1" fmla="*/ 32 w 32"/>
                <a:gd name="T2" fmla="*/ 0 w 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">
                  <a:moveTo>
                    <a:pt x="0" y="0"/>
                  </a:moveTo>
                  <a:lnTo>
                    <a:pt x="32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83" name="Line 64">
              <a:extLst>
                <a:ext uri="{FF2B5EF4-FFF2-40B4-BE49-F238E27FC236}">
                  <a16:creationId xmlns:a16="http://schemas.microsoft.com/office/drawing/2014/main" id="{C80FB198-AB9C-4010-AB67-BB0C318A2B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5051" y="6522444"/>
              <a:ext cx="0" cy="5440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</p:grpSp>
      <p:sp>
        <p:nvSpPr>
          <p:cNvPr id="2084" name="Freeform 65">
            <a:extLst>
              <a:ext uri="{FF2B5EF4-FFF2-40B4-BE49-F238E27FC236}">
                <a16:creationId xmlns:a16="http://schemas.microsoft.com/office/drawing/2014/main" id="{564B016B-5D0F-4A77-ACFA-F498CA495267}"/>
              </a:ext>
            </a:extLst>
          </p:cNvPr>
          <p:cNvSpPr>
            <a:spLocks/>
          </p:cNvSpPr>
          <p:nvPr/>
        </p:nvSpPr>
        <p:spPr bwMode="auto">
          <a:xfrm>
            <a:off x="6433478" y="5167752"/>
            <a:ext cx="54348" cy="964800"/>
          </a:xfrm>
          <a:custGeom>
            <a:avLst/>
            <a:gdLst>
              <a:gd name="T0" fmla="*/ 0 w 65"/>
              <a:gd name="T1" fmla="*/ 81 h 81"/>
              <a:gd name="T2" fmla="*/ 0 w 65"/>
              <a:gd name="T3" fmla="*/ 81 h 81"/>
              <a:gd name="T4" fmla="*/ 0 w 65"/>
              <a:gd name="T5" fmla="*/ 0 h 81"/>
              <a:gd name="T6" fmla="*/ 65 w 65"/>
              <a:gd name="T7" fmla="*/ 0 h 81"/>
              <a:gd name="T8" fmla="*/ 65 w 65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81">
                <a:moveTo>
                  <a:pt x="0" y="81"/>
                </a:moveTo>
                <a:lnTo>
                  <a:pt x="0" y="81"/>
                </a:lnTo>
                <a:lnTo>
                  <a:pt x="0" y="0"/>
                </a:lnTo>
                <a:lnTo>
                  <a:pt x="65" y="0"/>
                </a:lnTo>
                <a:lnTo>
                  <a:pt x="65" y="81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086" name="Freeform 66">
            <a:extLst>
              <a:ext uri="{FF2B5EF4-FFF2-40B4-BE49-F238E27FC236}">
                <a16:creationId xmlns:a16="http://schemas.microsoft.com/office/drawing/2014/main" id="{CDE8D1D0-F51E-496D-9E23-8D632A05D820}"/>
              </a:ext>
            </a:extLst>
          </p:cNvPr>
          <p:cNvSpPr>
            <a:spLocks/>
          </p:cNvSpPr>
          <p:nvPr/>
        </p:nvSpPr>
        <p:spPr bwMode="auto">
          <a:xfrm>
            <a:off x="6446627" y="5023752"/>
            <a:ext cx="27174" cy="0"/>
          </a:xfrm>
          <a:custGeom>
            <a:avLst/>
            <a:gdLst>
              <a:gd name="T0" fmla="*/ 0 w 32"/>
              <a:gd name="T1" fmla="*/ 32 w 32"/>
              <a:gd name="T2" fmla="*/ 0 w 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2">
                <a:moveTo>
                  <a:pt x="0" y="0"/>
                </a:move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087" name="Line 67">
            <a:extLst>
              <a:ext uri="{FF2B5EF4-FFF2-40B4-BE49-F238E27FC236}">
                <a16:creationId xmlns:a16="http://schemas.microsoft.com/office/drawing/2014/main" id="{0CF90379-DCF0-4372-B079-34DFA055FAE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0652" y="5023752"/>
            <a:ext cx="0" cy="14400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097" name="Line 78">
            <a:extLst>
              <a:ext uri="{FF2B5EF4-FFF2-40B4-BE49-F238E27FC236}">
                <a16:creationId xmlns:a16="http://schemas.microsoft.com/office/drawing/2014/main" id="{7493F245-45C0-48DD-98BE-230125958D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1721" y="6132553"/>
            <a:ext cx="72000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098" name="Line 79">
            <a:extLst>
              <a:ext uri="{FF2B5EF4-FFF2-40B4-BE49-F238E27FC236}">
                <a16:creationId xmlns:a16="http://schemas.microsoft.com/office/drawing/2014/main" id="{0F4A5F00-B77B-4AFB-A995-6DE1F0AFA6A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9863" y="6132553"/>
            <a:ext cx="0" cy="3552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099" name="Line 81">
            <a:extLst>
              <a:ext uri="{FF2B5EF4-FFF2-40B4-BE49-F238E27FC236}">
                <a16:creationId xmlns:a16="http://schemas.microsoft.com/office/drawing/2014/main" id="{E514A03B-B3CD-4043-900D-4D9BF2867AD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1787" y="6132552"/>
            <a:ext cx="0" cy="3552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103" name="Line 89">
            <a:extLst>
              <a:ext uri="{FF2B5EF4-FFF2-40B4-BE49-F238E27FC236}">
                <a16:creationId xmlns:a16="http://schemas.microsoft.com/office/drawing/2014/main" id="{05953DC6-B244-4DDB-B642-E15CBAB687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11721" y="4861282"/>
            <a:ext cx="0" cy="127127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104" name="Line 90">
            <a:extLst>
              <a:ext uri="{FF2B5EF4-FFF2-40B4-BE49-F238E27FC236}">
                <a16:creationId xmlns:a16="http://schemas.microsoft.com/office/drawing/2014/main" id="{334B6A54-5E80-47B5-8E5F-6184BFD6F9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83671" y="6132553"/>
            <a:ext cx="280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112" name="Line 94">
            <a:extLst>
              <a:ext uri="{FF2B5EF4-FFF2-40B4-BE49-F238E27FC236}">
                <a16:creationId xmlns:a16="http://schemas.microsoft.com/office/drawing/2014/main" id="{599F4AB7-0A84-457F-99BD-D4F4DAA6219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83671" y="5815013"/>
            <a:ext cx="280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113" name="Line 100">
            <a:extLst>
              <a:ext uri="{FF2B5EF4-FFF2-40B4-BE49-F238E27FC236}">
                <a16:creationId xmlns:a16="http://schemas.microsoft.com/office/drawing/2014/main" id="{CDB0AE9D-35D0-4608-BC77-3F6A8F8638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83671" y="5496362"/>
            <a:ext cx="280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114" name="Line 106">
            <a:extLst>
              <a:ext uri="{FF2B5EF4-FFF2-40B4-BE49-F238E27FC236}">
                <a16:creationId xmlns:a16="http://schemas.microsoft.com/office/drawing/2014/main" id="{3F14F2E6-64C1-450E-BFBB-70EDF1EF3B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83671" y="5178822"/>
            <a:ext cx="280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115" name="Line 112">
            <a:extLst>
              <a:ext uri="{FF2B5EF4-FFF2-40B4-BE49-F238E27FC236}">
                <a16:creationId xmlns:a16="http://schemas.microsoft.com/office/drawing/2014/main" id="{811C7B73-B034-4246-A7B4-B34EB904DEE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83671" y="4861282"/>
            <a:ext cx="280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2116" name="Rectangle 281">
            <a:extLst>
              <a:ext uri="{FF2B5EF4-FFF2-40B4-BE49-F238E27FC236}">
                <a16:creationId xmlns:a16="http://schemas.microsoft.com/office/drawing/2014/main" id="{0FCD7821-6E62-414C-9A0A-42CF030E9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115" y="5758820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0.05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18" name="TextBox 2117">
            <a:extLst>
              <a:ext uri="{FF2B5EF4-FFF2-40B4-BE49-F238E27FC236}">
                <a16:creationId xmlns:a16="http://schemas.microsoft.com/office/drawing/2014/main" id="{C32903A1-6A83-4722-9FD6-C4CF54F1EAA6}"/>
              </a:ext>
            </a:extLst>
          </p:cNvPr>
          <p:cNvSpPr txBox="1"/>
          <p:nvPr/>
        </p:nvSpPr>
        <p:spPr>
          <a:xfrm>
            <a:off x="5873181" y="5170227"/>
            <a:ext cx="239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2204A160-9859-4DCA-87CB-3D03192F2A7C}"/>
              </a:ext>
            </a:extLst>
          </p:cNvPr>
          <p:cNvGrpSpPr/>
          <p:nvPr/>
        </p:nvGrpSpPr>
        <p:grpSpPr>
          <a:xfrm>
            <a:off x="6376712" y="4950861"/>
            <a:ext cx="85267" cy="36000"/>
            <a:chOff x="6759825" y="7018641"/>
            <a:chExt cx="323850" cy="74612"/>
          </a:xfrm>
        </p:grpSpPr>
        <p:sp>
          <p:nvSpPr>
            <p:cNvPr id="2120" name="Line 109">
              <a:extLst>
                <a:ext uri="{FF2B5EF4-FFF2-40B4-BE49-F238E27FC236}">
                  <a16:creationId xmlns:a16="http://schemas.microsoft.com/office/drawing/2014/main" id="{38DA039A-F5D1-4393-BA16-91D0E9237D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121" name="Line 110">
              <a:extLst>
                <a:ext uri="{FF2B5EF4-FFF2-40B4-BE49-F238E27FC236}">
                  <a16:creationId xmlns:a16="http://schemas.microsoft.com/office/drawing/2014/main" id="{F107A9C0-E11A-41E9-B764-92D012D894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122" name="Line 111">
              <a:extLst>
                <a:ext uri="{FF2B5EF4-FFF2-40B4-BE49-F238E27FC236}">
                  <a16:creationId xmlns:a16="http://schemas.microsoft.com/office/drawing/2014/main" id="{B052DD82-2407-43FD-A625-48DC1019C5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123" name="Line 112">
              <a:extLst>
                <a:ext uri="{FF2B5EF4-FFF2-40B4-BE49-F238E27FC236}">
                  <a16:creationId xmlns:a16="http://schemas.microsoft.com/office/drawing/2014/main" id="{A954203D-E7A3-4A7F-80E4-2B4399E6C4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  <p:sp>
          <p:nvSpPr>
            <p:cNvPr id="2124" name="Line 113">
              <a:extLst>
                <a:ext uri="{FF2B5EF4-FFF2-40B4-BE49-F238E27FC236}">
                  <a16:creationId xmlns:a16="http://schemas.microsoft.com/office/drawing/2014/main" id="{FD01D342-E95A-4366-8B90-3F597CA67C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</a:endParaRPr>
            </a:p>
          </p:txBody>
        </p:sp>
      </p:grpSp>
      <p:sp>
        <p:nvSpPr>
          <p:cNvPr id="2125" name="TextBox 2124">
            <a:extLst>
              <a:ext uri="{FF2B5EF4-FFF2-40B4-BE49-F238E27FC236}">
                <a16:creationId xmlns:a16="http://schemas.microsoft.com/office/drawing/2014/main" id="{76E20D11-DBA2-407D-8952-0B637849819B}"/>
              </a:ext>
            </a:extLst>
          </p:cNvPr>
          <p:cNvSpPr txBox="1"/>
          <p:nvPr/>
        </p:nvSpPr>
        <p:spPr>
          <a:xfrm>
            <a:off x="6208590" y="4695007"/>
            <a:ext cx="239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26" name="TextBox 2125">
            <a:extLst>
              <a:ext uri="{FF2B5EF4-FFF2-40B4-BE49-F238E27FC236}">
                <a16:creationId xmlns:a16="http://schemas.microsoft.com/office/drawing/2014/main" id="{92121B4B-4B27-4A66-B7B2-C3F3B0B008A3}"/>
              </a:ext>
            </a:extLst>
          </p:cNvPr>
          <p:cNvSpPr txBox="1"/>
          <p:nvPr/>
        </p:nvSpPr>
        <p:spPr>
          <a:xfrm>
            <a:off x="6315441" y="4688469"/>
            <a:ext cx="239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27" name="TextBox 2126">
            <a:extLst>
              <a:ext uri="{FF2B5EF4-FFF2-40B4-BE49-F238E27FC236}">
                <a16:creationId xmlns:a16="http://schemas.microsoft.com/office/drawing/2014/main" id="{2C63EF79-D245-4AFD-ACF8-CBC811D34D02}"/>
              </a:ext>
            </a:extLst>
          </p:cNvPr>
          <p:cNvSpPr txBox="1"/>
          <p:nvPr/>
        </p:nvSpPr>
        <p:spPr>
          <a:xfrm>
            <a:off x="889204" y="5355465"/>
            <a:ext cx="239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28" name="TextBox 2127">
            <a:extLst>
              <a:ext uri="{FF2B5EF4-FFF2-40B4-BE49-F238E27FC236}">
                <a16:creationId xmlns:a16="http://schemas.microsoft.com/office/drawing/2014/main" id="{A304172E-6CB1-4694-8ACF-287C38F5B87B}"/>
              </a:ext>
            </a:extLst>
          </p:cNvPr>
          <p:cNvSpPr txBox="1"/>
          <p:nvPr/>
        </p:nvSpPr>
        <p:spPr>
          <a:xfrm>
            <a:off x="1491587" y="4926652"/>
            <a:ext cx="239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29" name="TextBox 2128">
            <a:extLst>
              <a:ext uri="{FF2B5EF4-FFF2-40B4-BE49-F238E27FC236}">
                <a16:creationId xmlns:a16="http://schemas.microsoft.com/office/drawing/2014/main" id="{715ACE54-46FF-47EC-A1A9-0A002BA7FC2A}"/>
              </a:ext>
            </a:extLst>
          </p:cNvPr>
          <p:cNvSpPr txBox="1"/>
          <p:nvPr/>
        </p:nvSpPr>
        <p:spPr>
          <a:xfrm>
            <a:off x="4335316" y="5235677"/>
            <a:ext cx="239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30" name="TextBox 2129">
            <a:extLst>
              <a:ext uri="{FF2B5EF4-FFF2-40B4-BE49-F238E27FC236}">
                <a16:creationId xmlns:a16="http://schemas.microsoft.com/office/drawing/2014/main" id="{B23DF159-F739-4AD7-94BA-4605F3E8DF6E}"/>
              </a:ext>
            </a:extLst>
          </p:cNvPr>
          <p:cNvSpPr txBox="1"/>
          <p:nvPr/>
        </p:nvSpPr>
        <p:spPr>
          <a:xfrm>
            <a:off x="4621804" y="5038266"/>
            <a:ext cx="239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DEF3A37-8927-4222-B5CA-1615F4C0E35F}"/>
              </a:ext>
            </a:extLst>
          </p:cNvPr>
          <p:cNvSpPr txBox="1"/>
          <p:nvPr/>
        </p:nvSpPr>
        <p:spPr>
          <a:xfrm>
            <a:off x="4921962" y="4960516"/>
            <a:ext cx="239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7DE78DF4-3810-492D-A02E-DA06B04D4752}"/>
              </a:ext>
            </a:extLst>
          </p:cNvPr>
          <p:cNvSpPr txBox="1"/>
          <p:nvPr/>
        </p:nvSpPr>
        <p:spPr>
          <a:xfrm>
            <a:off x="3378660" y="4050577"/>
            <a:ext cx="590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P&lt;0.05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6" name="TextBox 1345">
            <a:extLst>
              <a:ext uri="{FF2B5EF4-FFF2-40B4-BE49-F238E27FC236}">
                <a16:creationId xmlns:a16="http://schemas.microsoft.com/office/drawing/2014/main" id="{469BDE00-DF1F-4E5E-9E98-8B7B1754415C}"/>
              </a:ext>
            </a:extLst>
          </p:cNvPr>
          <p:cNvSpPr txBox="1"/>
          <p:nvPr/>
        </p:nvSpPr>
        <p:spPr>
          <a:xfrm>
            <a:off x="272558" y="6324854"/>
            <a:ext cx="544544" cy="255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7" name="TextBox 1346">
            <a:extLst>
              <a:ext uri="{FF2B5EF4-FFF2-40B4-BE49-F238E27FC236}">
                <a16:creationId xmlns:a16="http://schemas.microsoft.com/office/drawing/2014/main" id="{AB2221D4-4EB2-4939-8B9A-AA2FAAD64613}"/>
              </a:ext>
            </a:extLst>
          </p:cNvPr>
          <p:cNvSpPr txBox="1"/>
          <p:nvPr/>
        </p:nvSpPr>
        <p:spPr>
          <a:xfrm>
            <a:off x="2380605" y="6335952"/>
            <a:ext cx="544544" cy="255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8" name="TextBox 1347">
            <a:extLst>
              <a:ext uri="{FF2B5EF4-FFF2-40B4-BE49-F238E27FC236}">
                <a16:creationId xmlns:a16="http://schemas.microsoft.com/office/drawing/2014/main" id="{3B5A05AB-6209-4DB6-B127-3B33895B6758}"/>
              </a:ext>
            </a:extLst>
          </p:cNvPr>
          <p:cNvSpPr txBox="1"/>
          <p:nvPr/>
        </p:nvSpPr>
        <p:spPr>
          <a:xfrm>
            <a:off x="4285071" y="6327757"/>
            <a:ext cx="544544" cy="255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9" name="Text Box 34">
            <a:extLst>
              <a:ext uri="{FF2B5EF4-FFF2-40B4-BE49-F238E27FC236}">
                <a16:creationId xmlns:a16="http://schemas.microsoft.com/office/drawing/2014/main" id="{18BD4598-575A-4DBA-B019-D6CE60B86F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561" y="6411773"/>
            <a:ext cx="8932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DC-</a:t>
            </a:r>
            <a:r>
              <a:rPr lang="en-US" altLang="zh-CN" sz="1200" b="1" i="0" dirty="0">
                <a:solidFill>
                  <a:srgbClr val="FF0000"/>
                </a:solidFill>
                <a:cs typeface="Arial" panose="020B0604020202020204" pitchFamily="34" charset="0"/>
              </a:rPr>
              <a:t>treated </a:t>
            </a:r>
            <a:r>
              <a:rPr lang="en-US" altLang="zh-CN" sz="800" b="1" i="0" dirty="0">
                <a:cs typeface="Arial" panose="020B0604020202020204" pitchFamily="34" charset="0"/>
              </a:rPr>
              <a:t>model</a:t>
            </a:r>
          </a:p>
        </p:txBody>
      </p:sp>
      <p:grpSp>
        <p:nvGrpSpPr>
          <p:cNvPr id="1350" name="Group 22">
            <a:extLst>
              <a:ext uri="{FF2B5EF4-FFF2-40B4-BE49-F238E27FC236}">
                <a16:creationId xmlns:a16="http://schemas.microsoft.com/office/drawing/2014/main" id="{AEA11C59-7DA9-4702-930F-C85AB7B61DE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21085" y="7183145"/>
            <a:ext cx="519852" cy="345958"/>
            <a:chOff x="3832" y="1632"/>
            <a:chExt cx="1180" cy="824"/>
          </a:xfrm>
        </p:grpSpPr>
        <p:sp>
          <p:nvSpPr>
            <p:cNvPr id="2590" name="Freeform 23">
              <a:extLst>
                <a:ext uri="{FF2B5EF4-FFF2-40B4-BE49-F238E27FC236}">
                  <a16:creationId xmlns:a16="http://schemas.microsoft.com/office/drawing/2014/main" id="{0F9C5295-3FFE-44BD-ABB4-388EEE13F95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1" name="Freeform 24">
              <a:extLst>
                <a:ext uri="{FF2B5EF4-FFF2-40B4-BE49-F238E27FC236}">
                  <a16:creationId xmlns:a16="http://schemas.microsoft.com/office/drawing/2014/main" id="{EF5D296D-DCF1-4B09-A4D3-6020D931036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2" name="Oval 25">
              <a:extLst>
                <a:ext uri="{FF2B5EF4-FFF2-40B4-BE49-F238E27FC236}">
                  <a16:creationId xmlns:a16="http://schemas.microsoft.com/office/drawing/2014/main" id="{A061F5EF-B955-4891-B920-CFF2FD24FD9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2593" name="Freeform 26">
              <a:extLst>
                <a:ext uri="{FF2B5EF4-FFF2-40B4-BE49-F238E27FC236}">
                  <a16:creationId xmlns:a16="http://schemas.microsoft.com/office/drawing/2014/main" id="{295DA8D9-E473-4EA4-8A3E-E3D8552B902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51" name="Text Box 31">
            <a:extLst>
              <a:ext uri="{FF2B5EF4-FFF2-40B4-BE49-F238E27FC236}">
                <a16:creationId xmlns:a16="http://schemas.microsoft.com/office/drawing/2014/main" id="{96026A0C-50F1-41CE-B3B0-CF66B3364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948" y="7480589"/>
            <a:ext cx="7148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4-5wk B6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sp>
        <p:nvSpPr>
          <p:cNvPr id="1352" name="Line 76">
            <a:extLst>
              <a:ext uri="{FF2B5EF4-FFF2-40B4-BE49-F238E27FC236}">
                <a16:creationId xmlns:a16="http://schemas.microsoft.com/office/drawing/2014/main" id="{0BE2C5EF-8C9B-46E3-9BF7-0063B1669E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2449" y="7413520"/>
            <a:ext cx="1080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3" name="Text Box 34">
            <a:extLst>
              <a:ext uri="{FF2B5EF4-FFF2-40B4-BE49-F238E27FC236}">
                <a16:creationId xmlns:a16="http://schemas.microsoft.com/office/drawing/2014/main" id="{0EF48D1D-7F34-4F2E-9C15-F5D477AC3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06" y="6488706"/>
            <a:ext cx="7892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MOG</a:t>
            </a:r>
            <a:r>
              <a:rPr lang="en-US" altLang="zh-CN" sz="800" b="1" i="0" baseline="-25000" dirty="0">
                <a:cs typeface="Arial" panose="020B0604020202020204" pitchFamily="34" charset="0"/>
              </a:rPr>
              <a:t>35-55</a:t>
            </a:r>
            <a:r>
              <a:rPr lang="en-US" altLang="zh-CN" sz="800" b="1" i="0" dirty="0">
                <a:cs typeface="Arial" panose="020B0604020202020204" pitchFamily="34" charset="0"/>
              </a:rPr>
              <a:t>-DC</a:t>
            </a:r>
          </a:p>
        </p:txBody>
      </p:sp>
      <p:sp>
        <p:nvSpPr>
          <p:cNvPr id="1354" name="Explosion: 8 Points 1353">
            <a:extLst>
              <a:ext uri="{FF2B5EF4-FFF2-40B4-BE49-F238E27FC236}">
                <a16:creationId xmlns:a16="http://schemas.microsoft.com/office/drawing/2014/main" id="{D6425232-C766-48EC-BB27-2DEE110B4E0F}"/>
              </a:ext>
            </a:extLst>
          </p:cNvPr>
          <p:cNvSpPr/>
          <p:nvPr/>
        </p:nvSpPr>
        <p:spPr>
          <a:xfrm>
            <a:off x="1693429" y="6736534"/>
            <a:ext cx="245328" cy="119572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5" name="Explosion: 8 Points 1354">
            <a:extLst>
              <a:ext uri="{FF2B5EF4-FFF2-40B4-BE49-F238E27FC236}">
                <a16:creationId xmlns:a16="http://schemas.microsoft.com/office/drawing/2014/main" id="{44710EC0-451A-4DA4-A314-C9478209D07D}"/>
              </a:ext>
            </a:extLst>
          </p:cNvPr>
          <p:cNvSpPr/>
          <p:nvPr/>
        </p:nvSpPr>
        <p:spPr>
          <a:xfrm>
            <a:off x="1815133" y="6691314"/>
            <a:ext cx="245328" cy="119572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6" name="Explosion: 8 Points 1355">
            <a:extLst>
              <a:ext uri="{FF2B5EF4-FFF2-40B4-BE49-F238E27FC236}">
                <a16:creationId xmlns:a16="http://schemas.microsoft.com/office/drawing/2014/main" id="{73F1BCC6-2091-490C-8775-FD1A6DF45175}"/>
              </a:ext>
            </a:extLst>
          </p:cNvPr>
          <p:cNvSpPr/>
          <p:nvPr/>
        </p:nvSpPr>
        <p:spPr>
          <a:xfrm>
            <a:off x="1801997" y="6808682"/>
            <a:ext cx="245328" cy="119572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57" name="Group 1356">
            <a:extLst>
              <a:ext uri="{FF2B5EF4-FFF2-40B4-BE49-F238E27FC236}">
                <a16:creationId xmlns:a16="http://schemas.microsoft.com/office/drawing/2014/main" id="{D9A8723D-97D5-4731-98A7-972C82BFDC37}"/>
              </a:ext>
            </a:extLst>
          </p:cNvPr>
          <p:cNvGrpSpPr/>
          <p:nvPr/>
        </p:nvGrpSpPr>
        <p:grpSpPr>
          <a:xfrm>
            <a:off x="1818503" y="6693648"/>
            <a:ext cx="165684" cy="157920"/>
            <a:chOff x="2546662" y="5958166"/>
            <a:chExt cx="165684" cy="157920"/>
          </a:xfrm>
        </p:grpSpPr>
        <p:sp>
          <p:nvSpPr>
            <p:cNvPr id="2584" name="Flowchart: Connector 2583">
              <a:extLst>
                <a:ext uri="{FF2B5EF4-FFF2-40B4-BE49-F238E27FC236}">
                  <a16:creationId xmlns:a16="http://schemas.microsoft.com/office/drawing/2014/main" id="{A4B8B72A-CD86-4951-BA17-26812B61D1B6}"/>
                </a:ext>
              </a:extLst>
            </p:cNvPr>
            <p:cNvSpPr/>
            <p:nvPr/>
          </p:nvSpPr>
          <p:spPr>
            <a:xfrm>
              <a:off x="2614691" y="6018020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5" name="Flowchart: Connector 2584">
              <a:extLst>
                <a:ext uri="{FF2B5EF4-FFF2-40B4-BE49-F238E27FC236}">
                  <a16:creationId xmlns:a16="http://schemas.microsoft.com/office/drawing/2014/main" id="{7E1514A1-A9A5-4569-8B51-64A9C9BBE79E}"/>
                </a:ext>
              </a:extLst>
            </p:cNvPr>
            <p:cNvSpPr/>
            <p:nvPr/>
          </p:nvSpPr>
          <p:spPr>
            <a:xfrm>
              <a:off x="2590368" y="6070367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6" name="Flowchart: Connector 2585">
              <a:extLst>
                <a:ext uri="{FF2B5EF4-FFF2-40B4-BE49-F238E27FC236}">
                  <a16:creationId xmlns:a16="http://schemas.microsoft.com/office/drawing/2014/main" id="{129C6585-6CA5-45EB-BC61-7A7A96E4D956}"/>
                </a:ext>
              </a:extLst>
            </p:cNvPr>
            <p:cNvSpPr/>
            <p:nvPr/>
          </p:nvSpPr>
          <p:spPr>
            <a:xfrm>
              <a:off x="2546662" y="5958166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7" name="Flowchart: Connector 2586">
              <a:extLst>
                <a:ext uri="{FF2B5EF4-FFF2-40B4-BE49-F238E27FC236}">
                  <a16:creationId xmlns:a16="http://schemas.microsoft.com/office/drawing/2014/main" id="{49D04704-63E8-4B22-8B67-798DCEF530FA}"/>
                </a:ext>
              </a:extLst>
            </p:cNvPr>
            <p:cNvSpPr/>
            <p:nvPr/>
          </p:nvSpPr>
          <p:spPr>
            <a:xfrm>
              <a:off x="2560194" y="6040811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8" name="Flowchart: Connector 2587">
              <a:extLst>
                <a:ext uri="{FF2B5EF4-FFF2-40B4-BE49-F238E27FC236}">
                  <a16:creationId xmlns:a16="http://schemas.microsoft.com/office/drawing/2014/main" id="{87A1BDAF-0F0D-45B4-83A2-DBC87BB861A8}"/>
                </a:ext>
              </a:extLst>
            </p:cNvPr>
            <p:cNvSpPr/>
            <p:nvPr/>
          </p:nvSpPr>
          <p:spPr>
            <a:xfrm>
              <a:off x="2666627" y="6060600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9" name="Flowchart: Connector 2588">
              <a:extLst>
                <a:ext uri="{FF2B5EF4-FFF2-40B4-BE49-F238E27FC236}">
                  <a16:creationId xmlns:a16="http://schemas.microsoft.com/office/drawing/2014/main" id="{6D69BAE9-6191-4B7C-B3F6-9FB5CED95AF4}"/>
                </a:ext>
              </a:extLst>
            </p:cNvPr>
            <p:cNvSpPr/>
            <p:nvPr/>
          </p:nvSpPr>
          <p:spPr>
            <a:xfrm>
              <a:off x="2632795" y="5991523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58" name="Line 27">
            <a:extLst>
              <a:ext uri="{FF2B5EF4-FFF2-40B4-BE49-F238E27FC236}">
                <a16:creationId xmlns:a16="http://schemas.microsoft.com/office/drawing/2014/main" id="{CEF0DC70-B7AF-4F89-9E34-539AAB8D42E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7893" y="6978829"/>
            <a:ext cx="0" cy="28033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9" name="Line 27">
            <a:extLst>
              <a:ext uri="{FF2B5EF4-FFF2-40B4-BE49-F238E27FC236}">
                <a16:creationId xmlns:a16="http://schemas.microsoft.com/office/drawing/2014/main" id="{ADF4FE3D-DC64-4848-8F48-7E9DB95F68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2313" y="6973795"/>
            <a:ext cx="0" cy="28033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60" name="Straight Connector 1359">
            <a:extLst>
              <a:ext uri="{FF2B5EF4-FFF2-40B4-BE49-F238E27FC236}">
                <a16:creationId xmlns:a16="http://schemas.microsoft.com/office/drawing/2014/main" id="{F5BFAC9F-E736-4BCA-83A3-AEFF3964C96C}"/>
              </a:ext>
            </a:extLst>
          </p:cNvPr>
          <p:cNvCxnSpPr/>
          <p:nvPr/>
        </p:nvCxnSpPr>
        <p:spPr>
          <a:xfrm>
            <a:off x="1429146" y="7323520"/>
            <a:ext cx="0" cy="9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1" name="Straight Connector 1360">
            <a:extLst>
              <a:ext uri="{FF2B5EF4-FFF2-40B4-BE49-F238E27FC236}">
                <a16:creationId xmlns:a16="http://schemas.microsoft.com/office/drawing/2014/main" id="{24630D3D-BCD2-4BE2-B75B-ABB0E585BA41}"/>
              </a:ext>
            </a:extLst>
          </p:cNvPr>
          <p:cNvCxnSpPr/>
          <p:nvPr/>
        </p:nvCxnSpPr>
        <p:spPr>
          <a:xfrm>
            <a:off x="1688153" y="7323520"/>
            <a:ext cx="0" cy="9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2" name="Text Box 30">
            <a:extLst>
              <a:ext uri="{FF2B5EF4-FFF2-40B4-BE49-F238E27FC236}">
                <a16:creationId xmlns:a16="http://schemas.microsoft.com/office/drawing/2014/main" id="{2D4B212A-383D-456A-A496-283FC61B5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2978" y="7403366"/>
            <a:ext cx="129901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D0  D2    D9   D12   D15                                                                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cxnSp>
        <p:nvCxnSpPr>
          <p:cNvPr id="1363" name="Straight Connector 1362">
            <a:extLst>
              <a:ext uri="{FF2B5EF4-FFF2-40B4-BE49-F238E27FC236}">
                <a16:creationId xmlns:a16="http://schemas.microsoft.com/office/drawing/2014/main" id="{7281540C-D4D8-42EE-84FF-49A924D477B5}"/>
              </a:ext>
            </a:extLst>
          </p:cNvPr>
          <p:cNvCxnSpPr/>
          <p:nvPr/>
        </p:nvCxnSpPr>
        <p:spPr>
          <a:xfrm>
            <a:off x="1253222" y="7326114"/>
            <a:ext cx="0" cy="9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4" name="Text Box 34">
            <a:extLst>
              <a:ext uri="{FF2B5EF4-FFF2-40B4-BE49-F238E27FC236}">
                <a16:creationId xmlns:a16="http://schemas.microsoft.com/office/drawing/2014/main" id="{A4ACF3B0-E1D9-4075-964D-83EDA77B9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703" y="7760052"/>
            <a:ext cx="979939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Pertussis toxin </a:t>
            </a:r>
          </a:p>
        </p:txBody>
      </p:sp>
      <p:sp>
        <p:nvSpPr>
          <p:cNvPr id="1365" name="Line 27">
            <a:extLst>
              <a:ext uri="{FF2B5EF4-FFF2-40B4-BE49-F238E27FC236}">
                <a16:creationId xmlns:a16="http://schemas.microsoft.com/office/drawing/2014/main" id="{9F34850B-F69A-4B40-8E84-B5D322F8C6D0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1250045" y="7560783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6" name="Line 27">
            <a:extLst>
              <a:ext uri="{FF2B5EF4-FFF2-40B4-BE49-F238E27FC236}">
                <a16:creationId xmlns:a16="http://schemas.microsoft.com/office/drawing/2014/main" id="{A6F42148-49C7-431D-BCFE-15C7406FD79C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1429146" y="7560783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7" name="Text Box 34">
            <a:extLst>
              <a:ext uri="{FF2B5EF4-FFF2-40B4-BE49-F238E27FC236}">
                <a16:creationId xmlns:a16="http://schemas.microsoft.com/office/drawing/2014/main" id="{C04995A7-32FC-4B17-83F0-981F403E5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7390" y="7602293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i.v.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cxnSp>
        <p:nvCxnSpPr>
          <p:cNvPr id="1368" name="Straight Connector 1367">
            <a:extLst>
              <a:ext uri="{FF2B5EF4-FFF2-40B4-BE49-F238E27FC236}">
                <a16:creationId xmlns:a16="http://schemas.microsoft.com/office/drawing/2014/main" id="{76B72B5B-C8E6-42D9-BDE5-3B8540E71ECE}"/>
              </a:ext>
            </a:extLst>
          </p:cNvPr>
          <p:cNvCxnSpPr/>
          <p:nvPr/>
        </p:nvCxnSpPr>
        <p:spPr>
          <a:xfrm>
            <a:off x="1905491" y="7323520"/>
            <a:ext cx="0" cy="9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9" name="Straight Connector 1368">
            <a:extLst>
              <a:ext uri="{FF2B5EF4-FFF2-40B4-BE49-F238E27FC236}">
                <a16:creationId xmlns:a16="http://schemas.microsoft.com/office/drawing/2014/main" id="{BC044A26-2945-4525-BBD1-D40B228FF6B6}"/>
              </a:ext>
            </a:extLst>
          </p:cNvPr>
          <p:cNvCxnSpPr/>
          <p:nvPr/>
        </p:nvCxnSpPr>
        <p:spPr>
          <a:xfrm>
            <a:off x="2164498" y="7323520"/>
            <a:ext cx="0" cy="9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0" name="Line 27">
            <a:extLst>
              <a:ext uri="{FF2B5EF4-FFF2-40B4-BE49-F238E27FC236}">
                <a16:creationId xmlns:a16="http://schemas.microsoft.com/office/drawing/2014/main" id="{5DFC1118-A593-4252-8B86-5F4336E1C18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3306" y="6973795"/>
            <a:ext cx="0" cy="28033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1" name="Line 27">
            <a:extLst>
              <a:ext uri="{FF2B5EF4-FFF2-40B4-BE49-F238E27FC236}">
                <a16:creationId xmlns:a16="http://schemas.microsoft.com/office/drawing/2014/main" id="{120551F5-F7E9-4A26-A828-7674B789719E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8018" y="7048646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2" name="Text Box 34">
            <a:extLst>
              <a:ext uri="{FF2B5EF4-FFF2-40B4-BE49-F238E27FC236}">
                <a16:creationId xmlns:a16="http://schemas.microsoft.com/office/drawing/2014/main" id="{84944AC7-64D9-4EAF-8260-D50342E1A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000" y="7026845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s.c.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sp>
        <p:nvSpPr>
          <p:cNvPr id="1373" name="Text Box 34">
            <a:extLst>
              <a:ext uri="{FF2B5EF4-FFF2-40B4-BE49-F238E27FC236}">
                <a16:creationId xmlns:a16="http://schemas.microsoft.com/office/drawing/2014/main" id="{1084821A-8D85-45D7-B638-07F1A2D3B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080" y="6723897"/>
            <a:ext cx="9799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MOG</a:t>
            </a:r>
            <a:r>
              <a:rPr lang="en-US" altLang="zh-HK" sz="800" b="1" i="0" baseline="-25000" dirty="0">
                <a:cs typeface="Arial" panose="020B0604020202020204" pitchFamily="34" charset="0"/>
              </a:rPr>
              <a:t>35-55</a:t>
            </a:r>
            <a:r>
              <a:rPr lang="en-US" altLang="zh-HK" sz="800" b="1" i="0" dirty="0">
                <a:cs typeface="Arial" panose="020B0604020202020204" pitchFamily="34" charset="0"/>
              </a:rPr>
              <a:t> peptide in CFA</a:t>
            </a:r>
            <a:endParaRPr lang="en-US" altLang="zh-CN" sz="800" b="1" i="0" dirty="0">
              <a:cs typeface="Arial" panose="020B0604020202020204" pitchFamily="34" charset="0"/>
            </a:endParaRPr>
          </a:p>
        </p:txBody>
      </p:sp>
      <p:sp>
        <p:nvSpPr>
          <p:cNvPr id="2102" name="Rectangle 110">
            <a:extLst>
              <a:ext uri="{FF2B5EF4-FFF2-40B4-BE49-F238E27FC236}">
                <a16:creationId xmlns:a16="http://schemas.microsoft.com/office/drawing/2014/main" id="{0FECCA65-8F36-4E1D-A89B-7A4CD0FCC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6973" y="7847767"/>
            <a:ext cx="34866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17" name="Rectangle 112">
            <a:extLst>
              <a:ext uri="{FF2B5EF4-FFF2-40B4-BE49-F238E27FC236}">
                <a16:creationId xmlns:a16="http://schemas.microsoft.com/office/drawing/2014/main" id="{6214FD82-FA4D-4609-870F-7D9958E4D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619" y="7847767"/>
            <a:ext cx="69732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34" name="Rectangle 114">
            <a:extLst>
              <a:ext uri="{FF2B5EF4-FFF2-40B4-BE49-F238E27FC236}">
                <a16:creationId xmlns:a16="http://schemas.microsoft.com/office/drawing/2014/main" id="{A8C05FFA-88C5-4568-9632-47F1CF362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0243" y="7847767"/>
            <a:ext cx="69732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36" name="Rectangle 116">
            <a:extLst>
              <a:ext uri="{FF2B5EF4-FFF2-40B4-BE49-F238E27FC236}">
                <a16:creationId xmlns:a16="http://schemas.microsoft.com/office/drawing/2014/main" id="{0DE7E460-6A47-440C-BBF2-AAFE07213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8867" y="7847767"/>
            <a:ext cx="69732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39" name="Rectangle 119">
            <a:extLst>
              <a:ext uri="{FF2B5EF4-FFF2-40B4-BE49-F238E27FC236}">
                <a16:creationId xmlns:a16="http://schemas.microsoft.com/office/drawing/2014/main" id="{323AD2BB-7A72-4D57-B66E-38BE35035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1610" y="7733629"/>
            <a:ext cx="34866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41" name="Rectangle 121">
            <a:extLst>
              <a:ext uri="{FF2B5EF4-FFF2-40B4-BE49-F238E27FC236}">
                <a16:creationId xmlns:a16="http://schemas.microsoft.com/office/drawing/2014/main" id="{72F2D464-3A52-4613-9A22-C4E948E75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1610" y="7513029"/>
            <a:ext cx="34866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43" name="Rectangle 123">
            <a:extLst>
              <a:ext uri="{FF2B5EF4-FFF2-40B4-BE49-F238E27FC236}">
                <a16:creationId xmlns:a16="http://schemas.microsoft.com/office/drawing/2014/main" id="{F7888754-8BBE-412E-B66C-06E4D78DA8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1610" y="7292428"/>
            <a:ext cx="34866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45" name="Rectangle 125">
            <a:extLst>
              <a:ext uri="{FF2B5EF4-FFF2-40B4-BE49-F238E27FC236}">
                <a16:creationId xmlns:a16="http://schemas.microsoft.com/office/drawing/2014/main" id="{4F4241B6-2575-494C-8807-1B1712387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1610" y="7070869"/>
            <a:ext cx="34866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47" name="Rectangle 127">
            <a:extLst>
              <a:ext uri="{FF2B5EF4-FFF2-40B4-BE49-F238E27FC236}">
                <a16:creationId xmlns:a16="http://schemas.microsoft.com/office/drawing/2014/main" id="{E4366B6C-166A-4C12-8A0D-579CAB207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1610" y="6850269"/>
            <a:ext cx="34866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49" name="Rectangle 129">
            <a:extLst>
              <a:ext uri="{FF2B5EF4-FFF2-40B4-BE49-F238E27FC236}">
                <a16:creationId xmlns:a16="http://schemas.microsoft.com/office/drawing/2014/main" id="{5BB9F627-B23E-42ED-BAD6-0369E50B4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1610" y="6628708"/>
            <a:ext cx="34866" cy="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82" name="Rectangle 610">
            <a:extLst>
              <a:ext uri="{FF2B5EF4-FFF2-40B4-BE49-F238E27FC236}">
                <a16:creationId xmlns:a16="http://schemas.microsoft.com/office/drawing/2014/main" id="{CDB02F2E-5712-4827-9CF8-033D64457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2544" y="7949435"/>
            <a:ext cx="11830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ays post immu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ization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83" name="Rectangle 611">
            <a:extLst>
              <a:ext uri="{FF2B5EF4-FFF2-40B4-BE49-F238E27FC236}">
                <a16:creationId xmlns:a16="http://schemas.microsoft.com/office/drawing/2014/main" id="{73305FA0-5A59-41FC-8D03-54FC5B745B9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33828" y="7135043"/>
            <a:ext cx="674014" cy="1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isease score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1375" name="Group 1374">
            <a:extLst>
              <a:ext uri="{FF2B5EF4-FFF2-40B4-BE49-F238E27FC236}">
                <a16:creationId xmlns:a16="http://schemas.microsoft.com/office/drawing/2014/main" id="{1F4D5A97-F609-4718-8EBD-91295D5DE996}"/>
              </a:ext>
            </a:extLst>
          </p:cNvPr>
          <p:cNvGrpSpPr/>
          <p:nvPr/>
        </p:nvGrpSpPr>
        <p:grpSpPr>
          <a:xfrm>
            <a:off x="2824063" y="6417041"/>
            <a:ext cx="793061" cy="384989"/>
            <a:chOff x="3263824" y="6722247"/>
            <a:chExt cx="793061" cy="384989"/>
          </a:xfrm>
        </p:grpSpPr>
        <p:sp>
          <p:nvSpPr>
            <p:cNvPr id="1459" name="Rectangle 984">
              <a:extLst>
                <a:ext uri="{FF2B5EF4-FFF2-40B4-BE49-F238E27FC236}">
                  <a16:creationId xmlns:a16="http://schemas.microsoft.com/office/drawing/2014/main" id="{BB236406-11F4-4CEC-B349-E7FD05E62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2552" y="6722247"/>
              <a:ext cx="58353" cy="56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60" name="Line 985">
              <a:extLst>
                <a:ext uri="{FF2B5EF4-FFF2-40B4-BE49-F238E27FC236}">
                  <a16:creationId xmlns:a16="http://schemas.microsoft.com/office/drawing/2014/main" id="{0F63FBB4-CDD7-4F9D-8BEF-15105ED837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3824" y="6776378"/>
              <a:ext cx="122892" cy="73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1" name="Rectangle 986">
              <a:extLst>
                <a:ext uri="{FF2B5EF4-FFF2-40B4-BE49-F238E27FC236}">
                  <a16:creationId xmlns:a16="http://schemas.microsoft.com/office/drawing/2014/main" id="{A4D776F4-1C34-41F2-AF07-7809B6964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6011" y="6747849"/>
              <a:ext cx="56326" cy="5705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2" name="Rectangle 987">
              <a:extLst>
                <a:ext uri="{FF2B5EF4-FFF2-40B4-BE49-F238E27FC236}">
                  <a16:creationId xmlns:a16="http://schemas.microsoft.com/office/drawing/2014/main" id="{7CC590C9-051A-4367-BF8F-6E7573456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2552" y="6853186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B6-DC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63" name="Line 988">
              <a:extLst>
                <a:ext uri="{FF2B5EF4-FFF2-40B4-BE49-F238E27FC236}">
                  <a16:creationId xmlns:a16="http://schemas.microsoft.com/office/drawing/2014/main" id="{3F1C9116-EB24-41E8-89F5-070050A2CB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3824" y="6907317"/>
              <a:ext cx="3438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4" name="Line 989">
              <a:extLst>
                <a:ext uri="{FF2B5EF4-FFF2-40B4-BE49-F238E27FC236}">
                  <a16:creationId xmlns:a16="http://schemas.microsoft.com/office/drawing/2014/main" id="{C0BD760A-642F-4B3D-B6D1-D18BDB549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0882" y="6907317"/>
              <a:ext cx="3364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5" name="Line 990">
              <a:extLst>
                <a:ext uri="{FF2B5EF4-FFF2-40B4-BE49-F238E27FC236}">
                  <a16:creationId xmlns:a16="http://schemas.microsoft.com/office/drawing/2014/main" id="{2345CBB0-3BA0-439D-958F-64569FC562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7208" y="6907317"/>
              <a:ext cx="9510" cy="73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6" name="Rectangle 1007">
              <a:extLst>
                <a:ext uri="{FF2B5EF4-FFF2-40B4-BE49-F238E27FC236}">
                  <a16:creationId xmlns:a16="http://schemas.microsoft.com/office/drawing/2014/main" id="{91E81FD5-FC01-4EB7-941C-D04238484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6011" y="6878789"/>
              <a:ext cx="56326" cy="5632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7" name="Rectangle 1008">
              <a:extLst>
                <a:ext uri="{FF2B5EF4-FFF2-40B4-BE49-F238E27FC236}">
                  <a16:creationId xmlns:a16="http://schemas.microsoft.com/office/drawing/2014/main" id="{C6164741-2874-4218-89AC-6595917F3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2552" y="6984125"/>
              <a:ext cx="60433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baseline="30000" dirty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-/-</a:t>
              </a:r>
              <a:r>
                <a:rPr lang="zh-CN" altLang="zh-CN" sz="800" dirty="0">
                  <a:solidFill>
                    <a:srgbClr val="FF0000"/>
                  </a:solidFill>
                  <a:cs typeface="Arial" panose="020B0604020202020204" pitchFamily="34" charset="0"/>
                </a:rPr>
                <a:t>-</a:t>
              </a:r>
              <a:r>
                <a:rPr lang="en-US" altLang="zh-CN" sz="800" dirty="0">
                  <a:solidFill>
                    <a:srgbClr val="FF0000"/>
                  </a:solidFill>
                  <a:cs typeface="Arial" panose="020B0604020202020204" pitchFamily="34" charset="0"/>
                </a:rPr>
                <a:t>DC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68" name="Line 1009">
              <a:extLst>
                <a:ext uri="{FF2B5EF4-FFF2-40B4-BE49-F238E27FC236}">
                  <a16:creationId xmlns:a16="http://schemas.microsoft.com/office/drawing/2014/main" id="{A1178C4B-01FF-407D-8086-EE3BBAC712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3824" y="7038256"/>
              <a:ext cx="34381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9" name="Line 1010">
              <a:extLst>
                <a:ext uri="{FF2B5EF4-FFF2-40B4-BE49-F238E27FC236}">
                  <a16:creationId xmlns:a16="http://schemas.microsoft.com/office/drawing/2014/main" id="{9E37DB39-5369-45B8-9F42-0D26286C63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0882" y="7038256"/>
              <a:ext cx="33649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0" name="Line 1011">
              <a:extLst>
                <a:ext uri="{FF2B5EF4-FFF2-40B4-BE49-F238E27FC236}">
                  <a16:creationId xmlns:a16="http://schemas.microsoft.com/office/drawing/2014/main" id="{B2D5CCA5-D1E0-4651-8C1D-E2F0697596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7208" y="7038256"/>
              <a:ext cx="9510" cy="73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1" name="Rectangle 1028">
              <a:extLst>
                <a:ext uri="{FF2B5EF4-FFF2-40B4-BE49-F238E27FC236}">
                  <a16:creationId xmlns:a16="http://schemas.microsoft.com/office/drawing/2014/main" id="{4AE75C1E-08A2-43FA-B492-6F53C84B8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6011" y="7009727"/>
              <a:ext cx="56326" cy="56326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76" name="Line 618">
            <a:extLst>
              <a:ext uri="{FF2B5EF4-FFF2-40B4-BE49-F238E27FC236}">
                <a16:creationId xmlns:a16="http://schemas.microsoft.com/office/drawing/2014/main" id="{C4EE9175-1D96-4533-8830-892CF8571D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3339" y="7794393"/>
            <a:ext cx="15280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7" name="Line 619">
            <a:extLst>
              <a:ext uri="{FF2B5EF4-FFF2-40B4-BE49-F238E27FC236}">
                <a16:creationId xmlns:a16="http://schemas.microsoft.com/office/drawing/2014/main" id="{C7AF08E0-686E-4128-B8CF-B1170DFDD38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3587" y="7794393"/>
            <a:ext cx="0" cy="351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8" name="Rectangle 620">
            <a:extLst>
              <a:ext uri="{FF2B5EF4-FFF2-40B4-BE49-F238E27FC236}">
                <a16:creationId xmlns:a16="http://schemas.microsoft.com/office/drawing/2014/main" id="{3B25AB64-1380-4D95-B29D-2DF5DCEC9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6088" y="7832879"/>
            <a:ext cx="114562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CD4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79" name="Line 621">
            <a:extLst>
              <a:ext uri="{FF2B5EF4-FFF2-40B4-BE49-F238E27FC236}">
                <a16:creationId xmlns:a16="http://schemas.microsoft.com/office/drawing/2014/main" id="{84EC1DFF-FFB9-4441-B963-6F4CD0772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5857" y="7794393"/>
            <a:ext cx="0" cy="351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0" name="Rectangle 622">
            <a:extLst>
              <a:ext uri="{FF2B5EF4-FFF2-40B4-BE49-F238E27FC236}">
                <a16:creationId xmlns:a16="http://schemas.microsoft.com/office/drawing/2014/main" id="{C8EF9396-8877-4A55-BC6B-80A2C6A40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8358" y="7832879"/>
            <a:ext cx="114562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CD8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1" name="Line 623">
            <a:extLst>
              <a:ext uri="{FF2B5EF4-FFF2-40B4-BE49-F238E27FC236}">
                <a16:creationId xmlns:a16="http://schemas.microsoft.com/office/drawing/2014/main" id="{A64E3BBB-8F27-44EB-A9E4-5EB7BEAB4EE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83339" y="6535334"/>
            <a:ext cx="0" cy="1259059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2" name="Line 624">
            <a:extLst>
              <a:ext uri="{FF2B5EF4-FFF2-40B4-BE49-F238E27FC236}">
                <a16:creationId xmlns:a16="http://schemas.microsoft.com/office/drawing/2014/main" id="{F1FAA760-2EB5-4357-8DE2-71D8343A1F7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54089" y="7794393"/>
            <a:ext cx="292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3" name="Rectangle 625">
            <a:extLst>
              <a:ext uri="{FF2B5EF4-FFF2-40B4-BE49-F238E27FC236}">
                <a16:creationId xmlns:a16="http://schemas.microsoft.com/office/drawing/2014/main" id="{C8EC49E7-D806-4ED8-90F2-E9FB2679B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3680" y="7737213"/>
            <a:ext cx="32221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4" name="Line 626">
            <a:extLst>
              <a:ext uri="{FF2B5EF4-FFF2-40B4-BE49-F238E27FC236}">
                <a16:creationId xmlns:a16="http://schemas.microsoft.com/office/drawing/2014/main" id="{DF1CD59E-F8F4-4B6E-9A30-CEA4D6D9357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54089" y="7479903"/>
            <a:ext cx="292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5" name="Rectangle 627">
            <a:extLst>
              <a:ext uri="{FF2B5EF4-FFF2-40B4-BE49-F238E27FC236}">
                <a16:creationId xmlns:a16="http://schemas.microsoft.com/office/drawing/2014/main" id="{D5DFA758-B9E4-4F01-96DF-0F1D6CFD9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3680" y="7422723"/>
            <a:ext cx="32221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6" name="Line 628">
            <a:extLst>
              <a:ext uri="{FF2B5EF4-FFF2-40B4-BE49-F238E27FC236}">
                <a16:creationId xmlns:a16="http://schemas.microsoft.com/office/drawing/2014/main" id="{6DE651B0-CD92-4CAC-B995-70552FBB070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54089" y="7164313"/>
            <a:ext cx="292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7" name="Rectangle 629">
            <a:extLst>
              <a:ext uri="{FF2B5EF4-FFF2-40B4-BE49-F238E27FC236}">
                <a16:creationId xmlns:a16="http://schemas.microsoft.com/office/drawing/2014/main" id="{C0C5A261-CF86-402C-B171-2C7B3B86B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249" y="7108233"/>
            <a:ext cx="64441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8" name="Line 630">
            <a:extLst>
              <a:ext uri="{FF2B5EF4-FFF2-40B4-BE49-F238E27FC236}">
                <a16:creationId xmlns:a16="http://schemas.microsoft.com/office/drawing/2014/main" id="{5D4D87E9-9434-42E6-8AF1-EDC3DBDB860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54089" y="6849824"/>
            <a:ext cx="292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9" name="Rectangle 631">
            <a:extLst>
              <a:ext uri="{FF2B5EF4-FFF2-40B4-BE49-F238E27FC236}">
                <a16:creationId xmlns:a16="http://schemas.microsoft.com/office/drawing/2014/main" id="{2F4B7EFB-CC8F-4ECA-9F05-7841043DF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249" y="6793744"/>
            <a:ext cx="64441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90" name="Line 632">
            <a:extLst>
              <a:ext uri="{FF2B5EF4-FFF2-40B4-BE49-F238E27FC236}">
                <a16:creationId xmlns:a16="http://schemas.microsoft.com/office/drawing/2014/main" id="{AC28F5DD-77C2-4607-9C0E-6355486F2F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54089" y="6535334"/>
            <a:ext cx="29250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1" name="Rectangle 633">
            <a:extLst>
              <a:ext uri="{FF2B5EF4-FFF2-40B4-BE49-F238E27FC236}">
                <a16:creationId xmlns:a16="http://schemas.microsoft.com/office/drawing/2014/main" id="{920C2DD6-BEF4-46E5-84DB-8D6BDD0DC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249" y="6478154"/>
            <a:ext cx="64441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92" name="Rectangle 634">
            <a:extLst>
              <a:ext uri="{FF2B5EF4-FFF2-40B4-BE49-F238E27FC236}">
                <a16:creationId xmlns:a16="http://schemas.microsoft.com/office/drawing/2014/main" id="{2C4A92C7-181E-481D-9E52-CA354D794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089" y="7448014"/>
            <a:ext cx="50523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3" name="Rectangle 635">
            <a:extLst>
              <a:ext uri="{FF2B5EF4-FFF2-40B4-BE49-F238E27FC236}">
                <a16:creationId xmlns:a16="http://schemas.microsoft.com/office/drawing/2014/main" id="{CA252143-DA5D-4FCA-B347-837A9FD52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0475" y="7529385"/>
            <a:ext cx="50523" cy="637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4" name="Rectangle 636">
            <a:extLst>
              <a:ext uri="{FF2B5EF4-FFF2-40B4-BE49-F238E27FC236}">
                <a16:creationId xmlns:a16="http://schemas.microsoft.com/office/drawing/2014/main" id="{C7C2523F-0F2E-4A39-ABDC-CE0308EF3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8588" y="7517290"/>
            <a:ext cx="50523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5" name="Rectangle 637">
            <a:extLst>
              <a:ext uri="{FF2B5EF4-FFF2-40B4-BE49-F238E27FC236}">
                <a16:creationId xmlns:a16="http://schemas.microsoft.com/office/drawing/2014/main" id="{8F694E1C-F422-477A-8527-1C3E171B6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2361" y="7505194"/>
            <a:ext cx="50523" cy="637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6" name="Line 638">
            <a:extLst>
              <a:ext uri="{FF2B5EF4-FFF2-40B4-BE49-F238E27FC236}">
                <a16:creationId xmlns:a16="http://schemas.microsoft.com/office/drawing/2014/main" id="{A0420BF3-A0DB-4779-A042-65F0139319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5293" y="7513991"/>
            <a:ext cx="0" cy="1759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7" name="Freeform 639">
            <a:extLst>
              <a:ext uri="{FF2B5EF4-FFF2-40B4-BE49-F238E27FC236}">
                <a16:creationId xmlns:a16="http://schemas.microsoft.com/office/drawing/2014/main" id="{CDA2D70E-69CF-4A13-B90E-D27F1BBA9EE0}"/>
              </a:ext>
            </a:extLst>
          </p:cNvPr>
          <p:cNvSpPr>
            <a:spLocks/>
          </p:cNvSpPr>
          <p:nvPr/>
        </p:nvSpPr>
        <p:spPr bwMode="auto">
          <a:xfrm>
            <a:off x="4821611" y="7513991"/>
            <a:ext cx="68250" cy="0"/>
          </a:xfrm>
          <a:custGeom>
            <a:avLst/>
            <a:gdLst>
              <a:gd name="T0" fmla="*/ 0 w 80"/>
              <a:gd name="T1" fmla="*/ 80 w 80"/>
              <a:gd name="T2" fmla="*/ 0 w 8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0">
                <a:moveTo>
                  <a:pt x="0" y="0"/>
                </a:moveTo>
                <a:lnTo>
                  <a:pt x="8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8" name="Line 640">
            <a:extLst>
              <a:ext uri="{FF2B5EF4-FFF2-40B4-BE49-F238E27FC236}">
                <a16:creationId xmlns:a16="http://schemas.microsoft.com/office/drawing/2014/main" id="{5FB8C83D-358D-429B-9837-C0AF099A114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043" y="7531584"/>
            <a:ext cx="13738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9" name="Rectangle 641">
            <a:extLst>
              <a:ext uri="{FF2B5EF4-FFF2-40B4-BE49-F238E27FC236}">
                <a16:creationId xmlns:a16="http://schemas.microsoft.com/office/drawing/2014/main" id="{65812105-7EA2-457C-BA99-E7DCC8492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4632" y="7542581"/>
            <a:ext cx="50523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0" name="Rectangle 642">
            <a:extLst>
              <a:ext uri="{FF2B5EF4-FFF2-40B4-BE49-F238E27FC236}">
                <a16:creationId xmlns:a16="http://schemas.microsoft.com/office/drawing/2014/main" id="{4C2BC8FA-BC0A-4F72-9B7C-806D10E29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1359" y="7499696"/>
            <a:ext cx="50523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1" name="Rectangle 643">
            <a:extLst>
              <a:ext uri="{FF2B5EF4-FFF2-40B4-BE49-F238E27FC236}">
                <a16:creationId xmlns:a16="http://schemas.microsoft.com/office/drawing/2014/main" id="{4001DD7C-A1E6-4CF7-914A-F9067EADD9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2745" y="7587665"/>
            <a:ext cx="50523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2" name="Rectangle 644">
            <a:extLst>
              <a:ext uri="{FF2B5EF4-FFF2-40B4-BE49-F238E27FC236}">
                <a16:creationId xmlns:a16="http://schemas.microsoft.com/office/drawing/2014/main" id="{C6542E86-CAB5-4A29-842C-15A4719CB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0858" y="7555776"/>
            <a:ext cx="50523" cy="637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3" name="Line 645">
            <a:extLst>
              <a:ext uri="{FF2B5EF4-FFF2-40B4-BE49-F238E27FC236}">
                <a16:creationId xmlns:a16="http://schemas.microsoft.com/office/drawing/2014/main" id="{C2B6B52D-F674-409A-B753-A7AAD32E71A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17563" y="7559075"/>
            <a:ext cx="0" cy="18694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4" name="Freeform 646">
            <a:extLst>
              <a:ext uri="{FF2B5EF4-FFF2-40B4-BE49-F238E27FC236}">
                <a16:creationId xmlns:a16="http://schemas.microsoft.com/office/drawing/2014/main" id="{1602AF33-448C-417A-9E42-89651CE624A0}"/>
              </a:ext>
            </a:extLst>
          </p:cNvPr>
          <p:cNvSpPr>
            <a:spLocks/>
          </p:cNvSpPr>
          <p:nvPr/>
        </p:nvSpPr>
        <p:spPr bwMode="auto">
          <a:xfrm>
            <a:off x="5583881" y="7559075"/>
            <a:ext cx="68250" cy="0"/>
          </a:xfrm>
          <a:custGeom>
            <a:avLst/>
            <a:gdLst>
              <a:gd name="T0" fmla="*/ 0 w 80"/>
              <a:gd name="T1" fmla="*/ 80 w 80"/>
              <a:gd name="T2" fmla="*/ 0 w 8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0">
                <a:moveTo>
                  <a:pt x="0" y="0"/>
                </a:moveTo>
                <a:lnTo>
                  <a:pt x="8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5" name="Line 647">
            <a:extLst>
              <a:ext uri="{FF2B5EF4-FFF2-40B4-BE49-F238E27FC236}">
                <a16:creationId xmlns:a16="http://schemas.microsoft.com/office/drawing/2014/main" id="{B3A2955D-93DD-4161-8A92-E6D66ED12B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9313" y="7577768"/>
            <a:ext cx="13738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6" name="Rectangle 648">
            <a:extLst>
              <a:ext uri="{FF2B5EF4-FFF2-40B4-BE49-F238E27FC236}">
                <a16:creationId xmlns:a16="http://schemas.microsoft.com/office/drawing/2014/main" id="{C679B898-C38B-4557-9B5C-C55BB6AF2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8884" y="7555776"/>
            <a:ext cx="51409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7" name="Rectangle 649">
            <a:extLst>
              <a:ext uri="{FF2B5EF4-FFF2-40B4-BE49-F238E27FC236}">
                <a16:creationId xmlns:a16="http://schemas.microsoft.com/office/drawing/2014/main" id="{FA476DBC-B5A4-42C5-A43F-FC630825D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6997" y="7593163"/>
            <a:ext cx="51409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8" name="Rectangle 650">
            <a:extLst>
              <a:ext uri="{FF2B5EF4-FFF2-40B4-BE49-F238E27FC236}">
                <a16:creationId xmlns:a16="http://schemas.microsoft.com/office/drawing/2014/main" id="{0F3FA547-B2FA-4F37-9215-2B9833B70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5611" y="7505194"/>
            <a:ext cx="51409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9" name="Rectangle 651">
            <a:extLst>
              <a:ext uri="{FF2B5EF4-FFF2-40B4-BE49-F238E27FC236}">
                <a16:creationId xmlns:a16="http://schemas.microsoft.com/office/drawing/2014/main" id="{8BA674D9-E0FC-42BE-AE6D-9ECA741F9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5111" y="7587665"/>
            <a:ext cx="51409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0" name="Line 652">
            <a:extLst>
              <a:ext uri="{FF2B5EF4-FFF2-40B4-BE49-F238E27FC236}">
                <a16:creationId xmlns:a16="http://schemas.microsoft.com/office/drawing/2014/main" id="{5D140023-1028-48A8-855A-5E611AA649E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2701" y="7572270"/>
            <a:ext cx="0" cy="1979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1" name="Freeform 653">
            <a:extLst>
              <a:ext uri="{FF2B5EF4-FFF2-40B4-BE49-F238E27FC236}">
                <a16:creationId xmlns:a16="http://schemas.microsoft.com/office/drawing/2014/main" id="{A5DCAFD1-53C0-4D50-AF77-6ECC82A36F9A}"/>
              </a:ext>
            </a:extLst>
          </p:cNvPr>
          <p:cNvSpPr>
            <a:spLocks/>
          </p:cNvSpPr>
          <p:nvPr/>
        </p:nvSpPr>
        <p:spPr bwMode="auto">
          <a:xfrm>
            <a:off x="5029020" y="7572270"/>
            <a:ext cx="67364" cy="0"/>
          </a:xfrm>
          <a:custGeom>
            <a:avLst/>
            <a:gdLst>
              <a:gd name="T0" fmla="*/ 0 w 80"/>
              <a:gd name="T1" fmla="*/ 80 w 80"/>
              <a:gd name="T2" fmla="*/ 0 w 8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0">
                <a:moveTo>
                  <a:pt x="0" y="0"/>
                </a:moveTo>
                <a:lnTo>
                  <a:pt x="8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2" name="Line 654">
            <a:extLst>
              <a:ext uri="{FF2B5EF4-FFF2-40B4-BE49-F238E27FC236}">
                <a16:creationId xmlns:a16="http://schemas.microsoft.com/office/drawing/2014/main" id="{C42BAE41-40A2-4D4D-82CF-013A038EC1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3565" y="7592064"/>
            <a:ext cx="3102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3" name="Line 655">
            <a:extLst>
              <a:ext uri="{FF2B5EF4-FFF2-40B4-BE49-F238E27FC236}">
                <a16:creationId xmlns:a16="http://schemas.microsoft.com/office/drawing/2014/main" id="{5D87F5A1-AD38-4963-A44A-397F68E0291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4975" y="7592064"/>
            <a:ext cx="3013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4" name="Line 656">
            <a:extLst>
              <a:ext uri="{FF2B5EF4-FFF2-40B4-BE49-F238E27FC236}">
                <a16:creationId xmlns:a16="http://schemas.microsoft.com/office/drawing/2014/main" id="{6958EEAC-2A13-4F8E-A885-CF9FE43C326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5496" y="7592064"/>
            <a:ext cx="3102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5" name="Rectangle 657">
            <a:extLst>
              <a:ext uri="{FF2B5EF4-FFF2-40B4-BE49-F238E27FC236}">
                <a16:creationId xmlns:a16="http://schemas.microsoft.com/office/drawing/2014/main" id="{12B7EFCD-4780-4D5B-B046-64DB8183E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8267" y="7605259"/>
            <a:ext cx="50523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6" name="Rectangle 658">
            <a:extLst>
              <a:ext uri="{FF2B5EF4-FFF2-40B4-BE49-F238E27FC236}">
                <a16:creationId xmlns:a16="http://schemas.microsoft.com/office/drawing/2014/main" id="{7F9504FF-353C-4D35-851B-672FD4BB4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1154" y="7599760"/>
            <a:ext cx="51409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7" name="Rectangle 659">
            <a:extLst>
              <a:ext uri="{FF2B5EF4-FFF2-40B4-BE49-F238E27FC236}">
                <a16:creationId xmlns:a16="http://schemas.microsoft.com/office/drawing/2014/main" id="{25BCBF6B-C612-4DFA-AF0F-CB8BB6F60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9267" y="7505194"/>
            <a:ext cx="51409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8" name="Rectangle 660">
            <a:extLst>
              <a:ext uri="{FF2B5EF4-FFF2-40B4-BE49-F238E27FC236}">
                <a16:creationId xmlns:a16="http://schemas.microsoft.com/office/drawing/2014/main" id="{A9661797-17D8-425F-949C-8B9A4F2F4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9267" y="7643745"/>
            <a:ext cx="51409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9" name="Line 661">
            <a:extLst>
              <a:ext uri="{FF2B5EF4-FFF2-40B4-BE49-F238E27FC236}">
                <a16:creationId xmlns:a16="http://schemas.microsoft.com/office/drawing/2014/main" id="{C3E85873-61EE-4C00-A45D-FBEEF513CED7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4972" y="7590964"/>
            <a:ext cx="0" cy="2859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0" name="Freeform 662">
            <a:extLst>
              <a:ext uri="{FF2B5EF4-FFF2-40B4-BE49-F238E27FC236}">
                <a16:creationId xmlns:a16="http://schemas.microsoft.com/office/drawing/2014/main" id="{63A52200-56C4-4C2E-B75F-60BC35C2EF4F}"/>
              </a:ext>
            </a:extLst>
          </p:cNvPr>
          <p:cNvSpPr>
            <a:spLocks/>
          </p:cNvSpPr>
          <p:nvPr/>
        </p:nvSpPr>
        <p:spPr bwMode="auto">
          <a:xfrm>
            <a:off x="5791290" y="7590964"/>
            <a:ext cx="67364" cy="0"/>
          </a:xfrm>
          <a:custGeom>
            <a:avLst/>
            <a:gdLst>
              <a:gd name="T0" fmla="*/ 0 w 80"/>
              <a:gd name="T1" fmla="*/ 80 w 80"/>
              <a:gd name="T2" fmla="*/ 0 w 8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0">
                <a:moveTo>
                  <a:pt x="0" y="0"/>
                </a:moveTo>
                <a:lnTo>
                  <a:pt x="8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1" name="Line 663">
            <a:extLst>
              <a:ext uri="{FF2B5EF4-FFF2-40B4-BE49-F238E27FC236}">
                <a16:creationId xmlns:a16="http://schemas.microsoft.com/office/drawing/2014/main" id="{BEB2E584-7E11-4830-B01B-B092132C42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722" y="7619554"/>
            <a:ext cx="3013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2" name="Line 664">
            <a:extLst>
              <a:ext uri="{FF2B5EF4-FFF2-40B4-BE49-F238E27FC236}">
                <a16:creationId xmlns:a16="http://schemas.microsoft.com/office/drawing/2014/main" id="{743B4C35-C268-44CE-884D-E49C712B2BDE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7245" y="7619554"/>
            <a:ext cx="3102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3" name="Line 665">
            <a:extLst>
              <a:ext uri="{FF2B5EF4-FFF2-40B4-BE49-F238E27FC236}">
                <a16:creationId xmlns:a16="http://schemas.microsoft.com/office/drawing/2014/main" id="{299794EB-FB3E-4B85-B8F3-34DB93BAA2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858654" y="7619554"/>
            <a:ext cx="3013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4" name="Rectangle 666">
            <a:extLst>
              <a:ext uri="{FF2B5EF4-FFF2-40B4-BE49-F238E27FC236}">
                <a16:creationId xmlns:a16="http://schemas.microsoft.com/office/drawing/2014/main" id="{BDC969A2-E9B3-473F-B244-22E3E212E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3137" y="6750327"/>
            <a:ext cx="51409" cy="62678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5" name="Rectangle 667">
            <a:extLst>
              <a:ext uri="{FF2B5EF4-FFF2-40B4-BE49-F238E27FC236}">
                <a16:creationId xmlns:a16="http://schemas.microsoft.com/office/drawing/2014/main" id="{BC46827C-1CE0-4391-BF84-964F15BD8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3137" y="6895476"/>
            <a:ext cx="51409" cy="63778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6" name="Rectangle 668">
            <a:extLst>
              <a:ext uri="{FF2B5EF4-FFF2-40B4-BE49-F238E27FC236}">
                <a16:creationId xmlns:a16="http://schemas.microsoft.com/office/drawing/2014/main" id="{973FB9D6-0A04-4FF2-A464-FEE3A1630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5023" y="6844893"/>
            <a:ext cx="50523" cy="62678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7" name="Rectangle 669">
            <a:extLst>
              <a:ext uri="{FF2B5EF4-FFF2-40B4-BE49-F238E27FC236}">
                <a16:creationId xmlns:a16="http://schemas.microsoft.com/office/drawing/2014/main" id="{6C1E2870-626F-4675-A787-5AB3DA792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3137" y="7140689"/>
            <a:ext cx="51409" cy="62678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8" name="Line 670">
            <a:extLst>
              <a:ext uri="{FF2B5EF4-FFF2-40B4-BE49-F238E27FC236}">
                <a16:creationId xmlns:a16="http://schemas.microsoft.com/office/drawing/2014/main" id="{3CD58762-D6A8-4B4D-9626-FF4F53435C7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8841" y="6855890"/>
            <a:ext cx="0" cy="83571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9" name="Freeform 671">
            <a:extLst>
              <a:ext uri="{FF2B5EF4-FFF2-40B4-BE49-F238E27FC236}">
                <a16:creationId xmlns:a16="http://schemas.microsoft.com/office/drawing/2014/main" id="{A6212CBE-3BFC-4E40-A2F6-048D72E0F7E7}"/>
              </a:ext>
            </a:extLst>
          </p:cNvPr>
          <p:cNvSpPr>
            <a:spLocks/>
          </p:cNvSpPr>
          <p:nvPr/>
        </p:nvSpPr>
        <p:spPr bwMode="auto">
          <a:xfrm>
            <a:off x="5234272" y="6855890"/>
            <a:ext cx="68250" cy="0"/>
          </a:xfrm>
          <a:custGeom>
            <a:avLst/>
            <a:gdLst>
              <a:gd name="T0" fmla="*/ 0 w 80"/>
              <a:gd name="T1" fmla="*/ 80 w 80"/>
              <a:gd name="T2" fmla="*/ 0 w 8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0">
                <a:moveTo>
                  <a:pt x="0" y="0"/>
                </a:moveTo>
                <a:lnTo>
                  <a:pt x="8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0" name="Line 672">
            <a:extLst>
              <a:ext uri="{FF2B5EF4-FFF2-40B4-BE49-F238E27FC236}">
                <a16:creationId xmlns:a16="http://schemas.microsoft.com/office/drawing/2014/main" id="{EE5AEDE4-74C4-4609-AB55-87128D82FB3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9705" y="6939460"/>
            <a:ext cx="31023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1" name="Line 673">
            <a:extLst>
              <a:ext uri="{FF2B5EF4-FFF2-40B4-BE49-F238E27FC236}">
                <a16:creationId xmlns:a16="http://schemas.microsoft.com/office/drawing/2014/main" id="{D58B65CB-6F17-4394-AFEE-2125C037953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1113" y="6939460"/>
            <a:ext cx="3013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2" name="Line 674">
            <a:extLst>
              <a:ext uri="{FF2B5EF4-FFF2-40B4-BE49-F238E27FC236}">
                <a16:creationId xmlns:a16="http://schemas.microsoft.com/office/drawing/2014/main" id="{32C4B829-B279-4ED5-97B5-63E389D154B0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1636" y="6939460"/>
            <a:ext cx="31023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" name="Rectangle 675">
            <a:extLst>
              <a:ext uri="{FF2B5EF4-FFF2-40B4-BE49-F238E27FC236}">
                <a16:creationId xmlns:a16="http://schemas.microsoft.com/office/drawing/2014/main" id="{66C7556C-19F1-43DE-9253-2A2398F1A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407" y="7058219"/>
            <a:ext cx="51409" cy="63778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" name="Rectangle 676">
            <a:extLst>
              <a:ext uri="{FF2B5EF4-FFF2-40B4-BE49-F238E27FC236}">
                <a16:creationId xmlns:a16="http://schemas.microsoft.com/office/drawing/2014/main" id="{8B9BAA4E-7A1C-4AD9-999D-719A3F28F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521" y="7021931"/>
            <a:ext cx="51409" cy="62678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" name="Rectangle 677">
            <a:extLst>
              <a:ext uri="{FF2B5EF4-FFF2-40B4-BE49-F238E27FC236}">
                <a16:creationId xmlns:a16="http://schemas.microsoft.com/office/drawing/2014/main" id="{44F71F4F-A922-4471-815A-17900B923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407" y="6756924"/>
            <a:ext cx="51409" cy="62678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6" name="Rectangle 678">
            <a:extLst>
              <a:ext uri="{FF2B5EF4-FFF2-40B4-BE49-F238E27FC236}">
                <a16:creationId xmlns:a16="http://schemas.microsoft.com/office/drawing/2014/main" id="{B9237BE1-4666-41A8-9587-D2AB6FCCE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407" y="6895476"/>
            <a:ext cx="51409" cy="63778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7" name="Line 679">
            <a:extLst>
              <a:ext uri="{FF2B5EF4-FFF2-40B4-BE49-F238E27FC236}">
                <a16:creationId xmlns:a16="http://schemas.microsoft.com/office/drawing/2014/main" id="{00CAC57F-5479-4742-9E46-E1B86A1399D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1111" y="6895476"/>
            <a:ext cx="0" cy="68176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8" name="Freeform 680">
            <a:extLst>
              <a:ext uri="{FF2B5EF4-FFF2-40B4-BE49-F238E27FC236}">
                <a16:creationId xmlns:a16="http://schemas.microsoft.com/office/drawing/2014/main" id="{9EECA42F-D173-4F89-A878-A24C308E7B25}"/>
              </a:ext>
            </a:extLst>
          </p:cNvPr>
          <p:cNvSpPr>
            <a:spLocks/>
          </p:cNvSpPr>
          <p:nvPr/>
        </p:nvSpPr>
        <p:spPr bwMode="auto">
          <a:xfrm>
            <a:off x="5997430" y="6895476"/>
            <a:ext cx="67364" cy="0"/>
          </a:xfrm>
          <a:custGeom>
            <a:avLst/>
            <a:gdLst>
              <a:gd name="T0" fmla="*/ 0 w 80"/>
              <a:gd name="T1" fmla="*/ 80 w 80"/>
              <a:gd name="T2" fmla="*/ 0 w 8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0">
                <a:moveTo>
                  <a:pt x="0" y="0"/>
                </a:moveTo>
                <a:lnTo>
                  <a:pt x="8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9" name="Line 681">
            <a:extLst>
              <a:ext uri="{FF2B5EF4-FFF2-40B4-BE49-F238E27FC236}">
                <a16:creationId xmlns:a16="http://schemas.microsoft.com/office/drawing/2014/main" id="{DE09CAF0-7DA5-45C8-B84A-E3C1086D5CC4}"/>
              </a:ext>
            </a:extLst>
          </p:cNvPr>
          <p:cNvSpPr>
            <a:spLocks noChangeShapeType="1"/>
          </p:cNvSpPr>
          <p:nvPr/>
        </p:nvSpPr>
        <p:spPr bwMode="auto">
          <a:xfrm>
            <a:off x="5961975" y="6963652"/>
            <a:ext cx="31023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0" name="Line 682">
            <a:extLst>
              <a:ext uri="{FF2B5EF4-FFF2-40B4-BE49-F238E27FC236}">
                <a16:creationId xmlns:a16="http://schemas.microsoft.com/office/drawing/2014/main" id="{8DF218A6-8585-4B9B-B87B-9AAABF5C89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3384" y="6963652"/>
            <a:ext cx="3013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1" name="Line 683">
            <a:extLst>
              <a:ext uri="{FF2B5EF4-FFF2-40B4-BE49-F238E27FC236}">
                <a16:creationId xmlns:a16="http://schemas.microsoft.com/office/drawing/2014/main" id="{22B1FD84-1DEC-4E50-B4BB-CC3F9BC31F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063906" y="6963652"/>
            <a:ext cx="31023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2" name="Rectangle 691">
            <a:extLst>
              <a:ext uri="{FF2B5EF4-FFF2-40B4-BE49-F238E27FC236}">
                <a16:creationId xmlns:a16="http://schemas.microsoft.com/office/drawing/2014/main" id="{D4EEE251-4849-4EEF-B511-92733DB7A87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32119" y="7254390"/>
            <a:ext cx="627349" cy="6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% caspase3+ cells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43" name="TextBox 1442">
            <a:extLst>
              <a:ext uri="{FF2B5EF4-FFF2-40B4-BE49-F238E27FC236}">
                <a16:creationId xmlns:a16="http://schemas.microsoft.com/office/drawing/2014/main" id="{14E113E3-4F50-4B31-8767-2E89E4FE3AD5}"/>
              </a:ext>
            </a:extLst>
          </p:cNvPr>
          <p:cNvSpPr txBox="1"/>
          <p:nvPr/>
        </p:nvSpPr>
        <p:spPr>
          <a:xfrm>
            <a:off x="5015887" y="6393071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grpSp>
        <p:nvGrpSpPr>
          <p:cNvPr id="1444" name="Group 1443">
            <a:extLst>
              <a:ext uri="{FF2B5EF4-FFF2-40B4-BE49-F238E27FC236}">
                <a16:creationId xmlns:a16="http://schemas.microsoft.com/office/drawing/2014/main" id="{0765EDED-9399-4AC7-A80E-428253A11960}"/>
              </a:ext>
            </a:extLst>
          </p:cNvPr>
          <p:cNvGrpSpPr/>
          <p:nvPr/>
        </p:nvGrpSpPr>
        <p:grpSpPr>
          <a:xfrm>
            <a:off x="5058775" y="6647902"/>
            <a:ext cx="209693" cy="36632"/>
            <a:chOff x="6759825" y="7018641"/>
            <a:chExt cx="323850" cy="74612"/>
          </a:xfrm>
        </p:grpSpPr>
        <p:sp>
          <p:nvSpPr>
            <p:cNvPr id="1454" name="Line 109">
              <a:extLst>
                <a:ext uri="{FF2B5EF4-FFF2-40B4-BE49-F238E27FC236}">
                  <a16:creationId xmlns:a16="http://schemas.microsoft.com/office/drawing/2014/main" id="{CB6CC5A5-F8E3-4DC3-9C0D-0309F8F6AE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455" name="Line 110">
              <a:extLst>
                <a:ext uri="{FF2B5EF4-FFF2-40B4-BE49-F238E27FC236}">
                  <a16:creationId xmlns:a16="http://schemas.microsoft.com/office/drawing/2014/main" id="{E1093222-ACFF-43B3-A673-135EA4AD07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456" name="Line 111">
              <a:extLst>
                <a:ext uri="{FF2B5EF4-FFF2-40B4-BE49-F238E27FC236}">
                  <a16:creationId xmlns:a16="http://schemas.microsoft.com/office/drawing/2014/main" id="{A1A4AD98-477B-47B3-9BCC-A947BAFE4C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457" name="Line 112">
              <a:extLst>
                <a:ext uri="{FF2B5EF4-FFF2-40B4-BE49-F238E27FC236}">
                  <a16:creationId xmlns:a16="http://schemas.microsoft.com/office/drawing/2014/main" id="{9BA7AE07-AD5A-4242-B29C-02B1BF9D63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458" name="Line 113">
              <a:extLst>
                <a:ext uri="{FF2B5EF4-FFF2-40B4-BE49-F238E27FC236}">
                  <a16:creationId xmlns:a16="http://schemas.microsoft.com/office/drawing/2014/main" id="{3C1DF097-4B8E-4BF6-8F80-F1CAA2676B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1445" name="TextBox 1444">
            <a:extLst>
              <a:ext uri="{FF2B5EF4-FFF2-40B4-BE49-F238E27FC236}">
                <a16:creationId xmlns:a16="http://schemas.microsoft.com/office/drawing/2014/main" id="{21FBE909-D49F-4280-8951-CCE67D087AF6}"/>
              </a:ext>
            </a:extLst>
          </p:cNvPr>
          <p:cNvSpPr txBox="1"/>
          <p:nvPr/>
        </p:nvSpPr>
        <p:spPr>
          <a:xfrm>
            <a:off x="5764357" y="6390820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grpSp>
        <p:nvGrpSpPr>
          <p:cNvPr id="1446" name="Group 1445">
            <a:extLst>
              <a:ext uri="{FF2B5EF4-FFF2-40B4-BE49-F238E27FC236}">
                <a16:creationId xmlns:a16="http://schemas.microsoft.com/office/drawing/2014/main" id="{B1150378-B1EE-4CD2-8783-0EEC36B82124}"/>
              </a:ext>
            </a:extLst>
          </p:cNvPr>
          <p:cNvGrpSpPr/>
          <p:nvPr/>
        </p:nvGrpSpPr>
        <p:grpSpPr>
          <a:xfrm>
            <a:off x="5807245" y="6645651"/>
            <a:ext cx="209693" cy="36632"/>
            <a:chOff x="6759825" y="7018641"/>
            <a:chExt cx="323850" cy="74612"/>
          </a:xfrm>
        </p:grpSpPr>
        <p:sp>
          <p:nvSpPr>
            <p:cNvPr id="1449" name="Line 109">
              <a:extLst>
                <a:ext uri="{FF2B5EF4-FFF2-40B4-BE49-F238E27FC236}">
                  <a16:creationId xmlns:a16="http://schemas.microsoft.com/office/drawing/2014/main" id="{35F40F4A-2A55-44A7-9312-F1A4BE7D98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450" name="Line 110">
              <a:extLst>
                <a:ext uri="{FF2B5EF4-FFF2-40B4-BE49-F238E27FC236}">
                  <a16:creationId xmlns:a16="http://schemas.microsoft.com/office/drawing/2014/main" id="{0279834D-9566-45CC-8FE0-C9B0F55B8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451" name="Line 111">
              <a:extLst>
                <a:ext uri="{FF2B5EF4-FFF2-40B4-BE49-F238E27FC236}">
                  <a16:creationId xmlns:a16="http://schemas.microsoft.com/office/drawing/2014/main" id="{0B0001F0-C688-4FBD-828A-D38B2017FA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452" name="Line 112">
              <a:extLst>
                <a:ext uri="{FF2B5EF4-FFF2-40B4-BE49-F238E27FC236}">
                  <a16:creationId xmlns:a16="http://schemas.microsoft.com/office/drawing/2014/main" id="{9AFD595F-C526-4AE5-A40A-42B8C0C7D9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453" name="Line 113">
              <a:extLst>
                <a:ext uri="{FF2B5EF4-FFF2-40B4-BE49-F238E27FC236}">
                  <a16:creationId xmlns:a16="http://schemas.microsoft.com/office/drawing/2014/main" id="{82B1E99E-1F36-4004-B905-DED37EB530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1447" name="Text Box 34">
            <a:extLst>
              <a:ext uri="{FF2B5EF4-FFF2-40B4-BE49-F238E27FC236}">
                <a16:creationId xmlns:a16="http://schemas.microsoft.com/office/drawing/2014/main" id="{DAB2A834-10ED-48F4-9C2C-4F9E4D544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5586" y="6971828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i.v.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cxnSp>
        <p:nvCxnSpPr>
          <p:cNvPr id="1448" name="Straight Connector 1447">
            <a:extLst>
              <a:ext uri="{FF2B5EF4-FFF2-40B4-BE49-F238E27FC236}">
                <a16:creationId xmlns:a16="http://schemas.microsoft.com/office/drawing/2014/main" id="{BB6F1220-016D-433A-8DE9-067FE5C0E9D0}"/>
              </a:ext>
            </a:extLst>
          </p:cNvPr>
          <p:cNvCxnSpPr/>
          <p:nvPr/>
        </p:nvCxnSpPr>
        <p:spPr>
          <a:xfrm>
            <a:off x="1697791" y="6971828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4" name="TextBox 2593">
            <a:extLst>
              <a:ext uri="{FF2B5EF4-FFF2-40B4-BE49-F238E27FC236}">
                <a16:creationId xmlns:a16="http://schemas.microsoft.com/office/drawing/2014/main" id="{C609E24A-63D8-48AB-9DCC-155DC61E4833}"/>
              </a:ext>
            </a:extLst>
          </p:cNvPr>
          <p:cNvSpPr txBox="1"/>
          <p:nvPr/>
        </p:nvSpPr>
        <p:spPr>
          <a:xfrm>
            <a:off x="186280" y="5968"/>
            <a:ext cx="544544" cy="255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95" name="Group 22">
            <a:extLst>
              <a:ext uri="{FF2B5EF4-FFF2-40B4-BE49-F238E27FC236}">
                <a16:creationId xmlns:a16="http://schemas.microsoft.com/office/drawing/2014/main" id="{6FB464CE-3162-40F9-9D7D-C5093101E9D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8725" y="385020"/>
            <a:ext cx="519852" cy="345958"/>
            <a:chOff x="3832" y="1632"/>
            <a:chExt cx="1180" cy="824"/>
          </a:xfrm>
        </p:grpSpPr>
        <p:sp>
          <p:nvSpPr>
            <p:cNvPr id="2596" name="Freeform 23">
              <a:extLst>
                <a:ext uri="{FF2B5EF4-FFF2-40B4-BE49-F238E27FC236}">
                  <a16:creationId xmlns:a16="http://schemas.microsoft.com/office/drawing/2014/main" id="{9631DDAA-5085-4D05-9561-554E444C984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7" name="Freeform 24">
              <a:extLst>
                <a:ext uri="{FF2B5EF4-FFF2-40B4-BE49-F238E27FC236}">
                  <a16:creationId xmlns:a16="http://schemas.microsoft.com/office/drawing/2014/main" id="{629D8202-9EA0-4940-A482-27AFE7EF0B0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8" name="Oval 25">
              <a:extLst>
                <a:ext uri="{FF2B5EF4-FFF2-40B4-BE49-F238E27FC236}">
                  <a16:creationId xmlns:a16="http://schemas.microsoft.com/office/drawing/2014/main" id="{05BC3765-5896-4D59-BFE0-44B6DCD3396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2599" name="Freeform 26">
              <a:extLst>
                <a:ext uri="{FF2B5EF4-FFF2-40B4-BE49-F238E27FC236}">
                  <a16:creationId xmlns:a16="http://schemas.microsoft.com/office/drawing/2014/main" id="{013D2E71-8E19-4E20-9790-4D6BEB1A56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00" name="Text Box 31">
            <a:extLst>
              <a:ext uri="{FF2B5EF4-FFF2-40B4-BE49-F238E27FC236}">
                <a16:creationId xmlns:a16="http://schemas.microsoft.com/office/drawing/2014/main" id="{6899B6D2-3D5D-4021-99F1-CFA924189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221" y="726731"/>
            <a:ext cx="7753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4-5wk B6/PTGDR</a:t>
            </a:r>
            <a:r>
              <a:rPr lang="en-US" altLang="zh-HK" sz="800" b="1" i="0" baseline="30000" dirty="0">
                <a:cs typeface="Arial" panose="020B0604020202020204" pitchFamily="34" charset="0"/>
              </a:rPr>
              <a:t>-/-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sp>
        <p:nvSpPr>
          <p:cNvPr id="2601" name="Line 76">
            <a:extLst>
              <a:ext uri="{FF2B5EF4-FFF2-40B4-BE49-F238E27FC236}">
                <a16:creationId xmlns:a16="http://schemas.microsoft.com/office/drawing/2014/main" id="{BFE754A6-6A0A-4E7E-A69F-5FAF00F2876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34171" y="625804"/>
            <a:ext cx="360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2" name="Text Box 34">
            <a:extLst>
              <a:ext uri="{FF2B5EF4-FFF2-40B4-BE49-F238E27FC236}">
                <a16:creationId xmlns:a16="http://schemas.microsoft.com/office/drawing/2014/main" id="{7AB7089B-5C25-4D39-82DE-563B23E5A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2543" y="136088"/>
            <a:ext cx="6048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MOG</a:t>
            </a:r>
            <a:r>
              <a:rPr lang="en-US" altLang="zh-CN" sz="800" b="1" i="0" baseline="-25000" dirty="0">
                <a:cs typeface="Arial" panose="020B0604020202020204" pitchFamily="34" charset="0"/>
              </a:rPr>
              <a:t>35-55</a:t>
            </a:r>
            <a:endParaRPr lang="en-US" altLang="zh-CN" sz="800" b="1" i="0" dirty="0">
              <a:cs typeface="Arial" panose="020B0604020202020204" pitchFamily="34" charset="0"/>
            </a:endParaRPr>
          </a:p>
        </p:txBody>
      </p:sp>
      <p:grpSp>
        <p:nvGrpSpPr>
          <p:cNvPr id="2603" name="Group 22">
            <a:extLst>
              <a:ext uri="{FF2B5EF4-FFF2-40B4-BE49-F238E27FC236}">
                <a16:creationId xmlns:a16="http://schemas.microsoft.com/office/drawing/2014/main" id="{5B2A8450-281E-4AF2-BB53-32891331391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99607" y="900981"/>
            <a:ext cx="519852" cy="345958"/>
            <a:chOff x="3832" y="1632"/>
            <a:chExt cx="1180" cy="824"/>
          </a:xfrm>
        </p:grpSpPr>
        <p:sp>
          <p:nvSpPr>
            <p:cNvPr id="2604" name="Freeform 23">
              <a:extLst>
                <a:ext uri="{FF2B5EF4-FFF2-40B4-BE49-F238E27FC236}">
                  <a16:creationId xmlns:a16="http://schemas.microsoft.com/office/drawing/2014/main" id="{DF6388C2-D1EA-4FCD-AA5F-82E714792DE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12" y="1872"/>
              <a:ext cx="243" cy="187"/>
            </a:xfrm>
            <a:custGeom>
              <a:avLst/>
              <a:gdLst>
                <a:gd name="T0" fmla="*/ 141 w 243"/>
                <a:gd name="T1" fmla="*/ 187 h 187"/>
                <a:gd name="T2" fmla="*/ 243 w 243"/>
                <a:gd name="T3" fmla="*/ 126 h 187"/>
                <a:gd name="T4" fmla="*/ 232 w 243"/>
                <a:gd name="T5" fmla="*/ 76 h 187"/>
                <a:gd name="T6" fmla="*/ 202 w 243"/>
                <a:gd name="T7" fmla="*/ 56 h 187"/>
                <a:gd name="T8" fmla="*/ 131 w 243"/>
                <a:gd name="T9" fmla="*/ 5 h 187"/>
                <a:gd name="T10" fmla="*/ 0 w 243"/>
                <a:gd name="T11" fmla="*/ 0 h 187"/>
                <a:gd name="T12" fmla="*/ 48 w 243"/>
                <a:gd name="T13" fmla="*/ 144 h 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187"/>
                <a:gd name="T23" fmla="*/ 243 w 243"/>
                <a:gd name="T24" fmla="*/ 187 h 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187">
                  <a:moveTo>
                    <a:pt x="141" y="187"/>
                  </a:moveTo>
                  <a:cubicBezTo>
                    <a:pt x="198" y="178"/>
                    <a:pt x="224" y="181"/>
                    <a:pt x="243" y="126"/>
                  </a:cubicBezTo>
                  <a:cubicBezTo>
                    <a:pt x="239" y="109"/>
                    <a:pt x="241" y="91"/>
                    <a:pt x="232" y="76"/>
                  </a:cubicBezTo>
                  <a:cubicBezTo>
                    <a:pt x="226" y="66"/>
                    <a:pt x="211" y="64"/>
                    <a:pt x="202" y="56"/>
                  </a:cubicBezTo>
                  <a:cubicBezTo>
                    <a:pt x="178" y="36"/>
                    <a:pt x="160" y="19"/>
                    <a:pt x="131" y="5"/>
                  </a:cubicBezTo>
                  <a:lnTo>
                    <a:pt x="0" y="0"/>
                  </a:lnTo>
                  <a:lnTo>
                    <a:pt x="48" y="144"/>
                  </a:lnTo>
                </a:path>
              </a:pathLst>
            </a:custGeom>
            <a:solidFill>
              <a:srgbClr val="FF99CC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5" name="Freeform 24">
              <a:extLst>
                <a:ext uri="{FF2B5EF4-FFF2-40B4-BE49-F238E27FC236}">
                  <a16:creationId xmlns:a16="http://schemas.microsoft.com/office/drawing/2014/main" id="{473DF3CA-D783-4B96-8B22-5F7E3211D08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48" y="1819"/>
              <a:ext cx="1064" cy="573"/>
            </a:xfrm>
            <a:custGeom>
              <a:avLst/>
              <a:gdLst>
                <a:gd name="T0" fmla="*/ 1064 w 1064"/>
                <a:gd name="T1" fmla="*/ 364 h 573"/>
                <a:gd name="T2" fmla="*/ 983 w 1064"/>
                <a:gd name="T3" fmla="*/ 263 h 573"/>
                <a:gd name="T4" fmla="*/ 822 w 1064"/>
                <a:gd name="T5" fmla="*/ 192 h 573"/>
                <a:gd name="T6" fmla="*/ 761 w 1064"/>
                <a:gd name="T7" fmla="*/ 172 h 573"/>
                <a:gd name="T8" fmla="*/ 700 w 1064"/>
                <a:gd name="T9" fmla="*/ 202 h 573"/>
                <a:gd name="T10" fmla="*/ 609 w 1064"/>
                <a:gd name="T11" fmla="*/ 141 h 573"/>
                <a:gd name="T12" fmla="*/ 589 w 1064"/>
                <a:gd name="T13" fmla="*/ 111 h 573"/>
                <a:gd name="T14" fmla="*/ 549 w 1064"/>
                <a:gd name="T15" fmla="*/ 91 h 573"/>
                <a:gd name="T16" fmla="*/ 519 w 1064"/>
                <a:gd name="T17" fmla="*/ 61 h 573"/>
                <a:gd name="T18" fmla="*/ 347 w 1064"/>
                <a:gd name="T19" fmla="*/ 0 h 573"/>
                <a:gd name="T20" fmla="*/ 215 w 1064"/>
                <a:gd name="T21" fmla="*/ 10 h 573"/>
                <a:gd name="T22" fmla="*/ 155 w 1064"/>
                <a:gd name="T23" fmla="*/ 30 h 573"/>
                <a:gd name="T24" fmla="*/ 124 w 1064"/>
                <a:gd name="T25" fmla="*/ 61 h 573"/>
                <a:gd name="T26" fmla="*/ 94 w 1064"/>
                <a:gd name="T27" fmla="*/ 71 h 573"/>
                <a:gd name="T28" fmla="*/ 44 w 1064"/>
                <a:gd name="T29" fmla="*/ 111 h 573"/>
                <a:gd name="T30" fmla="*/ 3 w 1064"/>
                <a:gd name="T31" fmla="*/ 192 h 573"/>
                <a:gd name="T32" fmla="*/ 13 w 1064"/>
                <a:gd name="T33" fmla="*/ 384 h 573"/>
                <a:gd name="T34" fmla="*/ 44 w 1064"/>
                <a:gd name="T35" fmla="*/ 394 h 573"/>
                <a:gd name="T36" fmla="*/ 64 w 1064"/>
                <a:gd name="T37" fmla="*/ 424 h 573"/>
                <a:gd name="T38" fmla="*/ 377 w 1064"/>
                <a:gd name="T39" fmla="*/ 515 h 573"/>
                <a:gd name="T40" fmla="*/ 488 w 1064"/>
                <a:gd name="T41" fmla="*/ 566 h 573"/>
                <a:gd name="T42" fmla="*/ 741 w 1064"/>
                <a:gd name="T43" fmla="*/ 525 h 573"/>
                <a:gd name="T44" fmla="*/ 822 w 1064"/>
                <a:gd name="T45" fmla="*/ 465 h 573"/>
                <a:gd name="T46" fmla="*/ 1024 w 1064"/>
                <a:gd name="T47" fmla="*/ 434 h 573"/>
                <a:gd name="T48" fmla="*/ 1064 w 1064"/>
                <a:gd name="T49" fmla="*/ 364 h 5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4"/>
                <a:gd name="T76" fmla="*/ 0 h 573"/>
                <a:gd name="T77" fmla="*/ 1064 w 1064"/>
                <a:gd name="T78" fmla="*/ 573 h 5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4" h="573">
                  <a:moveTo>
                    <a:pt x="1064" y="364"/>
                  </a:moveTo>
                  <a:cubicBezTo>
                    <a:pt x="1048" y="314"/>
                    <a:pt x="1032" y="279"/>
                    <a:pt x="983" y="263"/>
                  </a:cubicBezTo>
                  <a:cubicBezTo>
                    <a:pt x="941" y="218"/>
                    <a:pt x="880" y="208"/>
                    <a:pt x="822" y="192"/>
                  </a:cubicBezTo>
                  <a:cubicBezTo>
                    <a:pt x="801" y="186"/>
                    <a:pt x="761" y="172"/>
                    <a:pt x="761" y="172"/>
                  </a:cubicBezTo>
                  <a:cubicBezTo>
                    <a:pt x="749" y="180"/>
                    <a:pt x="718" y="205"/>
                    <a:pt x="700" y="202"/>
                  </a:cubicBezTo>
                  <a:cubicBezTo>
                    <a:pt x="671" y="198"/>
                    <a:pt x="627" y="164"/>
                    <a:pt x="609" y="141"/>
                  </a:cubicBezTo>
                  <a:cubicBezTo>
                    <a:pt x="601" y="132"/>
                    <a:pt x="598" y="119"/>
                    <a:pt x="589" y="111"/>
                  </a:cubicBezTo>
                  <a:cubicBezTo>
                    <a:pt x="578" y="101"/>
                    <a:pt x="561" y="100"/>
                    <a:pt x="549" y="91"/>
                  </a:cubicBezTo>
                  <a:cubicBezTo>
                    <a:pt x="537" y="83"/>
                    <a:pt x="531" y="68"/>
                    <a:pt x="519" y="61"/>
                  </a:cubicBezTo>
                  <a:cubicBezTo>
                    <a:pt x="476" y="37"/>
                    <a:pt x="395" y="12"/>
                    <a:pt x="347" y="0"/>
                  </a:cubicBezTo>
                  <a:cubicBezTo>
                    <a:pt x="303" y="3"/>
                    <a:pt x="259" y="3"/>
                    <a:pt x="215" y="10"/>
                  </a:cubicBezTo>
                  <a:cubicBezTo>
                    <a:pt x="194" y="13"/>
                    <a:pt x="155" y="30"/>
                    <a:pt x="155" y="30"/>
                  </a:cubicBezTo>
                  <a:cubicBezTo>
                    <a:pt x="145" y="40"/>
                    <a:pt x="136" y="53"/>
                    <a:pt x="124" y="61"/>
                  </a:cubicBezTo>
                  <a:cubicBezTo>
                    <a:pt x="115" y="67"/>
                    <a:pt x="102" y="64"/>
                    <a:pt x="94" y="71"/>
                  </a:cubicBezTo>
                  <a:cubicBezTo>
                    <a:pt x="29" y="123"/>
                    <a:pt x="119" y="86"/>
                    <a:pt x="44" y="111"/>
                  </a:cubicBezTo>
                  <a:cubicBezTo>
                    <a:pt x="32" y="143"/>
                    <a:pt x="14" y="160"/>
                    <a:pt x="3" y="192"/>
                  </a:cubicBezTo>
                  <a:cubicBezTo>
                    <a:pt x="6" y="256"/>
                    <a:pt x="0" y="321"/>
                    <a:pt x="13" y="384"/>
                  </a:cubicBezTo>
                  <a:cubicBezTo>
                    <a:pt x="15" y="395"/>
                    <a:pt x="35" y="387"/>
                    <a:pt x="44" y="394"/>
                  </a:cubicBezTo>
                  <a:cubicBezTo>
                    <a:pt x="53" y="401"/>
                    <a:pt x="57" y="414"/>
                    <a:pt x="64" y="424"/>
                  </a:cubicBezTo>
                  <a:cubicBezTo>
                    <a:pt x="113" y="573"/>
                    <a:pt x="161" y="507"/>
                    <a:pt x="377" y="515"/>
                  </a:cubicBezTo>
                  <a:cubicBezTo>
                    <a:pt x="467" y="561"/>
                    <a:pt x="429" y="546"/>
                    <a:pt x="488" y="566"/>
                  </a:cubicBezTo>
                  <a:cubicBezTo>
                    <a:pt x="789" y="551"/>
                    <a:pt x="613" y="572"/>
                    <a:pt x="741" y="525"/>
                  </a:cubicBezTo>
                  <a:cubicBezTo>
                    <a:pt x="765" y="490"/>
                    <a:pt x="782" y="478"/>
                    <a:pt x="822" y="465"/>
                  </a:cubicBezTo>
                  <a:cubicBezTo>
                    <a:pt x="913" y="405"/>
                    <a:pt x="779" y="486"/>
                    <a:pt x="1024" y="434"/>
                  </a:cubicBezTo>
                  <a:cubicBezTo>
                    <a:pt x="1044" y="430"/>
                    <a:pt x="1050" y="378"/>
                    <a:pt x="1064" y="364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6" name="Oval 25">
              <a:extLst>
                <a:ext uri="{FF2B5EF4-FFF2-40B4-BE49-F238E27FC236}">
                  <a16:creationId xmlns:a16="http://schemas.microsoft.com/office/drawing/2014/main" id="{C02238CD-22FD-42C2-9982-7DA54AFB9A3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5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TW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2607" name="Freeform 26">
              <a:extLst>
                <a:ext uri="{FF2B5EF4-FFF2-40B4-BE49-F238E27FC236}">
                  <a16:creationId xmlns:a16="http://schemas.microsoft.com/office/drawing/2014/main" id="{CB42E022-962D-49CC-A50A-816724915B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32" y="1632"/>
              <a:ext cx="176" cy="824"/>
            </a:xfrm>
            <a:custGeom>
              <a:avLst/>
              <a:gdLst>
                <a:gd name="T0" fmla="*/ 152 w 176"/>
                <a:gd name="T1" fmla="*/ 576 h 824"/>
                <a:gd name="T2" fmla="*/ 152 w 176"/>
                <a:gd name="T3" fmla="*/ 816 h 824"/>
                <a:gd name="T4" fmla="*/ 8 w 176"/>
                <a:gd name="T5" fmla="*/ 528 h 824"/>
                <a:gd name="T6" fmla="*/ 104 w 176"/>
                <a:gd name="T7" fmla="*/ 288 h 824"/>
                <a:gd name="T8" fmla="*/ 8 w 176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824"/>
                <a:gd name="T17" fmla="*/ 176 w 176"/>
                <a:gd name="T18" fmla="*/ 824 h 8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824">
                  <a:moveTo>
                    <a:pt x="152" y="576"/>
                  </a:moveTo>
                  <a:cubicBezTo>
                    <a:pt x="164" y="700"/>
                    <a:pt x="176" y="824"/>
                    <a:pt x="152" y="816"/>
                  </a:cubicBezTo>
                  <a:cubicBezTo>
                    <a:pt x="128" y="808"/>
                    <a:pt x="16" y="616"/>
                    <a:pt x="8" y="528"/>
                  </a:cubicBezTo>
                  <a:cubicBezTo>
                    <a:pt x="0" y="440"/>
                    <a:pt x="104" y="376"/>
                    <a:pt x="104" y="288"/>
                  </a:cubicBezTo>
                  <a:cubicBezTo>
                    <a:pt x="104" y="200"/>
                    <a:pt x="24" y="48"/>
                    <a:pt x="8" y="0"/>
                  </a:cubicBez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08" name="Text Box 31">
            <a:extLst>
              <a:ext uri="{FF2B5EF4-FFF2-40B4-BE49-F238E27FC236}">
                <a16:creationId xmlns:a16="http://schemas.microsoft.com/office/drawing/2014/main" id="{F895C58A-E339-4EC5-A778-840ACFF07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8483" y="1198425"/>
            <a:ext cx="8128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4-5wk B6/PTGDR</a:t>
            </a:r>
            <a:r>
              <a:rPr lang="en-US" altLang="zh-HK" sz="800" b="1" i="0" baseline="30000" dirty="0">
                <a:cs typeface="Arial" panose="020B0604020202020204" pitchFamily="34" charset="0"/>
              </a:rPr>
              <a:t>-/-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sp>
        <p:nvSpPr>
          <p:cNvPr id="2609" name="Line 76">
            <a:extLst>
              <a:ext uri="{FF2B5EF4-FFF2-40B4-BE49-F238E27FC236}">
                <a16:creationId xmlns:a16="http://schemas.microsoft.com/office/drawing/2014/main" id="{1C18004A-F691-4E6D-90D3-D70DA82B9C8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30971" y="1131356"/>
            <a:ext cx="720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0" name="Line 27">
            <a:extLst>
              <a:ext uri="{FF2B5EF4-FFF2-40B4-BE49-F238E27FC236}">
                <a16:creationId xmlns:a16="http://schemas.microsoft.com/office/drawing/2014/main" id="{A37C3DB3-6C04-4E5C-B169-77E0724946EB}"/>
              </a:ext>
            </a:extLst>
          </p:cNvPr>
          <p:cNvSpPr>
            <a:spLocks noChangeShapeType="1"/>
          </p:cNvSpPr>
          <p:nvPr/>
        </p:nvSpPr>
        <p:spPr bwMode="auto">
          <a:xfrm>
            <a:off x="1546885" y="317037"/>
            <a:ext cx="0" cy="21531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1" name="Text Box 34">
            <a:extLst>
              <a:ext uri="{FF2B5EF4-FFF2-40B4-BE49-F238E27FC236}">
                <a16:creationId xmlns:a16="http://schemas.microsoft.com/office/drawing/2014/main" id="{3B8C9665-C79C-4573-BB9D-2B52EF1C2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014" y="709509"/>
            <a:ext cx="4305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DC</a:t>
            </a:r>
          </a:p>
        </p:txBody>
      </p:sp>
      <p:sp>
        <p:nvSpPr>
          <p:cNvPr id="2612" name="Explosion: 8 Points 2611">
            <a:extLst>
              <a:ext uri="{FF2B5EF4-FFF2-40B4-BE49-F238E27FC236}">
                <a16:creationId xmlns:a16="http://schemas.microsoft.com/office/drawing/2014/main" id="{470B3C72-D22B-4172-8B09-2C6B2E0C31CF}"/>
              </a:ext>
            </a:extLst>
          </p:cNvPr>
          <p:cNvSpPr/>
          <p:nvPr/>
        </p:nvSpPr>
        <p:spPr>
          <a:xfrm>
            <a:off x="1339524" y="577575"/>
            <a:ext cx="245328" cy="119572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3" name="Explosion: 8 Points 2612">
            <a:extLst>
              <a:ext uri="{FF2B5EF4-FFF2-40B4-BE49-F238E27FC236}">
                <a16:creationId xmlns:a16="http://schemas.microsoft.com/office/drawing/2014/main" id="{5D4819B0-78A8-4C5A-A49F-9E69F9F838B6}"/>
              </a:ext>
            </a:extLst>
          </p:cNvPr>
          <p:cNvSpPr/>
          <p:nvPr/>
        </p:nvSpPr>
        <p:spPr>
          <a:xfrm>
            <a:off x="1461228" y="532355"/>
            <a:ext cx="245328" cy="119572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4" name="Explosion: 8 Points 2613">
            <a:extLst>
              <a:ext uri="{FF2B5EF4-FFF2-40B4-BE49-F238E27FC236}">
                <a16:creationId xmlns:a16="http://schemas.microsoft.com/office/drawing/2014/main" id="{69C101E3-35D6-4285-B2BD-D05A37E362A9}"/>
              </a:ext>
            </a:extLst>
          </p:cNvPr>
          <p:cNvSpPr/>
          <p:nvPr/>
        </p:nvSpPr>
        <p:spPr>
          <a:xfrm>
            <a:off x="1448092" y="649723"/>
            <a:ext cx="245328" cy="119572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15" name="Group 2614">
            <a:extLst>
              <a:ext uri="{FF2B5EF4-FFF2-40B4-BE49-F238E27FC236}">
                <a16:creationId xmlns:a16="http://schemas.microsoft.com/office/drawing/2014/main" id="{0DF6525A-7A0F-40AB-9968-A197936BEBC0}"/>
              </a:ext>
            </a:extLst>
          </p:cNvPr>
          <p:cNvGrpSpPr/>
          <p:nvPr/>
        </p:nvGrpSpPr>
        <p:grpSpPr>
          <a:xfrm>
            <a:off x="1467253" y="152936"/>
            <a:ext cx="165684" cy="157920"/>
            <a:chOff x="2546662" y="5958166"/>
            <a:chExt cx="165684" cy="157920"/>
          </a:xfrm>
        </p:grpSpPr>
        <p:sp>
          <p:nvSpPr>
            <p:cNvPr id="2616" name="Flowchart: Connector 2615">
              <a:extLst>
                <a:ext uri="{FF2B5EF4-FFF2-40B4-BE49-F238E27FC236}">
                  <a16:creationId xmlns:a16="http://schemas.microsoft.com/office/drawing/2014/main" id="{54D333A4-C757-4618-9159-AAC1C3FA7B44}"/>
                </a:ext>
              </a:extLst>
            </p:cNvPr>
            <p:cNvSpPr/>
            <p:nvPr/>
          </p:nvSpPr>
          <p:spPr>
            <a:xfrm>
              <a:off x="2614691" y="6018020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7" name="Flowchart: Connector 2616">
              <a:extLst>
                <a:ext uri="{FF2B5EF4-FFF2-40B4-BE49-F238E27FC236}">
                  <a16:creationId xmlns:a16="http://schemas.microsoft.com/office/drawing/2014/main" id="{9C4EF40E-29AB-4DFB-8FF2-648B193E8C4C}"/>
                </a:ext>
              </a:extLst>
            </p:cNvPr>
            <p:cNvSpPr/>
            <p:nvPr/>
          </p:nvSpPr>
          <p:spPr>
            <a:xfrm>
              <a:off x="2590368" y="6070367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8" name="Flowchart: Connector 2617">
              <a:extLst>
                <a:ext uri="{FF2B5EF4-FFF2-40B4-BE49-F238E27FC236}">
                  <a16:creationId xmlns:a16="http://schemas.microsoft.com/office/drawing/2014/main" id="{7390EC1A-604E-444A-B33E-6E3A8C6F855E}"/>
                </a:ext>
              </a:extLst>
            </p:cNvPr>
            <p:cNvSpPr/>
            <p:nvPr/>
          </p:nvSpPr>
          <p:spPr>
            <a:xfrm>
              <a:off x="2546662" y="5958166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9" name="Flowchart: Connector 2618">
              <a:extLst>
                <a:ext uri="{FF2B5EF4-FFF2-40B4-BE49-F238E27FC236}">
                  <a16:creationId xmlns:a16="http://schemas.microsoft.com/office/drawing/2014/main" id="{A9170B9C-1955-4045-9ACA-6B148654B42D}"/>
                </a:ext>
              </a:extLst>
            </p:cNvPr>
            <p:cNvSpPr/>
            <p:nvPr/>
          </p:nvSpPr>
          <p:spPr>
            <a:xfrm>
              <a:off x="2560194" y="6040811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0" name="Flowchart: Connector 2619">
              <a:extLst>
                <a:ext uri="{FF2B5EF4-FFF2-40B4-BE49-F238E27FC236}">
                  <a16:creationId xmlns:a16="http://schemas.microsoft.com/office/drawing/2014/main" id="{5E592331-45D8-4FA5-841B-E0DEA9B71883}"/>
                </a:ext>
              </a:extLst>
            </p:cNvPr>
            <p:cNvSpPr/>
            <p:nvPr/>
          </p:nvSpPr>
          <p:spPr>
            <a:xfrm>
              <a:off x="2666627" y="6060600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1" name="Flowchart: Connector 2620">
              <a:extLst>
                <a:ext uri="{FF2B5EF4-FFF2-40B4-BE49-F238E27FC236}">
                  <a16:creationId xmlns:a16="http://schemas.microsoft.com/office/drawing/2014/main" id="{D1E55078-CDF0-4CFA-BFC8-2CC466CB0E80}"/>
                </a:ext>
              </a:extLst>
            </p:cNvPr>
            <p:cNvSpPr/>
            <p:nvPr/>
          </p:nvSpPr>
          <p:spPr>
            <a:xfrm>
              <a:off x="2632795" y="5991523"/>
              <a:ext cx="45719" cy="45719"/>
            </a:xfrm>
            <a:prstGeom prst="flowChartConnector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22" name="Straight Connector 2621">
            <a:extLst>
              <a:ext uri="{FF2B5EF4-FFF2-40B4-BE49-F238E27FC236}">
                <a16:creationId xmlns:a16="http://schemas.microsoft.com/office/drawing/2014/main" id="{7B7A33EF-DD0B-4FD2-B38C-3A13812F5ACC}"/>
              </a:ext>
            </a:extLst>
          </p:cNvPr>
          <p:cNvCxnSpPr/>
          <p:nvPr/>
        </p:nvCxnSpPr>
        <p:spPr>
          <a:xfrm>
            <a:off x="1854697" y="626530"/>
            <a:ext cx="5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3" name="Line 27">
            <a:extLst>
              <a:ext uri="{FF2B5EF4-FFF2-40B4-BE49-F238E27FC236}">
                <a16:creationId xmlns:a16="http://schemas.microsoft.com/office/drawing/2014/main" id="{42BCAC48-CEA0-4845-9074-32FE3B8E767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21664" y="631059"/>
            <a:ext cx="0" cy="28033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4" name="Line 27">
            <a:extLst>
              <a:ext uri="{FF2B5EF4-FFF2-40B4-BE49-F238E27FC236}">
                <a16:creationId xmlns:a16="http://schemas.microsoft.com/office/drawing/2014/main" id="{C8B42133-93C9-491D-9276-D9901E6506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394397" y="623397"/>
            <a:ext cx="0" cy="28033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25" name="Straight Connector 2624">
            <a:extLst>
              <a:ext uri="{FF2B5EF4-FFF2-40B4-BE49-F238E27FC236}">
                <a16:creationId xmlns:a16="http://schemas.microsoft.com/office/drawing/2014/main" id="{CF51D2C2-A100-40C8-B590-C92E3F5D2E25}"/>
              </a:ext>
            </a:extLst>
          </p:cNvPr>
          <p:cNvCxnSpPr/>
          <p:nvPr/>
        </p:nvCxnSpPr>
        <p:spPr>
          <a:xfrm>
            <a:off x="2107668" y="1041356"/>
            <a:ext cx="0" cy="9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6" name="Straight Connector 2625">
            <a:extLst>
              <a:ext uri="{FF2B5EF4-FFF2-40B4-BE49-F238E27FC236}">
                <a16:creationId xmlns:a16="http://schemas.microsoft.com/office/drawing/2014/main" id="{C2B9B851-F28A-4551-B613-E867FDFC1D4A}"/>
              </a:ext>
            </a:extLst>
          </p:cNvPr>
          <p:cNvCxnSpPr/>
          <p:nvPr/>
        </p:nvCxnSpPr>
        <p:spPr>
          <a:xfrm>
            <a:off x="2400839" y="1041356"/>
            <a:ext cx="0" cy="9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7" name="Text Box 30">
            <a:extLst>
              <a:ext uri="{FF2B5EF4-FFF2-40B4-BE49-F238E27FC236}">
                <a16:creationId xmlns:a16="http://schemas.microsoft.com/office/drawing/2014/main" id="{2BC362A8-59ED-438F-96DB-77B964B7C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732" y="1117316"/>
            <a:ext cx="8367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D0  D2      D5                                                                 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cxnSp>
        <p:nvCxnSpPr>
          <p:cNvPr id="2628" name="Straight Connector 2627">
            <a:extLst>
              <a:ext uri="{FF2B5EF4-FFF2-40B4-BE49-F238E27FC236}">
                <a16:creationId xmlns:a16="http://schemas.microsoft.com/office/drawing/2014/main" id="{53DDB7F4-3F2B-4CC8-A89E-7FB9CF3B18B0}"/>
              </a:ext>
            </a:extLst>
          </p:cNvPr>
          <p:cNvCxnSpPr/>
          <p:nvPr/>
        </p:nvCxnSpPr>
        <p:spPr>
          <a:xfrm>
            <a:off x="1931744" y="1043950"/>
            <a:ext cx="0" cy="9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9" name="Text Box 34">
            <a:extLst>
              <a:ext uri="{FF2B5EF4-FFF2-40B4-BE49-F238E27FC236}">
                <a16:creationId xmlns:a16="http://schemas.microsoft.com/office/drawing/2014/main" id="{BB81844C-72BF-4273-972F-A835E4B97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3225" y="1477888"/>
            <a:ext cx="979939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Pertussis toxin </a:t>
            </a:r>
          </a:p>
        </p:txBody>
      </p:sp>
      <p:sp>
        <p:nvSpPr>
          <p:cNvPr id="2630" name="Line 27">
            <a:extLst>
              <a:ext uri="{FF2B5EF4-FFF2-40B4-BE49-F238E27FC236}">
                <a16:creationId xmlns:a16="http://schemas.microsoft.com/office/drawing/2014/main" id="{746C8121-D18F-4055-A4CC-A949F0050AA1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1928567" y="1278619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1" name="Line 27">
            <a:extLst>
              <a:ext uri="{FF2B5EF4-FFF2-40B4-BE49-F238E27FC236}">
                <a16:creationId xmlns:a16="http://schemas.microsoft.com/office/drawing/2014/main" id="{21608365-F75E-4106-BEB1-1F47A704455C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2107668" y="1278619"/>
            <a:ext cx="0" cy="236919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2" name="Text Box 34">
            <a:extLst>
              <a:ext uri="{FF2B5EF4-FFF2-40B4-BE49-F238E27FC236}">
                <a16:creationId xmlns:a16="http://schemas.microsoft.com/office/drawing/2014/main" id="{247D2691-B88C-4B3F-B865-958CDBCC8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5912" y="1320129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i.v.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grpSp>
        <p:nvGrpSpPr>
          <p:cNvPr id="2633" name="Group 2632">
            <a:extLst>
              <a:ext uri="{FF2B5EF4-FFF2-40B4-BE49-F238E27FC236}">
                <a16:creationId xmlns:a16="http://schemas.microsoft.com/office/drawing/2014/main" id="{EBE8E167-FFF7-4802-B84D-BBB306C7433B}"/>
              </a:ext>
            </a:extLst>
          </p:cNvPr>
          <p:cNvGrpSpPr/>
          <p:nvPr/>
        </p:nvGrpSpPr>
        <p:grpSpPr>
          <a:xfrm>
            <a:off x="2650971" y="176008"/>
            <a:ext cx="3661583" cy="1440171"/>
            <a:chOff x="2794890" y="5149553"/>
            <a:chExt cx="3661583" cy="1440171"/>
          </a:xfrm>
        </p:grpSpPr>
        <p:grpSp>
          <p:nvGrpSpPr>
            <p:cNvPr id="2634" name="Group 2633">
              <a:extLst>
                <a:ext uri="{FF2B5EF4-FFF2-40B4-BE49-F238E27FC236}">
                  <a16:creationId xmlns:a16="http://schemas.microsoft.com/office/drawing/2014/main" id="{CA8D40FB-EA79-4055-9E1F-DC846ABF227E}"/>
                </a:ext>
              </a:extLst>
            </p:cNvPr>
            <p:cNvGrpSpPr/>
            <p:nvPr/>
          </p:nvGrpSpPr>
          <p:grpSpPr>
            <a:xfrm>
              <a:off x="3114307" y="5189320"/>
              <a:ext cx="845194" cy="279346"/>
              <a:chOff x="7778165" y="1577821"/>
              <a:chExt cx="845194" cy="279346"/>
            </a:xfrm>
          </p:grpSpPr>
          <p:sp>
            <p:nvSpPr>
              <p:cNvPr id="3160" name="Rectangle 246">
                <a:extLst>
                  <a:ext uri="{FF2B5EF4-FFF2-40B4-BE49-F238E27FC236}">
                    <a16:creationId xmlns:a16="http://schemas.microsoft.com/office/drawing/2014/main" id="{B0252D25-13C8-40D0-AB82-D6C56DD75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70936" y="1577821"/>
                <a:ext cx="355867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B6</a:t>
                </a:r>
                <a:r>
                  <a:rPr kumimoji="0" lang="en-US" altLang="zh-CN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→B6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61" name="Line 247">
                <a:extLst>
                  <a:ext uri="{FF2B5EF4-FFF2-40B4-BE49-F238E27FC236}">
                    <a16:creationId xmlns:a16="http://schemas.microsoft.com/office/drawing/2014/main" id="{D7A7B899-884A-43E2-A554-DC42D2C5F8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8165" y="1631460"/>
                <a:ext cx="124988" cy="744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2" name="Rectangle 248">
                <a:extLst>
                  <a:ext uri="{FF2B5EF4-FFF2-40B4-BE49-F238E27FC236}">
                    <a16:creationId xmlns:a16="http://schemas.microsoft.com/office/drawing/2014/main" id="{2F110FF7-DE2D-4639-9543-065F7AF7E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11725" y="1604604"/>
                <a:ext cx="57286" cy="57286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3" name="Rectangle 249">
                <a:extLst>
                  <a:ext uri="{FF2B5EF4-FFF2-40B4-BE49-F238E27FC236}">
                    <a16:creationId xmlns:a16="http://schemas.microsoft.com/office/drawing/2014/main" id="{10E52EEB-F758-4C23-8BD0-A222513AC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70936" y="1734056"/>
                <a:ext cx="652423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PTGDR</a:t>
                </a:r>
                <a:r>
                  <a:rPr kumimoji="0" lang="en-US" altLang="zh-CN" sz="800" b="0" i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-/-</a:t>
                </a:r>
                <a:r>
                  <a:rPr lang="en-US" altLang="zh-CN" sz="8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→B6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64" name="Line 250">
                <a:extLst>
                  <a:ext uri="{FF2B5EF4-FFF2-40B4-BE49-F238E27FC236}">
                    <a16:creationId xmlns:a16="http://schemas.microsoft.com/office/drawing/2014/main" id="{D5E48782-78F9-4A8A-907D-1B40615086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8165" y="1787650"/>
                <a:ext cx="124988" cy="74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5" name="Rectangle 251">
                <a:extLst>
                  <a:ext uri="{FF2B5EF4-FFF2-40B4-BE49-F238E27FC236}">
                    <a16:creationId xmlns:a16="http://schemas.microsoft.com/office/drawing/2014/main" id="{31D3C27A-B936-4ACA-8CEA-CC2FB454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11725" y="1760839"/>
                <a:ext cx="57286" cy="57286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35" name="Group 2634">
              <a:extLst>
                <a:ext uri="{FF2B5EF4-FFF2-40B4-BE49-F238E27FC236}">
                  <a16:creationId xmlns:a16="http://schemas.microsoft.com/office/drawing/2014/main" id="{C367B2BA-C7B3-4C6F-A3E5-161FF5DF4BB2}"/>
                </a:ext>
              </a:extLst>
            </p:cNvPr>
            <p:cNvGrpSpPr/>
            <p:nvPr/>
          </p:nvGrpSpPr>
          <p:grpSpPr>
            <a:xfrm>
              <a:off x="5025481" y="5204191"/>
              <a:ext cx="1141749" cy="279346"/>
              <a:chOff x="4638120" y="1720962"/>
              <a:chExt cx="1141749" cy="279346"/>
            </a:xfrm>
          </p:grpSpPr>
          <p:sp>
            <p:nvSpPr>
              <p:cNvPr id="3154" name="Rectangle 246">
                <a:extLst>
                  <a:ext uri="{FF2B5EF4-FFF2-40B4-BE49-F238E27FC236}">
                    <a16:creationId xmlns:a16="http://schemas.microsoft.com/office/drawing/2014/main" id="{C8FA94C8-540B-4BC7-99BD-B1879A9F6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0891" y="1720962"/>
                <a:ext cx="652423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B6</a:t>
                </a:r>
                <a:r>
                  <a:rPr kumimoji="0" lang="en-US" altLang="zh-CN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→PTGDR</a:t>
                </a:r>
                <a:r>
                  <a:rPr kumimoji="0" lang="en-US" altLang="zh-CN" sz="800" b="0" i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-/-</a:t>
                </a:r>
                <a:endPara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55" name="Line 247">
                <a:extLst>
                  <a:ext uri="{FF2B5EF4-FFF2-40B4-BE49-F238E27FC236}">
                    <a16:creationId xmlns:a16="http://schemas.microsoft.com/office/drawing/2014/main" id="{7DE9781D-A1F6-4EE2-9ECC-185D7AA06C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8120" y="1774601"/>
                <a:ext cx="124988" cy="744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6" name="Rectangle 248">
                <a:extLst>
                  <a:ext uri="{FF2B5EF4-FFF2-40B4-BE49-F238E27FC236}">
                    <a16:creationId xmlns:a16="http://schemas.microsoft.com/office/drawing/2014/main" id="{230DEEAB-D899-401D-8B45-722C1C4873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1680" y="1747745"/>
                <a:ext cx="57286" cy="57286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7" name="Rectangle 249">
                <a:extLst>
                  <a:ext uri="{FF2B5EF4-FFF2-40B4-BE49-F238E27FC236}">
                    <a16:creationId xmlns:a16="http://schemas.microsoft.com/office/drawing/2014/main" id="{B3D51288-69CD-44AC-A5EB-EB7353536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0891" y="1877197"/>
                <a:ext cx="948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PTGDR</a:t>
                </a:r>
                <a:r>
                  <a:rPr kumimoji="0" lang="en-US" altLang="zh-CN" sz="800" b="0" i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-/-</a:t>
                </a:r>
                <a:r>
                  <a:rPr lang="en-US" altLang="zh-CN" sz="8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→PTGDR</a:t>
                </a:r>
                <a:r>
                  <a:rPr lang="en-US" altLang="zh-CN" sz="800" baseline="30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-/-</a:t>
                </a:r>
                <a:endPara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58" name="Line 250">
                <a:extLst>
                  <a:ext uri="{FF2B5EF4-FFF2-40B4-BE49-F238E27FC236}">
                    <a16:creationId xmlns:a16="http://schemas.microsoft.com/office/drawing/2014/main" id="{01397F5E-3BD0-451F-AEC2-AFD4D972A2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8120" y="1930791"/>
                <a:ext cx="124988" cy="74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9" name="Rectangle 251">
                <a:extLst>
                  <a:ext uri="{FF2B5EF4-FFF2-40B4-BE49-F238E27FC236}">
                    <a16:creationId xmlns:a16="http://schemas.microsoft.com/office/drawing/2014/main" id="{A93A6561-1EE9-4EA4-AFB8-DF23820B7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1680" y="1903980"/>
                <a:ext cx="57286" cy="57286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36" name="Group 2635">
              <a:extLst>
                <a:ext uri="{FF2B5EF4-FFF2-40B4-BE49-F238E27FC236}">
                  <a16:creationId xmlns:a16="http://schemas.microsoft.com/office/drawing/2014/main" id="{A8544CD5-096A-4CEC-84F7-8CC66865E9E2}"/>
                </a:ext>
              </a:extLst>
            </p:cNvPr>
            <p:cNvGrpSpPr/>
            <p:nvPr/>
          </p:nvGrpSpPr>
          <p:grpSpPr>
            <a:xfrm>
              <a:off x="2794890" y="5149724"/>
              <a:ext cx="1800000" cy="1440000"/>
              <a:chOff x="2794890" y="5149724"/>
              <a:chExt cx="1997528" cy="1486337"/>
            </a:xfrm>
          </p:grpSpPr>
          <p:sp>
            <p:nvSpPr>
              <p:cNvPr id="2896" name="Line 7">
                <a:extLst>
                  <a:ext uri="{FF2B5EF4-FFF2-40B4-BE49-F238E27FC236}">
                    <a16:creationId xmlns:a16="http://schemas.microsoft.com/office/drawing/2014/main" id="{E57E3E02-BB3C-44F3-BF94-A3B47288DC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6855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7" name="Line 8">
                <a:extLst>
                  <a:ext uri="{FF2B5EF4-FFF2-40B4-BE49-F238E27FC236}">
                    <a16:creationId xmlns:a16="http://schemas.microsoft.com/office/drawing/2014/main" id="{8BEE1AE0-6CED-46F6-830A-1026235513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83684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8" name="Line 9">
                <a:extLst>
                  <a:ext uri="{FF2B5EF4-FFF2-40B4-BE49-F238E27FC236}">
                    <a16:creationId xmlns:a16="http://schemas.microsoft.com/office/drawing/2014/main" id="{FDDC3F97-0822-4E38-8050-F6958D48FA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0515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9" name="Line 10">
                <a:extLst>
                  <a:ext uri="{FF2B5EF4-FFF2-40B4-BE49-F238E27FC236}">
                    <a16:creationId xmlns:a16="http://schemas.microsoft.com/office/drawing/2014/main" id="{63CB1B45-C760-4618-BD34-7BCB2BD56A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1734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0" name="Line 11">
                <a:extLst>
                  <a:ext uri="{FF2B5EF4-FFF2-40B4-BE49-F238E27FC236}">
                    <a16:creationId xmlns:a16="http://schemas.microsoft.com/office/drawing/2014/main" id="{8B06A249-59A0-4354-81CB-5B85DE030B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17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1" name="Line 12">
                <a:extLst>
                  <a:ext uri="{FF2B5EF4-FFF2-40B4-BE49-F238E27FC236}">
                    <a16:creationId xmlns:a16="http://schemas.microsoft.com/office/drawing/2014/main" id="{798A2964-0D5C-4B9D-BDBD-181C41FF4C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100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2" name="Line 13">
                <a:extLst>
                  <a:ext uri="{FF2B5EF4-FFF2-40B4-BE49-F238E27FC236}">
                    <a16:creationId xmlns:a16="http://schemas.microsoft.com/office/drawing/2014/main" id="{4B6B91FD-E2FD-4637-8250-56BE6471F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783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3" name="Line 14">
                <a:extLst>
                  <a:ext uri="{FF2B5EF4-FFF2-40B4-BE49-F238E27FC236}">
                    <a16:creationId xmlns:a16="http://schemas.microsoft.com/office/drawing/2014/main" id="{EFCB3A82-9B61-4061-A8CC-79B0267EB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5654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4" name="Line 15">
                <a:extLst>
                  <a:ext uri="{FF2B5EF4-FFF2-40B4-BE49-F238E27FC236}">
                    <a16:creationId xmlns:a16="http://schemas.microsoft.com/office/drawing/2014/main" id="{0C884CFC-7F02-4F46-9F36-92ABCC6575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2484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5" name="Line 16">
                <a:extLst>
                  <a:ext uri="{FF2B5EF4-FFF2-40B4-BE49-F238E27FC236}">
                    <a16:creationId xmlns:a16="http://schemas.microsoft.com/office/drawing/2014/main" id="{D8D2C005-CBA3-4000-AD5E-DD02F40CA6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931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6" name="Line 17">
                <a:extLst>
                  <a:ext uri="{FF2B5EF4-FFF2-40B4-BE49-F238E27FC236}">
                    <a16:creationId xmlns:a16="http://schemas.microsoft.com/office/drawing/2014/main" id="{7A8D8F40-2279-480E-8A76-CC12D4D8BA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614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7" name="Line 18">
                <a:extLst>
                  <a:ext uri="{FF2B5EF4-FFF2-40B4-BE49-F238E27FC236}">
                    <a16:creationId xmlns:a16="http://schemas.microsoft.com/office/drawing/2014/main" id="{F5569428-EC47-4B14-AE7A-9A4EE3E797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297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8" name="Line 19">
                <a:extLst>
                  <a:ext uri="{FF2B5EF4-FFF2-40B4-BE49-F238E27FC236}">
                    <a16:creationId xmlns:a16="http://schemas.microsoft.com/office/drawing/2014/main" id="{767DF80C-6667-437D-81F2-6547874B39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980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9" name="Line 20">
                <a:extLst>
                  <a:ext uri="{FF2B5EF4-FFF2-40B4-BE49-F238E27FC236}">
                    <a16:creationId xmlns:a16="http://schemas.microsoft.com/office/drawing/2014/main" id="{615E7E98-E90C-40E8-9C28-83668BCA5C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663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0" name="Line 21">
                <a:extLst>
                  <a:ext uri="{FF2B5EF4-FFF2-40B4-BE49-F238E27FC236}">
                    <a16:creationId xmlns:a16="http://schemas.microsoft.com/office/drawing/2014/main" id="{D7385B67-0E12-4C8C-8F3D-8E8A503F46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4454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1" name="Line 22">
                <a:extLst>
                  <a:ext uri="{FF2B5EF4-FFF2-40B4-BE49-F238E27FC236}">
                    <a16:creationId xmlns:a16="http://schemas.microsoft.com/office/drawing/2014/main" id="{C03A2867-E83D-42D1-9B0D-80D3999937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1283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2" name="Line 23">
                <a:extLst>
                  <a:ext uri="{FF2B5EF4-FFF2-40B4-BE49-F238E27FC236}">
                    <a16:creationId xmlns:a16="http://schemas.microsoft.com/office/drawing/2014/main" id="{FD16CCD5-D26A-4676-96DF-7142DF0CBD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811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3" name="Line 24">
                <a:extLst>
                  <a:ext uri="{FF2B5EF4-FFF2-40B4-BE49-F238E27FC236}">
                    <a16:creationId xmlns:a16="http://schemas.microsoft.com/office/drawing/2014/main" id="{5CDA1529-6D3D-436D-931A-E55A648AFC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5494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4" name="Line 25">
                <a:extLst>
                  <a:ext uri="{FF2B5EF4-FFF2-40B4-BE49-F238E27FC236}">
                    <a16:creationId xmlns:a16="http://schemas.microsoft.com/office/drawing/2014/main" id="{3EE962B5-BFDB-471F-8AAB-068C39ABC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71774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5" name="Line 26">
                <a:extLst>
                  <a:ext uri="{FF2B5EF4-FFF2-40B4-BE49-F238E27FC236}">
                    <a16:creationId xmlns:a16="http://schemas.microsoft.com/office/drawing/2014/main" id="{DFBFFA7F-3F03-4974-8456-305F147785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860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6" name="Line 27">
                <a:extLst>
                  <a:ext uri="{FF2B5EF4-FFF2-40B4-BE49-F238E27FC236}">
                    <a16:creationId xmlns:a16="http://schemas.microsoft.com/office/drawing/2014/main" id="{6569E164-4FB4-4941-B4E2-59B85EE987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543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7" name="Line 28">
                <a:extLst>
                  <a:ext uri="{FF2B5EF4-FFF2-40B4-BE49-F238E27FC236}">
                    <a16:creationId xmlns:a16="http://schemas.microsoft.com/office/drawing/2014/main" id="{AA543839-2242-4077-9840-1EA1DC8228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3253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8" name="Line 29">
                <a:extLst>
                  <a:ext uri="{FF2B5EF4-FFF2-40B4-BE49-F238E27FC236}">
                    <a16:creationId xmlns:a16="http://schemas.microsoft.com/office/drawing/2014/main" id="{E9317F5A-F5F8-48BE-B15A-B2546B182F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008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9" name="Line 30">
                <a:extLst>
                  <a:ext uri="{FF2B5EF4-FFF2-40B4-BE49-F238E27FC236}">
                    <a16:creationId xmlns:a16="http://schemas.microsoft.com/office/drawing/2014/main" id="{B9E7349C-C5F1-437A-825B-4F11CF6530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691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0" name="Line 31">
                <a:extLst>
                  <a:ext uri="{FF2B5EF4-FFF2-40B4-BE49-F238E27FC236}">
                    <a16:creationId xmlns:a16="http://schemas.microsoft.com/office/drawing/2014/main" id="{FF7F8723-1B13-4F8B-8FB3-DAF58E545E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374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1" name="Line 32">
                <a:extLst>
                  <a:ext uri="{FF2B5EF4-FFF2-40B4-BE49-F238E27FC236}">
                    <a16:creationId xmlns:a16="http://schemas.microsoft.com/office/drawing/2014/main" id="{3372FFA6-94B6-4589-8909-C132F06342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9057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2" name="Line 33">
                <a:extLst>
                  <a:ext uri="{FF2B5EF4-FFF2-40B4-BE49-F238E27FC236}">
                    <a16:creationId xmlns:a16="http://schemas.microsoft.com/office/drawing/2014/main" id="{B2096312-E0F1-4EC2-9CE3-CDCBA91430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740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3" name="Line 34">
                <a:extLst>
                  <a:ext uri="{FF2B5EF4-FFF2-40B4-BE49-F238E27FC236}">
                    <a16:creationId xmlns:a16="http://schemas.microsoft.com/office/drawing/2014/main" id="{26F257C3-6891-4121-A484-DA2C034252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5223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4" name="Line 35">
                <a:extLst>
                  <a:ext uri="{FF2B5EF4-FFF2-40B4-BE49-F238E27FC236}">
                    <a16:creationId xmlns:a16="http://schemas.microsoft.com/office/drawing/2014/main" id="{09175A1D-9801-426F-B38D-DC84E4224A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2053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5" name="Line 36">
                <a:extLst>
                  <a:ext uri="{FF2B5EF4-FFF2-40B4-BE49-F238E27FC236}">
                    <a16:creationId xmlns:a16="http://schemas.microsoft.com/office/drawing/2014/main" id="{EF66EE31-26BF-4253-8075-5F20EFB3F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888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6" name="Line 37">
                <a:extLst>
                  <a:ext uri="{FF2B5EF4-FFF2-40B4-BE49-F238E27FC236}">
                    <a16:creationId xmlns:a16="http://schemas.microsoft.com/office/drawing/2014/main" id="{AEEF4A8E-5487-43F4-85B8-B13E2A3CEF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571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7" name="Line 38">
                <a:extLst>
                  <a:ext uri="{FF2B5EF4-FFF2-40B4-BE49-F238E27FC236}">
                    <a16:creationId xmlns:a16="http://schemas.microsoft.com/office/drawing/2014/main" id="{D639187D-BDDC-46F4-8BFE-37B17D7806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254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8" name="Line 39">
                <a:extLst>
                  <a:ext uri="{FF2B5EF4-FFF2-40B4-BE49-F238E27FC236}">
                    <a16:creationId xmlns:a16="http://schemas.microsoft.com/office/drawing/2014/main" id="{29E6A391-E7A5-4F25-8769-6B2D147EDE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9373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9" name="Line 40">
                <a:extLst>
                  <a:ext uri="{FF2B5EF4-FFF2-40B4-BE49-F238E27FC236}">
                    <a16:creationId xmlns:a16="http://schemas.microsoft.com/office/drawing/2014/main" id="{9D73553C-0F8D-4B04-8646-5537D02DEF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620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0" name="Line 41">
                <a:extLst>
                  <a:ext uri="{FF2B5EF4-FFF2-40B4-BE49-F238E27FC236}">
                    <a16:creationId xmlns:a16="http://schemas.microsoft.com/office/drawing/2014/main" id="{B0CF0545-4A3D-49B6-95E6-C99FFA4212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4022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1" name="Line 42">
                <a:extLst>
                  <a:ext uri="{FF2B5EF4-FFF2-40B4-BE49-F238E27FC236}">
                    <a16:creationId xmlns:a16="http://schemas.microsoft.com/office/drawing/2014/main" id="{23DD1882-C4E6-4035-AA81-036BC0185C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0852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2" name="Line 43">
                <a:extLst>
                  <a:ext uri="{FF2B5EF4-FFF2-40B4-BE49-F238E27FC236}">
                    <a16:creationId xmlns:a16="http://schemas.microsoft.com/office/drawing/2014/main" id="{2460D577-8BA8-4F3E-A97E-DE9B2C6056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768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3" name="Line 44">
                <a:extLst>
                  <a:ext uri="{FF2B5EF4-FFF2-40B4-BE49-F238E27FC236}">
                    <a16:creationId xmlns:a16="http://schemas.microsoft.com/office/drawing/2014/main" id="{8BCFC24F-0836-4E86-9A6A-211989869A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451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4" name="Line 45">
                <a:extLst>
                  <a:ext uri="{FF2B5EF4-FFF2-40B4-BE49-F238E27FC236}">
                    <a16:creationId xmlns:a16="http://schemas.microsoft.com/office/drawing/2014/main" id="{E515273A-C87C-427E-B466-FDB91C769F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134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5" name="Line 46">
                <a:extLst>
                  <a:ext uri="{FF2B5EF4-FFF2-40B4-BE49-F238E27FC236}">
                    <a16:creationId xmlns:a16="http://schemas.microsoft.com/office/drawing/2014/main" id="{BA9EC74D-6EBF-4F4B-A382-537BF35D9D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817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6" name="Line 47">
                <a:extLst>
                  <a:ext uri="{FF2B5EF4-FFF2-40B4-BE49-F238E27FC236}">
                    <a16:creationId xmlns:a16="http://schemas.microsoft.com/office/drawing/2014/main" id="{5FEEBC7C-DBF5-4A00-A613-8AA4F35B3D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500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7" name="Line 48">
                <a:extLst>
                  <a:ext uri="{FF2B5EF4-FFF2-40B4-BE49-F238E27FC236}">
                    <a16:creationId xmlns:a16="http://schemas.microsoft.com/office/drawing/2014/main" id="{35407AC5-1BE0-4F85-9D43-E5C6EF5885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2822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8" name="Line 49">
                <a:extLst>
                  <a:ext uri="{FF2B5EF4-FFF2-40B4-BE49-F238E27FC236}">
                    <a16:creationId xmlns:a16="http://schemas.microsoft.com/office/drawing/2014/main" id="{0BE117C6-5045-45B1-BEBC-D8F18D42F8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9652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9" name="Line 50">
                <a:extLst>
                  <a:ext uri="{FF2B5EF4-FFF2-40B4-BE49-F238E27FC236}">
                    <a16:creationId xmlns:a16="http://schemas.microsoft.com/office/drawing/2014/main" id="{7ED69CEA-A3D5-4DEC-8DD5-E59D63B74B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648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0" name="Line 51">
                <a:extLst>
                  <a:ext uri="{FF2B5EF4-FFF2-40B4-BE49-F238E27FC236}">
                    <a16:creationId xmlns:a16="http://schemas.microsoft.com/office/drawing/2014/main" id="{927190DA-B482-4BD8-9579-F21B44186F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331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1" name="Line 52">
                <a:extLst>
                  <a:ext uri="{FF2B5EF4-FFF2-40B4-BE49-F238E27FC236}">
                    <a16:creationId xmlns:a16="http://schemas.microsoft.com/office/drawing/2014/main" id="{10003C5D-BA67-47C3-9E05-7C55A69396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014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2" name="Line 53">
                <a:extLst>
                  <a:ext uri="{FF2B5EF4-FFF2-40B4-BE49-F238E27FC236}">
                    <a16:creationId xmlns:a16="http://schemas.microsoft.com/office/drawing/2014/main" id="{143526C0-B77F-45BD-B059-2FB741CC8C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972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3" name="Line 54">
                <a:extLst>
                  <a:ext uri="{FF2B5EF4-FFF2-40B4-BE49-F238E27FC236}">
                    <a16:creationId xmlns:a16="http://schemas.microsoft.com/office/drawing/2014/main" id="{048BFBFC-3F57-4227-BB10-A2E69F05A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380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4" name="Line 55">
                <a:extLst>
                  <a:ext uri="{FF2B5EF4-FFF2-40B4-BE49-F238E27FC236}">
                    <a16:creationId xmlns:a16="http://schemas.microsoft.com/office/drawing/2014/main" id="{89577097-0985-4624-B5B1-A95DC546E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1621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5" name="Line 56">
                <a:extLst>
                  <a:ext uri="{FF2B5EF4-FFF2-40B4-BE49-F238E27FC236}">
                    <a16:creationId xmlns:a16="http://schemas.microsoft.com/office/drawing/2014/main" id="{1BE3E80A-B2F8-4D2D-B8BB-D3B9603AFC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98452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6" name="Line 57">
                <a:extLst>
                  <a:ext uri="{FF2B5EF4-FFF2-40B4-BE49-F238E27FC236}">
                    <a16:creationId xmlns:a16="http://schemas.microsoft.com/office/drawing/2014/main" id="{87A2813F-4244-4340-8F5B-4C7BE21EE7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1528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7" name="Line 58">
                <a:extLst>
                  <a:ext uri="{FF2B5EF4-FFF2-40B4-BE49-F238E27FC236}">
                    <a16:creationId xmlns:a16="http://schemas.microsoft.com/office/drawing/2014/main" id="{1B8E95B5-961E-4651-8DC1-6CFF26732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211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8" name="Line 59">
                <a:extLst>
                  <a:ext uri="{FF2B5EF4-FFF2-40B4-BE49-F238E27FC236}">
                    <a16:creationId xmlns:a16="http://schemas.microsoft.com/office/drawing/2014/main" id="{CFB30AE5-AC07-4219-B6A8-D19D41D59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894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9" name="Line 60">
                <a:extLst>
                  <a:ext uri="{FF2B5EF4-FFF2-40B4-BE49-F238E27FC236}">
                    <a16:creationId xmlns:a16="http://schemas.microsoft.com/office/drawing/2014/main" id="{5B0D9F59-5672-4592-9DED-D8B60233A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577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0" name="Line 61">
                <a:extLst>
                  <a:ext uri="{FF2B5EF4-FFF2-40B4-BE49-F238E27FC236}">
                    <a16:creationId xmlns:a16="http://schemas.microsoft.com/office/drawing/2014/main" id="{BEA54DE3-6CBE-4C7D-8915-B5780AA77E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3591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1" name="Line 62">
                <a:extLst>
                  <a:ext uri="{FF2B5EF4-FFF2-40B4-BE49-F238E27FC236}">
                    <a16:creationId xmlns:a16="http://schemas.microsoft.com/office/drawing/2014/main" id="{54382C5E-48F3-4A44-ACED-AE13C11DE8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0421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2" name="Line 63">
                <a:extLst>
                  <a:ext uri="{FF2B5EF4-FFF2-40B4-BE49-F238E27FC236}">
                    <a16:creationId xmlns:a16="http://schemas.microsoft.com/office/drawing/2014/main" id="{6C9E9130-34A1-4CA5-B922-5966774D9B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1725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3" name="Line 64">
                <a:extLst>
                  <a:ext uri="{FF2B5EF4-FFF2-40B4-BE49-F238E27FC236}">
                    <a16:creationId xmlns:a16="http://schemas.microsoft.com/office/drawing/2014/main" id="{0F227BB4-A70F-4812-8CCD-224ECE3A97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408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4" name="Line 65">
                <a:extLst>
                  <a:ext uri="{FF2B5EF4-FFF2-40B4-BE49-F238E27FC236}">
                    <a16:creationId xmlns:a16="http://schemas.microsoft.com/office/drawing/2014/main" id="{E5CEF894-AF6D-4C92-AF44-963E24D39B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091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5" name="Line 66">
                <a:extLst>
                  <a:ext uri="{FF2B5EF4-FFF2-40B4-BE49-F238E27FC236}">
                    <a16:creationId xmlns:a16="http://schemas.microsoft.com/office/drawing/2014/main" id="{53CBF597-2C14-43BD-BE22-1C8B551361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6774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6" name="Line 67">
                <a:extLst>
                  <a:ext uri="{FF2B5EF4-FFF2-40B4-BE49-F238E27FC236}">
                    <a16:creationId xmlns:a16="http://schemas.microsoft.com/office/drawing/2014/main" id="{205DA112-34B3-42CD-892A-ECA0363B37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457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7" name="Line 68">
                <a:extLst>
                  <a:ext uri="{FF2B5EF4-FFF2-40B4-BE49-F238E27FC236}">
                    <a16:creationId xmlns:a16="http://schemas.microsoft.com/office/drawing/2014/main" id="{EF016231-992B-4EC0-A34B-46271F56EF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2391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8" name="Line 69">
                <a:extLst>
                  <a:ext uri="{FF2B5EF4-FFF2-40B4-BE49-F238E27FC236}">
                    <a16:creationId xmlns:a16="http://schemas.microsoft.com/office/drawing/2014/main" id="{BE02FF4B-9BDE-4BCC-82B3-68FB48EEA8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19220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9" name="Line 70">
                <a:extLst>
                  <a:ext uri="{FF2B5EF4-FFF2-40B4-BE49-F238E27FC236}">
                    <a16:creationId xmlns:a16="http://schemas.microsoft.com/office/drawing/2014/main" id="{16AFE1A5-B729-4A82-BFF2-CDEFEA86E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3605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0" name="Line 71">
                <a:extLst>
                  <a:ext uri="{FF2B5EF4-FFF2-40B4-BE49-F238E27FC236}">
                    <a16:creationId xmlns:a16="http://schemas.microsoft.com/office/drawing/2014/main" id="{1BBDC16A-9079-4450-BD57-B13114DF74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288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1" name="Line 72">
                <a:extLst>
                  <a:ext uri="{FF2B5EF4-FFF2-40B4-BE49-F238E27FC236}">
                    <a16:creationId xmlns:a16="http://schemas.microsoft.com/office/drawing/2014/main" id="{7C303D97-655B-446F-AF26-0A0F42F975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69711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2" name="Line 73">
                <a:extLst>
                  <a:ext uri="{FF2B5EF4-FFF2-40B4-BE49-F238E27FC236}">
                    <a16:creationId xmlns:a16="http://schemas.microsoft.com/office/drawing/2014/main" id="{2022858C-FCC8-438F-9617-B7BBEA039F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8654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3" name="Line 74">
                <a:extLst>
                  <a:ext uri="{FF2B5EF4-FFF2-40B4-BE49-F238E27FC236}">
                    <a16:creationId xmlns:a16="http://schemas.microsoft.com/office/drawing/2014/main" id="{63DA0181-C4EF-4BA0-930D-59C70CD86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0337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4" name="Line 75">
                <a:extLst>
                  <a:ext uri="{FF2B5EF4-FFF2-40B4-BE49-F238E27FC236}">
                    <a16:creationId xmlns:a16="http://schemas.microsoft.com/office/drawing/2014/main" id="{CACA3FE5-187F-4271-ACC9-65177B95A0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1190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5" name="Line 76">
                <a:extLst>
                  <a:ext uri="{FF2B5EF4-FFF2-40B4-BE49-F238E27FC236}">
                    <a16:creationId xmlns:a16="http://schemas.microsoft.com/office/drawing/2014/main" id="{D8F1C98B-F7B1-4764-B9D7-63317BCF7B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8020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6" name="Line 77">
                <a:extLst>
                  <a:ext uri="{FF2B5EF4-FFF2-40B4-BE49-F238E27FC236}">
                    <a16:creationId xmlns:a16="http://schemas.microsoft.com/office/drawing/2014/main" id="{4B378D55-4306-4D17-853B-CCCD2F7899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485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7" name="Line 78">
                <a:extLst>
                  <a:ext uri="{FF2B5EF4-FFF2-40B4-BE49-F238E27FC236}">
                    <a16:creationId xmlns:a16="http://schemas.microsoft.com/office/drawing/2014/main" id="{42D20653-18AC-4D60-9423-D1B2504A32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168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8" name="Line 79">
                <a:extLst>
                  <a:ext uri="{FF2B5EF4-FFF2-40B4-BE49-F238E27FC236}">
                    <a16:creationId xmlns:a16="http://schemas.microsoft.com/office/drawing/2014/main" id="{0A1DB78C-95B3-49F7-BCBC-E18437AAF7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851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9" name="Line 80">
                <a:extLst>
                  <a:ext uri="{FF2B5EF4-FFF2-40B4-BE49-F238E27FC236}">
                    <a16:creationId xmlns:a16="http://schemas.microsoft.com/office/drawing/2014/main" id="{74B83F92-A105-4606-83EA-CB62303F6A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0534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0" name="Line 81">
                <a:extLst>
                  <a:ext uri="{FF2B5EF4-FFF2-40B4-BE49-F238E27FC236}">
                    <a16:creationId xmlns:a16="http://schemas.microsoft.com/office/drawing/2014/main" id="{F1F3ADF7-896A-4275-81C9-CE7EFCE32E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217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1" name="Line 82">
                <a:extLst>
                  <a:ext uri="{FF2B5EF4-FFF2-40B4-BE49-F238E27FC236}">
                    <a16:creationId xmlns:a16="http://schemas.microsoft.com/office/drawing/2014/main" id="{17691E74-4A81-4DD2-8929-9AD7034458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9990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2" name="Line 83">
                <a:extLst>
                  <a:ext uri="{FF2B5EF4-FFF2-40B4-BE49-F238E27FC236}">
                    <a16:creationId xmlns:a16="http://schemas.microsoft.com/office/drawing/2014/main" id="{1AE2D06A-ED0C-482B-A7FA-F8625A866C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6820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3" name="Line 84">
                <a:extLst>
                  <a:ext uri="{FF2B5EF4-FFF2-40B4-BE49-F238E27FC236}">
                    <a16:creationId xmlns:a16="http://schemas.microsoft.com/office/drawing/2014/main" id="{721E6BA8-3451-42DD-A42E-3C4B5F0B72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7365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4" name="Line 85">
                <a:extLst>
                  <a:ext uri="{FF2B5EF4-FFF2-40B4-BE49-F238E27FC236}">
                    <a16:creationId xmlns:a16="http://schemas.microsoft.com/office/drawing/2014/main" id="{B3874405-D1DF-4065-AC6E-E2DBB1AF87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9047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5" name="Line 86">
                <a:extLst>
                  <a:ext uri="{FF2B5EF4-FFF2-40B4-BE49-F238E27FC236}">
                    <a16:creationId xmlns:a16="http://schemas.microsoft.com/office/drawing/2014/main" id="{9410A788-2818-4155-84F6-502CF60BD9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7310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6" name="Line 87">
                <a:extLst>
                  <a:ext uri="{FF2B5EF4-FFF2-40B4-BE49-F238E27FC236}">
                    <a16:creationId xmlns:a16="http://schemas.microsoft.com/office/drawing/2014/main" id="{A32F1447-4757-4B04-A822-229B3CC64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413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7" name="Line 88">
                <a:extLst>
                  <a:ext uri="{FF2B5EF4-FFF2-40B4-BE49-F238E27FC236}">
                    <a16:creationId xmlns:a16="http://schemas.microsoft.com/office/drawing/2014/main" id="{4BBE2162-ADE2-453C-AEEF-7259A06509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1959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8" name="Line 89">
                <a:extLst>
                  <a:ext uri="{FF2B5EF4-FFF2-40B4-BE49-F238E27FC236}">
                    <a16:creationId xmlns:a16="http://schemas.microsoft.com/office/drawing/2014/main" id="{29F4B859-46FA-4E8C-92A0-02B3482F11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8790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9" name="Line 90">
                <a:extLst>
                  <a:ext uri="{FF2B5EF4-FFF2-40B4-BE49-F238E27FC236}">
                    <a16:creationId xmlns:a16="http://schemas.microsoft.com/office/drawing/2014/main" id="{A5B70ABA-0738-42EF-B4C7-C22E7D3AB2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7561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0" name="Line 91">
                <a:extLst>
                  <a:ext uri="{FF2B5EF4-FFF2-40B4-BE49-F238E27FC236}">
                    <a16:creationId xmlns:a16="http://schemas.microsoft.com/office/drawing/2014/main" id="{FF6B88D0-82D8-46E8-B903-B84F5A2AC6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9244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1" name="Line 92">
                <a:extLst>
                  <a:ext uri="{FF2B5EF4-FFF2-40B4-BE49-F238E27FC236}">
                    <a16:creationId xmlns:a16="http://schemas.microsoft.com/office/drawing/2014/main" id="{4F27A80D-B0AE-46BE-AE64-59A06DFD90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0927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2" name="Line 93">
                <a:extLst>
                  <a:ext uri="{FF2B5EF4-FFF2-40B4-BE49-F238E27FC236}">
                    <a16:creationId xmlns:a16="http://schemas.microsoft.com/office/drawing/2014/main" id="{F4B972F5-9DAC-447B-9C06-9428F06026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610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3" name="Line 94">
                <a:extLst>
                  <a:ext uri="{FF2B5EF4-FFF2-40B4-BE49-F238E27FC236}">
                    <a16:creationId xmlns:a16="http://schemas.microsoft.com/office/drawing/2014/main" id="{23393FBE-F2AE-4B95-8EFA-9A77488DE2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293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4" name="Line 95">
                <a:extLst>
                  <a:ext uri="{FF2B5EF4-FFF2-40B4-BE49-F238E27FC236}">
                    <a16:creationId xmlns:a16="http://schemas.microsoft.com/office/drawing/2014/main" id="{B8AF29EE-033B-431F-A8A0-00314342E1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759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5" name="Line 96">
                <a:extLst>
                  <a:ext uri="{FF2B5EF4-FFF2-40B4-BE49-F238E27FC236}">
                    <a16:creationId xmlns:a16="http://schemas.microsoft.com/office/drawing/2014/main" id="{651F83AE-F31C-4914-83AA-CF7A8EF812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77589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6" name="Line 97">
                <a:extLst>
                  <a:ext uri="{FF2B5EF4-FFF2-40B4-BE49-F238E27FC236}">
                    <a16:creationId xmlns:a16="http://schemas.microsoft.com/office/drawing/2014/main" id="{FB985F47-0F1A-4928-8B96-AC7C7C20C4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441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7" name="Line 98">
                <a:extLst>
                  <a:ext uri="{FF2B5EF4-FFF2-40B4-BE49-F238E27FC236}">
                    <a16:creationId xmlns:a16="http://schemas.microsoft.com/office/drawing/2014/main" id="{7EEE52A9-C683-4CF2-9DE0-49F966F03A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1124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8" name="Line 99">
                <a:extLst>
                  <a:ext uri="{FF2B5EF4-FFF2-40B4-BE49-F238E27FC236}">
                    <a16:creationId xmlns:a16="http://schemas.microsoft.com/office/drawing/2014/main" id="{9EAAF692-FE64-41D2-83DA-FD77BADB44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807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9" name="Line 100">
                <a:extLst>
                  <a:ext uri="{FF2B5EF4-FFF2-40B4-BE49-F238E27FC236}">
                    <a16:creationId xmlns:a16="http://schemas.microsoft.com/office/drawing/2014/main" id="{4C9B1D48-9C1B-40FC-A5B0-365E21A766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4490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0" name="Line 101">
                <a:extLst>
                  <a:ext uri="{FF2B5EF4-FFF2-40B4-BE49-F238E27FC236}">
                    <a16:creationId xmlns:a16="http://schemas.microsoft.com/office/drawing/2014/main" id="{29F241C2-DD91-4ABC-86A3-41666D353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61738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1" name="Line 102">
                <a:extLst>
                  <a:ext uri="{FF2B5EF4-FFF2-40B4-BE49-F238E27FC236}">
                    <a16:creationId xmlns:a16="http://schemas.microsoft.com/office/drawing/2014/main" id="{7390B6A1-32F5-4791-9BF4-65F1F32FC6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9558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2" name="Line 103">
                <a:extLst>
                  <a:ext uri="{FF2B5EF4-FFF2-40B4-BE49-F238E27FC236}">
                    <a16:creationId xmlns:a16="http://schemas.microsoft.com/office/drawing/2014/main" id="{EDA39E15-2C82-4F8B-B0B7-C32770F9D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6389" y="6341680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3" name="Line 104">
                <a:extLst>
                  <a:ext uri="{FF2B5EF4-FFF2-40B4-BE49-F238E27FC236}">
                    <a16:creationId xmlns:a16="http://schemas.microsoft.com/office/drawing/2014/main" id="{523D7F57-FD91-4192-91AF-6FAE3A1A34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13218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4" name="Line 105">
                <a:extLst>
                  <a:ext uri="{FF2B5EF4-FFF2-40B4-BE49-F238E27FC236}">
                    <a16:creationId xmlns:a16="http://schemas.microsoft.com/office/drawing/2014/main" id="{86B3454E-0679-407D-8BBA-3B0853D494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0049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5" name="Line 106">
                <a:extLst>
                  <a:ext uri="{FF2B5EF4-FFF2-40B4-BE49-F238E27FC236}">
                    <a16:creationId xmlns:a16="http://schemas.microsoft.com/office/drawing/2014/main" id="{C266F022-C8F6-4832-9D1B-D81C982832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6878" y="6341680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6" name="Line 107">
                <a:extLst>
                  <a:ext uri="{FF2B5EF4-FFF2-40B4-BE49-F238E27FC236}">
                    <a16:creationId xmlns:a16="http://schemas.microsoft.com/office/drawing/2014/main" id="{5429082C-3200-43AC-B21B-4DBFDF9060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63708" y="6341680"/>
                <a:ext cx="99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7" name="Line 108">
                <a:extLst>
                  <a:ext uri="{FF2B5EF4-FFF2-40B4-BE49-F238E27FC236}">
                    <a16:creationId xmlns:a16="http://schemas.microsoft.com/office/drawing/2014/main" id="{CAAC2DB1-4A17-46EB-8C11-BBD6B6CBCC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6855" y="6341680"/>
                <a:ext cx="169685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8" name="Line 109">
                <a:extLst>
                  <a:ext uri="{FF2B5EF4-FFF2-40B4-BE49-F238E27FC236}">
                    <a16:creationId xmlns:a16="http://schemas.microsoft.com/office/drawing/2014/main" id="{EC34C271-3737-4368-8136-6432EED73B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6855" y="6341680"/>
                <a:ext cx="0" cy="3267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9" name="Rectangle 110">
                <a:extLst>
                  <a:ext uri="{FF2B5EF4-FFF2-40B4-BE49-F238E27FC236}">
                    <a16:creationId xmlns:a16="http://schemas.microsoft.com/office/drawing/2014/main" id="{434AB374-A1FC-4D01-9B12-305D85DE4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2304" y="6408010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00" name="Line 111">
                <a:extLst>
                  <a:ext uri="{FF2B5EF4-FFF2-40B4-BE49-F238E27FC236}">
                    <a16:creationId xmlns:a16="http://schemas.microsoft.com/office/drawing/2014/main" id="{686336AF-70F1-41BD-BD6E-F024CDA4B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2142" y="6341680"/>
                <a:ext cx="0" cy="3267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1" name="Rectangle 112">
                <a:extLst>
                  <a:ext uri="{FF2B5EF4-FFF2-40B4-BE49-F238E27FC236}">
                    <a16:creationId xmlns:a16="http://schemas.microsoft.com/office/drawing/2014/main" id="{C3364776-5024-44C7-BB30-F0669E70B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2843" y="6408010"/>
                <a:ext cx="71976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02" name="Line 113">
                <a:extLst>
                  <a:ext uri="{FF2B5EF4-FFF2-40B4-BE49-F238E27FC236}">
                    <a16:creationId xmlns:a16="http://schemas.microsoft.com/office/drawing/2014/main" id="{FFE4E9F9-6B55-4711-9F22-CFDF8D0082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8420" y="6341680"/>
                <a:ext cx="0" cy="3267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3" name="Rectangle 114">
                <a:extLst>
                  <a:ext uri="{FF2B5EF4-FFF2-40B4-BE49-F238E27FC236}">
                    <a16:creationId xmlns:a16="http://schemas.microsoft.com/office/drawing/2014/main" id="{9080F312-39C7-4A35-8638-1BFEF194A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9120" y="6408010"/>
                <a:ext cx="71976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20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04" name="Line 115">
                <a:extLst>
                  <a:ext uri="{FF2B5EF4-FFF2-40B4-BE49-F238E27FC236}">
                    <a16:creationId xmlns:a16="http://schemas.microsoft.com/office/drawing/2014/main" id="{9CE2380D-2354-40B9-9543-9ED9850E64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63708" y="6341680"/>
                <a:ext cx="0" cy="3267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5" name="Rectangle 116">
                <a:extLst>
                  <a:ext uri="{FF2B5EF4-FFF2-40B4-BE49-F238E27FC236}">
                    <a16:creationId xmlns:a16="http://schemas.microsoft.com/office/drawing/2014/main" id="{F4E433F7-8BE6-4815-B01E-E46FCABF9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4409" y="6408010"/>
                <a:ext cx="71976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30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06" name="Line 117">
                <a:extLst>
                  <a:ext uri="{FF2B5EF4-FFF2-40B4-BE49-F238E27FC236}">
                    <a16:creationId xmlns:a16="http://schemas.microsoft.com/office/drawing/2014/main" id="{E6FF0A67-3100-4F3B-A451-06C94095C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66855" y="5201204"/>
                <a:ext cx="0" cy="114047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7" name="Line 118">
                <a:extLst>
                  <a:ext uri="{FF2B5EF4-FFF2-40B4-BE49-F238E27FC236}">
                    <a16:creationId xmlns:a16="http://schemas.microsoft.com/office/drawing/2014/main" id="{E9369156-ACAA-430E-A9D6-E35400EAF8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4184" y="6341680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8" name="Rectangle 119">
                <a:extLst>
                  <a:ext uri="{FF2B5EF4-FFF2-40B4-BE49-F238E27FC236}">
                    <a16:creationId xmlns:a16="http://schemas.microsoft.com/office/drawing/2014/main" id="{4EE337F9-0252-4216-9576-0A252DA33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4195" y="6290200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09" name="Line 120">
                <a:extLst>
                  <a:ext uri="{FF2B5EF4-FFF2-40B4-BE49-F238E27FC236}">
                    <a16:creationId xmlns:a16="http://schemas.microsoft.com/office/drawing/2014/main" id="{06526212-522B-4AB6-A47C-72E2F3A52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4184" y="6113981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0" name="Rectangle 121">
                <a:extLst>
                  <a:ext uri="{FF2B5EF4-FFF2-40B4-BE49-F238E27FC236}">
                    <a16:creationId xmlns:a16="http://schemas.microsoft.com/office/drawing/2014/main" id="{AE48C98C-9FA5-4D71-AB04-466EE5A2E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4195" y="6062501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11" name="Line 122">
                <a:extLst>
                  <a:ext uri="{FF2B5EF4-FFF2-40B4-BE49-F238E27FC236}">
                    <a16:creationId xmlns:a16="http://schemas.microsoft.com/office/drawing/2014/main" id="{B1634C7C-6120-4FF9-915B-9C2C6A188E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4184" y="5885292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2" name="Rectangle 123">
                <a:extLst>
                  <a:ext uri="{FF2B5EF4-FFF2-40B4-BE49-F238E27FC236}">
                    <a16:creationId xmlns:a16="http://schemas.microsoft.com/office/drawing/2014/main" id="{1FB59F41-8B45-47B1-A24F-5E5D9E9BCB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4195" y="5834802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2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13" name="Line 124">
                <a:extLst>
                  <a:ext uri="{FF2B5EF4-FFF2-40B4-BE49-F238E27FC236}">
                    <a16:creationId xmlns:a16="http://schemas.microsoft.com/office/drawing/2014/main" id="{CD96748F-6FE0-4BAA-A23B-4002F97731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4184" y="5657593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4" name="Rectangle 125">
                <a:extLst>
                  <a:ext uri="{FF2B5EF4-FFF2-40B4-BE49-F238E27FC236}">
                    <a16:creationId xmlns:a16="http://schemas.microsoft.com/office/drawing/2014/main" id="{47254732-C49A-4158-9EA4-4CA942BF0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4195" y="5606113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3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15" name="Line 126">
                <a:extLst>
                  <a:ext uri="{FF2B5EF4-FFF2-40B4-BE49-F238E27FC236}">
                    <a16:creationId xmlns:a16="http://schemas.microsoft.com/office/drawing/2014/main" id="{F59060A4-E120-424B-8927-4862F20F4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4184" y="5429893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6" name="Rectangle 127">
                <a:extLst>
                  <a:ext uri="{FF2B5EF4-FFF2-40B4-BE49-F238E27FC236}">
                    <a16:creationId xmlns:a16="http://schemas.microsoft.com/office/drawing/2014/main" id="{475E21B8-7E7C-4D24-8E5A-294BF0556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4195" y="5378414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4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17" name="Line 128">
                <a:extLst>
                  <a:ext uri="{FF2B5EF4-FFF2-40B4-BE49-F238E27FC236}">
                    <a16:creationId xmlns:a16="http://schemas.microsoft.com/office/drawing/2014/main" id="{E5A21B72-FC8B-493F-AD16-3915C44D06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4184" y="5201204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8" name="Rectangle 129">
                <a:extLst>
                  <a:ext uri="{FF2B5EF4-FFF2-40B4-BE49-F238E27FC236}">
                    <a16:creationId xmlns:a16="http://schemas.microsoft.com/office/drawing/2014/main" id="{B470D57A-4F3A-41B0-A69D-923FE6A1E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4195" y="5149724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5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019" name="Line 130">
                <a:extLst>
                  <a:ext uri="{FF2B5EF4-FFF2-40B4-BE49-F238E27FC236}">
                    <a16:creationId xmlns:a16="http://schemas.microsoft.com/office/drawing/2014/main" id="{4CB5E702-B869-41D9-9CA5-1D16ED4B5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4184" y="6341680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0" name="Line 131">
                <a:extLst>
                  <a:ext uri="{FF2B5EF4-FFF2-40B4-BE49-F238E27FC236}">
                    <a16:creationId xmlns:a16="http://schemas.microsoft.com/office/drawing/2014/main" id="{DBA43D1B-29F2-4EDA-96A6-E0263A0223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6855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1" name="Line 132">
                <a:extLst>
                  <a:ext uri="{FF2B5EF4-FFF2-40B4-BE49-F238E27FC236}">
                    <a16:creationId xmlns:a16="http://schemas.microsoft.com/office/drawing/2014/main" id="{AB9405C2-4853-4921-A17B-FE16D8934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6855" y="6341680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2" name="Line 133">
                <a:extLst>
                  <a:ext uri="{FF2B5EF4-FFF2-40B4-BE49-F238E27FC236}">
                    <a16:creationId xmlns:a16="http://schemas.microsoft.com/office/drawing/2014/main" id="{C2FD8EFB-C18A-4F35-A2F1-3E81D53F5D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9714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3" name="Line 134">
                <a:extLst>
                  <a:ext uri="{FF2B5EF4-FFF2-40B4-BE49-F238E27FC236}">
                    <a16:creationId xmlns:a16="http://schemas.microsoft.com/office/drawing/2014/main" id="{298EABA0-6F4F-47DA-9DA2-9B1702E765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9714" y="6341680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4" name="Line 135">
                <a:extLst>
                  <a:ext uri="{FF2B5EF4-FFF2-40B4-BE49-F238E27FC236}">
                    <a16:creationId xmlns:a16="http://schemas.microsoft.com/office/drawing/2014/main" id="{4D427C32-ADED-48FF-B1CC-8FB44CDB1A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574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5" name="Line 136">
                <a:extLst>
                  <a:ext uri="{FF2B5EF4-FFF2-40B4-BE49-F238E27FC236}">
                    <a16:creationId xmlns:a16="http://schemas.microsoft.com/office/drawing/2014/main" id="{7EC59C52-D4DF-45F4-86E7-F8C23C7D9D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574" y="6341680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6" name="Line 137">
                <a:extLst>
                  <a:ext uri="{FF2B5EF4-FFF2-40B4-BE49-F238E27FC236}">
                    <a16:creationId xmlns:a16="http://schemas.microsoft.com/office/drawing/2014/main" id="{E5959834-AB82-447F-8C8B-F9DED04FCE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5433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7" name="Line 138">
                <a:extLst>
                  <a:ext uri="{FF2B5EF4-FFF2-40B4-BE49-F238E27FC236}">
                    <a16:creationId xmlns:a16="http://schemas.microsoft.com/office/drawing/2014/main" id="{3709D19B-CA2F-4BF1-B3A9-3F7D40D658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5433" y="6265450"/>
                <a:ext cx="113849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8" name="Line 139">
                <a:extLst>
                  <a:ext uri="{FF2B5EF4-FFF2-40B4-BE49-F238E27FC236}">
                    <a16:creationId xmlns:a16="http://schemas.microsoft.com/office/drawing/2014/main" id="{C951E11A-866C-4151-9BFC-6DBF4435F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9283" y="6227831"/>
                <a:ext cx="0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9" name="Freeform 140">
                <a:extLst>
                  <a:ext uri="{FF2B5EF4-FFF2-40B4-BE49-F238E27FC236}">
                    <a16:creationId xmlns:a16="http://schemas.microsoft.com/office/drawing/2014/main" id="{7D013F80-3F32-411E-8918-C0CDF201B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573" y="622783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0" name="Freeform 141">
                <a:extLst>
                  <a:ext uri="{FF2B5EF4-FFF2-40B4-BE49-F238E27FC236}">
                    <a16:creationId xmlns:a16="http://schemas.microsoft.com/office/drawing/2014/main" id="{30C93123-E46A-4ECE-9C5D-B98641295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573" y="6304060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1" name="Line 142">
                <a:extLst>
                  <a:ext uri="{FF2B5EF4-FFF2-40B4-BE49-F238E27FC236}">
                    <a16:creationId xmlns:a16="http://schemas.microsoft.com/office/drawing/2014/main" id="{19331818-7227-4AA2-B4D0-7FC1DEE6EC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19283" y="6152591"/>
                <a:ext cx="112860" cy="11286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2" name="Line 143">
                <a:extLst>
                  <a:ext uri="{FF2B5EF4-FFF2-40B4-BE49-F238E27FC236}">
                    <a16:creationId xmlns:a16="http://schemas.microsoft.com/office/drawing/2014/main" id="{E33BFC22-BDAF-4CA1-87DD-51106A85B6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2142" y="6113981"/>
                <a:ext cx="0" cy="772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3" name="Freeform 144">
                <a:extLst>
                  <a:ext uri="{FF2B5EF4-FFF2-40B4-BE49-F238E27FC236}">
                    <a16:creationId xmlns:a16="http://schemas.microsoft.com/office/drawing/2014/main" id="{0F9C5D8B-4CA1-433E-AD84-EB39D84EB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4422" y="611398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4" name="Freeform 145">
                <a:extLst>
                  <a:ext uri="{FF2B5EF4-FFF2-40B4-BE49-F238E27FC236}">
                    <a16:creationId xmlns:a16="http://schemas.microsoft.com/office/drawing/2014/main" id="{E1542034-146D-4683-BC5F-0B11AC9C2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4422" y="6191200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5" name="Line 146">
                <a:extLst>
                  <a:ext uri="{FF2B5EF4-FFF2-40B4-BE49-F238E27FC236}">
                    <a16:creationId xmlns:a16="http://schemas.microsoft.com/office/drawing/2014/main" id="{8D6A08A0-1C2E-40E4-A822-9BC569C7C4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32142" y="6037751"/>
                <a:ext cx="112860" cy="11484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6" name="Line 147">
                <a:extLst>
                  <a:ext uri="{FF2B5EF4-FFF2-40B4-BE49-F238E27FC236}">
                    <a16:creationId xmlns:a16="http://schemas.microsoft.com/office/drawing/2014/main" id="{A72B0D79-942D-432E-A74F-B63FB9C192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5002" y="6000131"/>
                <a:ext cx="0" cy="7524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7" name="Freeform 148">
                <a:extLst>
                  <a:ext uri="{FF2B5EF4-FFF2-40B4-BE49-F238E27FC236}">
                    <a16:creationId xmlns:a16="http://schemas.microsoft.com/office/drawing/2014/main" id="{4EDA42DC-1CA3-4A22-91EF-5910E91AB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7282" y="600013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8" name="Freeform 149">
                <a:extLst>
                  <a:ext uri="{FF2B5EF4-FFF2-40B4-BE49-F238E27FC236}">
                    <a16:creationId xmlns:a16="http://schemas.microsoft.com/office/drawing/2014/main" id="{67AC7971-CAFB-474D-B2E5-6142F141F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7282" y="607537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9" name="Line 150">
                <a:extLst>
                  <a:ext uri="{FF2B5EF4-FFF2-40B4-BE49-F238E27FC236}">
                    <a16:creationId xmlns:a16="http://schemas.microsoft.com/office/drawing/2014/main" id="{91B3EB7E-0B01-4EC4-AEFE-A9645573A1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45002" y="5962511"/>
                <a:ext cx="113849" cy="7524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0" name="Line 151">
                <a:extLst>
                  <a:ext uri="{FF2B5EF4-FFF2-40B4-BE49-F238E27FC236}">
                    <a16:creationId xmlns:a16="http://schemas.microsoft.com/office/drawing/2014/main" id="{8EB431C6-5AAC-4A2A-8AD8-1F4E40D1F0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8852" y="5885292"/>
                <a:ext cx="0" cy="15344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1" name="Freeform 152">
                <a:extLst>
                  <a:ext uri="{FF2B5EF4-FFF2-40B4-BE49-F238E27FC236}">
                    <a16:creationId xmlns:a16="http://schemas.microsoft.com/office/drawing/2014/main" id="{AFB54518-BFF7-4743-BEFE-4FA259903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142" y="588529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2" name="Freeform 153">
                <a:extLst>
                  <a:ext uri="{FF2B5EF4-FFF2-40B4-BE49-F238E27FC236}">
                    <a16:creationId xmlns:a16="http://schemas.microsoft.com/office/drawing/2014/main" id="{CB6BB2DE-9D00-4A7B-8923-FBCB00BA6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142" y="603874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3" name="Line 154">
                <a:extLst>
                  <a:ext uri="{FF2B5EF4-FFF2-40B4-BE49-F238E27FC236}">
                    <a16:creationId xmlns:a16="http://schemas.microsoft.com/office/drawing/2014/main" id="{F1BA2E60-AC9F-49E7-B379-E823F8C192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58852" y="5923901"/>
                <a:ext cx="112860" cy="386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4" name="Line 155">
                <a:extLst>
                  <a:ext uri="{FF2B5EF4-FFF2-40B4-BE49-F238E27FC236}">
                    <a16:creationId xmlns:a16="http://schemas.microsoft.com/office/drawing/2014/main" id="{8D468DFE-42E4-4C2B-8F6D-3479EAC880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1711" y="5885292"/>
                <a:ext cx="0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5" name="Freeform 156">
                <a:extLst>
                  <a:ext uri="{FF2B5EF4-FFF2-40B4-BE49-F238E27FC236}">
                    <a16:creationId xmlns:a16="http://schemas.microsoft.com/office/drawing/2014/main" id="{65C6D6F0-151A-42C3-8D36-A0C16728A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991" y="588529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6" name="Freeform 157">
                <a:extLst>
                  <a:ext uri="{FF2B5EF4-FFF2-40B4-BE49-F238E27FC236}">
                    <a16:creationId xmlns:a16="http://schemas.microsoft.com/office/drawing/2014/main" id="{1DF25772-4DA5-4439-98FA-D9956F920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991" y="596152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7" name="Line 158">
                <a:extLst>
                  <a:ext uri="{FF2B5EF4-FFF2-40B4-BE49-F238E27FC236}">
                    <a16:creationId xmlns:a16="http://schemas.microsoft.com/office/drawing/2014/main" id="{DB52A152-73B6-440B-9633-F9092AA3D9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1711" y="5847672"/>
                <a:ext cx="112860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8" name="Line 159">
                <a:extLst>
                  <a:ext uri="{FF2B5EF4-FFF2-40B4-BE49-F238E27FC236}">
                    <a16:creationId xmlns:a16="http://schemas.microsoft.com/office/drawing/2014/main" id="{C3954205-5A77-4CCD-A3F6-02E7B2F41B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4571" y="5771442"/>
                <a:ext cx="0" cy="15245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9" name="Freeform 160">
                <a:extLst>
                  <a:ext uri="{FF2B5EF4-FFF2-40B4-BE49-F238E27FC236}">
                    <a16:creationId xmlns:a16="http://schemas.microsoft.com/office/drawing/2014/main" id="{F6524D79-3C46-4C3A-BF7E-9402AD05F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851" y="577144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0" name="Freeform 161">
                <a:extLst>
                  <a:ext uri="{FF2B5EF4-FFF2-40B4-BE49-F238E27FC236}">
                    <a16:creationId xmlns:a16="http://schemas.microsoft.com/office/drawing/2014/main" id="{64B5CFD2-C612-4C26-B871-DE296FD27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851" y="592390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1" name="Line 162">
                <a:extLst>
                  <a:ext uri="{FF2B5EF4-FFF2-40B4-BE49-F238E27FC236}">
                    <a16:creationId xmlns:a16="http://schemas.microsoft.com/office/drawing/2014/main" id="{95A2F100-808E-443D-848A-076F7EEAB0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84571" y="5733822"/>
                <a:ext cx="113849" cy="11384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2" name="Line 163">
                <a:extLst>
                  <a:ext uri="{FF2B5EF4-FFF2-40B4-BE49-F238E27FC236}">
                    <a16:creationId xmlns:a16="http://schemas.microsoft.com/office/drawing/2014/main" id="{FE303502-FA49-4A6B-A21B-BF6ECCDF8E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8420" y="5657593"/>
                <a:ext cx="0" cy="15245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3" name="Freeform 164">
                <a:extLst>
                  <a:ext uri="{FF2B5EF4-FFF2-40B4-BE49-F238E27FC236}">
                    <a16:creationId xmlns:a16="http://schemas.microsoft.com/office/drawing/2014/main" id="{B1DEB4A4-42DA-4D30-AFB4-BF086CCBB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9711" y="5657593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4" name="Freeform 165">
                <a:extLst>
                  <a:ext uri="{FF2B5EF4-FFF2-40B4-BE49-F238E27FC236}">
                    <a16:creationId xmlns:a16="http://schemas.microsoft.com/office/drawing/2014/main" id="{FC0C3F7C-3993-4246-B063-DB1324F26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9711" y="581005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5" name="Line 166">
                <a:extLst>
                  <a:ext uri="{FF2B5EF4-FFF2-40B4-BE49-F238E27FC236}">
                    <a16:creationId xmlns:a16="http://schemas.microsoft.com/office/drawing/2014/main" id="{1D512D80-6874-4ECA-84F8-2932D7E172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98420" y="5619973"/>
                <a:ext cx="112860" cy="11384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6" name="Line 167">
                <a:extLst>
                  <a:ext uri="{FF2B5EF4-FFF2-40B4-BE49-F238E27FC236}">
                    <a16:creationId xmlns:a16="http://schemas.microsoft.com/office/drawing/2014/main" id="{2011F1E5-406A-4DB5-8305-8B7324B15C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1280" y="5581362"/>
                <a:ext cx="0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7" name="Freeform 168">
                <a:extLst>
                  <a:ext uri="{FF2B5EF4-FFF2-40B4-BE49-F238E27FC236}">
                    <a16:creationId xmlns:a16="http://schemas.microsoft.com/office/drawing/2014/main" id="{4E5B6BAB-0AFA-4604-A7B8-7542D1C3E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2570" y="5581362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8" name="Freeform 169">
                <a:extLst>
                  <a:ext uri="{FF2B5EF4-FFF2-40B4-BE49-F238E27FC236}">
                    <a16:creationId xmlns:a16="http://schemas.microsoft.com/office/drawing/2014/main" id="{FEEED191-396C-4F3A-9CED-EE86A9990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2570" y="5657593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9" name="Line 170">
                <a:extLst>
                  <a:ext uri="{FF2B5EF4-FFF2-40B4-BE49-F238E27FC236}">
                    <a16:creationId xmlns:a16="http://schemas.microsoft.com/office/drawing/2014/main" id="{ABEDD276-808D-44F6-989E-07A0E948D5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1280" y="5543743"/>
                <a:ext cx="112860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0" name="Line 171">
                <a:extLst>
                  <a:ext uri="{FF2B5EF4-FFF2-40B4-BE49-F238E27FC236}">
                    <a16:creationId xmlns:a16="http://schemas.microsoft.com/office/drawing/2014/main" id="{EB0C5BBD-DB29-4F4C-95D9-645FEA5286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4139" y="5543743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1" name="Line 172">
                <a:extLst>
                  <a:ext uri="{FF2B5EF4-FFF2-40B4-BE49-F238E27FC236}">
                    <a16:creationId xmlns:a16="http://schemas.microsoft.com/office/drawing/2014/main" id="{4C6EC465-E2CC-41B9-B6CE-68C984203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4139" y="5543743"/>
                <a:ext cx="113849" cy="386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2" name="Line 173">
                <a:extLst>
                  <a:ext uri="{FF2B5EF4-FFF2-40B4-BE49-F238E27FC236}">
                    <a16:creationId xmlns:a16="http://schemas.microsoft.com/office/drawing/2014/main" id="{7906E528-3CB7-4C44-B892-19D3607197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37989" y="5543743"/>
                <a:ext cx="0" cy="772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3" name="Freeform 174">
                <a:extLst>
                  <a:ext uri="{FF2B5EF4-FFF2-40B4-BE49-F238E27FC236}">
                    <a16:creationId xmlns:a16="http://schemas.microsoft.com/office/drawing/2014/main" id="{F4EAE2A7-C0DA-415D-A495-096DB1EE5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279" y="5543743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4" name="Freeform 175">
                <a:extLst>
                  <a:ext uri="{FF2B5EF4-FFF2-40B4-BE49-F238E27FC236}">
                    <a16:creationId xmlns:a16="http://schemas.microsoft.com/office/drawing/2014/main" id="{64C4D754-987C-4BEA-A00E-579797E92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279" y="562096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5" name="Line 176">
                <a:extLst>
                  <a:ext uri="{FF2B5EF4-FFF2-40B4-BE49-F238E27FC236}">
                    <a16:creationId xmlns:a16="http://schemas.microsoft.com/office/drawing/2014/main" id="{B21E2AEC-BE43-4C9C-A5D7-08FB1D7163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37989" y="5582353"/>
                <a:ext cx="112860" cy="7524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6" name="Line 177">
                <a:extLst>
                  <a:ext uri="{FF2B5EF4-FFF2-40B4-BE49-F238E27FC236}">
                    <a16:creationId xmlns:a16="http://schemas.microsoft.com/office/drawing/2014/main" id="{CA3AE231-3C27-48E3-ABBA-11286FF59F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0849" y="5592253"/>
                <a:ext cx="0" cy="13166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7" name="Freeform 178">
                <a:extLst>
                  <a:ext uri="{FF2B5EF4-FFF2-40B4-BE49-F238E27FC236}">
                    <a16:creationId xmlns:a16="http://schemas.microsoft.com/office/drawing/2014/main" id="{A884D3B4-060F-40BA-8D45-1CF007F9E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139" y="5592253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8" name="Freeform 179">
                <a:extLst>
                  <a:ext uri="{FF2B5EF4-FFF2-40B4-BE49-F238E27FC236}">
                    <a16:creationId xmlns:a16="http://schemas.microsoft.com/office/drawing/2014/main" id="{2B96768D-B04C-472F-8220-CB273E971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139" y="5723922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9" name="Line 180">
                <a:extLst>
                  <a:ext uri="{FF2B5EF4-FFF2-40B4-BE49-F238E27FC236}">
                    <a16:creationId xmlns:a16="http://schemas.microsoft.com/office/drawing/2014/main" id="{5DB1244C-10EE-428D-A51B-2C3417FA9C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0849" y="5657593"/>
                <a:ext cx="112860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0" name="Line 181">
                <a:extLst>
                  <a:ext uri="{FF2B5EF4-FFF2-40B4-BE49-F238E27FC236}">
                    <a16:creationId xmlns:a16="http://schemas.microsoft.com/office/drawing/2014/main" id="{6B694BCC-27B0-48D5-83A1-6F81EDD203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63708" y="5695212"/>
                <a:ext cx="0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1" name="Line 182">
                <a:extLst>
                  <a:ext uri="{FF2B5EF4-FFF2-40B4-BE49-F238E27FC236}">
                    <a16:creationId xmlns:a16="http://schemas.microsoft.com/office/drawing/2014/main" id="{31A02AAD-25CD-4ED8-AAB1-619E56D775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5989" y="5695212"/>
                <a:ext cx="41580" cy="99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2" name="Line 183">
                <a:extLst>
                  <a:ext uri="{FF2B5EF4-FFF2-40B4-BE49-F238E27FC236}">
                    <a16:creationId xmlns:a16="http://schemas.microsoft.com/office/drawing/2014/main" id="{0684ACAD-87A7-4403-A4EC-7D406E181E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5989" y="5771442"/>
                <a:ext cx="41580" cy="99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3" name="Rectangle 184">
                <a:extLst>
                  <a:ext uri="{FF2B5EF4-FFF2-40B4-BE49-F238E27FC236}">
                    <a16:creationId xmlns:a16="http://schemas.microsoft.com/office/drawing/2014/main" id="{3D34420C-E22E-4CE0-9C55-9363BC702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8144" y="6312970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4" name="Rectangle 185">
                <a:extLst>
                  <a:ext uri="{FF2B5EF4-FFF2-40B4-BE49-F238E27FC236}">
                    <a16:creationId xmlns:a16="http://schemas.microsoft.com/office/drawing/2014/main" id="{1E89CE78-3CC6-452C-B6FA-62318BB31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1004" y="6312970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5" name="Rectangle 186">
                <a:extLst>
                  <a:ext uri="{FF2B5EF4-FFF2-40B4-BE49-F238E27FC236}">
                    <a16:creationId xmlns:a16="http://schemas.microsoft.com/office/drawing/2014/main" id="{2DD3E1CF-1D44-43AE-95E5-79C04A668B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4854" y="6312970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6" name="Rectangle 187">
                <a:extLst>
                  <a:ext uri="{FF2B5EF4-FFF2-40B4-BE49-F238E27FC236}">
                    <a16:creationId xmlns:a16="http://schemas.microsoft.com/office/drawing/2014/main" id="{103A23BD-203B-42FE-9032-070A0284A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7713" y="6312970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7" name="Rectangle 188">
                <a:extLst>
                  <a:ext uri="{FF2B5EF4-FFF2-40B4-BE49-F238E27FC236}">
                    <a16:creationId xmlns:a16="http://schemas.microsoft.com/office/drawing/2014/main" id="{61CC6608-8286-4EBE-AA1B-4ED41E2EF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573" y="6237730"/>
                <a:ext cx="56429" cy="56429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8" name="Rectangle 189">
                <a:extLst>
                  <a:ext uri="{FF2B5EF4-FFF2-40B4-BE49-F238E27FC236}">
                    <a16:creationId xmlns:a16="http://schemas.microsoft.com/office/drawing/2014/main" id="{EE031ECA-743C-4423-80FE-DEC56F98D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4422" y="6123881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9" name="Rectangle 190">
                <a:extLst>
                  <a:ext uri="{FF2B5EF4-FFF2-40B4-BE49-F238E27FC236}">
                    <a16:creationId xmlns:a16="http://schemas.microsoft.com/office/drawing/2014/main" id="{98C6261E-5065-468D-8C8D-279EC6F8D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7282" y="6009041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0" name="Rectangle 191">
                <a:extLst>
                  <a:ext uri="{FF2B5EF4-FFF2-40B4-BE49-F238E27FC236}">
                    <a16:creationId xmlns:a16="http://schemas.microsoft.com/office/drawing/2014/main" id="{9805BB96-9500-4403-9697-5D7CDD7FF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0142" y="5933801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1" name="Rectangle 192">
                <a:extLst>
                  <a:ext uri="{FF2B5EF4-FFF2-40B4-BE49-F238E27FC236}">
                    <a16:creationId xmlns:a16="http://schemas.microsoft.com/office/drawing/2014/main" id="{E5354076-E05B-4E68-967D-5AE42965C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3991" y="5895192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2" name="Rectangle 193">
                <a:extLst>
                  <a:ext uri="{FF2B5EF4-FFF2-40B4-BE49-F238E27FC236}">
                    <a16:creationId xmlns:a16="http://schemas.microsoft.com/office/drawing/2014/main" id="{C83929F7-B522-4803-890C-EC43BA309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6851" y="5818962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3" name="Rectangle 194">
                <a:extLst>
                  <a:ext uri="{FF2B5EF4-FFF2-40B4-BE49-F238E27FC236}">
                    <a16:creationId xmlns:a16="http://schemas.microsoft.com/office/drawing/2014/main" id="{6B3D078E-64D9-4C4A-A822-B002370E5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711" y="5705112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4" name="Rectangle 195">
                <a:extLst>
                  <a:ext uri="{FF2B5EF4-FFF2-40B4-BE49-F238E27FC236}">
                    <a16:creationId xmlns:a16="http://schemas.microsoft.com/office/drawing/2014/main" id="{BAC4F691-B7BF-4329-B7DB-94D5AAB7D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2570" y="5591262"/>
                <a:ext cx="57420" cy="56429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5" name="Rectangle 196">
                <a:extLst>
                  <a:ext uri="{FF2B5EF4-FFF2-40B4-BE49-F238E27FC236}">
                    <a16:creationId xmlns:a16="http://schemas.microsoft.com/office/drawing/2014/main" id="{1C11F789-C1F1-40EE-B4D7-A5CE32E4E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419" y="5515033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6" name="Rectangle 197">
                <a:extLst>
                  <a:ext uri="{FF2B5EF4-FFF2-40B4-BE49-F238E27FC236}">
                    <a16:creationId xmlns:a16="http://schemas.microsoft.com/office/drawing/2014/main" id="{548FBE07-6AF0-40D6-B946-88F81342E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9279" y="5553643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7" name="Rectangle 198">
                <a:extLst>
                  <a:ext uri="{FF2B5EF4-FFF2-40B4-BE49-F238E27FC236}">
                    <a16:creationId xmlns:a16="http://schemas.microsoft.com/office/drawing/2014/main" id="{8F7DA56C-4C35-41B6-8DBB-C155A5723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2139" y="5628882"/>
                <a:ext cx="57420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8" name="Rectangle 199">
                <a:extLst>
                  <a:ext uri="{FF2B5EF4-FFF2-40B4-BE49-F238E27FC236}">
                    <a16:creationId xmlns:a16="http://schemas.microsoft.com/office/drawing/2014/main" id="{0D00CCB6-28AE-45B4-9251-AFDE16FAF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5989" y="5705112"/>
                <a:ext cx="56429" cy="5742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9" name="Line 200">
                <a:extLst>
                  <a:ext uri="{FF2B5EF4-FFF2-40B4-BE49-F238E27FC236}">
                    <a16:creationId xmlns:a16="http://schemas.microsoft.com/office/drawing/2014/main" id="{038D7D6B-7A9B-4F76-AADB-FAAA69ED3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6855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0" name="Line 201">
                <a:extLst>
                  <a:ext uri="{FF2B5EF4-FFF2-40B4-BE49-F238E27FC236}">
                    <a16:creationId xmlns:a16="http://schemas.microsoft.com/office/drawing/2014/main" id="{61F30506-E042-4A0C-AE9F-E7C3C5887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6855" y="6341680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1" name="Line 202">
                <a:extLst>
                  <a:ext uri="{FF2B5EF4-FFF2-40B4-BE49-F238E27FC236}">
                    <a16:creationId xmlns:a16="http://schemas.microsoft.com/office/drawing/2014/main" id="{277EB99E-DA9C-4688-9459-EFEDC00583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9714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2" name="Line 203">
                <a:extLst>
                  <a:ext uri="{FF2B5EF4-FFF2-40B4-BE49-F238E27FC236}">
                    <a16:creationId xmlns:a16="http://schemas.microsoft.com/office/drawing/2014/main" id="{C089B15B-E3D5-4501-8ECB-B1846F244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9714" y="6341680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3" name="Line 204">
                <a:extLst>
                  <a:ext uri="{FF2B5EF4-FFF2-40B4-BE49-F238E27FC236}">
                    <a16:creationId xmlns:a16="http://schemas.microsoft.com/office/drawing/2014/main" id="{5DC64ACA-55C9-4A77-A12D-DF22E46FB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574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4" name="Line 206">
                <a:extLst>
                  <a:ext uri="{FF2B5EF4-FFF2-40B4-BE49-F238E27FC236}">
                    <a16:creationId xmlns:a16="http://schemas.microsoft.com/office/drawing/2014/main" id="{3CD15325-645F-43DA-8C9C-7244A84391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574" y="6341680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5" name="Line 207">
                <a:extLst>
                  <a:ext uri="{FF2B5EF4-FFF2-40B4-BE49-F238E27FC236}">
                    <a16:creationId xmlns:a16="http://schemas.microsoft.com/office/drawing/2014/main" id="{242274D5-B492-4EDD-9B5D-A94AEECFA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5433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6" name="Line 208">
                <a:extLst>
                  <a:ext uri="{FF2B5EF4-FFF2-40B4-BE49-F238E27FC236}">
                    <a16:creationId xmlns:a16="http://schemas.microsoft.com/office/drawing/2014/main" id="{78952FF3-550E-423B-9400-BC284D2FDC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5433" y="6341680"/>
                <a:ext cx="11384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7" name="Line 209">
                <a:extLst>
                  <a:ext uri="{FF2B5EF4-FFF2-40B4-BE49-F238E27FC236}">
                    <a16:creationId xmlns:a16="http://schemas.microsoft.com/office/drawing/2014/main" id="{9DAED3F7-D921-4CC2-B15B-97DC6A956D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9283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8" name="Line 210">
                <a:extLst>
                  <a:ext uri="{FF2B5EF4-FFF2-40B4-BE49-F238E27FC236}">
                    <a16:creationId xmlns:a16="http://schemas.microsoft.com/office/drawing/2014/main" id="{E9C40AF7-9F04-4CD0-A372-4B43F18F47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9283" y="6341680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9" name="Line 211">
                <a:extLst>
                  <a:ext uri="{FF2B5EF4-FFF2-40B4-BE49-F238E27FC236}">
                    <a16:creationId xmlns:a16="http://schemas.microsoft.com/office/drawing/2014/main" id="{59965219-FE47-4368-82D5-9F3233FBC2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2142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0" name="Line 212">
                <a:extLst>
                  <a:ext uri="{FF2B5EF4-FFF2-40B4-BE49-F238E27FC236}">
                    <a16:creationId xmlns:a16="http://schemas.microsoft.com/office/drawing/2014/main" id="{E0818CB5-D360-4D1F-B24A-D3E74F3420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2142" y="6341680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1" name="Line 213">
                <a:extLst>
                  <a:ext uri="{FF2B5EF4-FFF2-40B4-BE49-F238E27FC236}">
                    <a16:creationId xmlns:a16="http://schemas.microsoft.com/office/drawing/2014/main" id="{AA34D2F2-5A4A-44C8-877D-D4A1A44F9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5002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2" name="Line 214">
                <a:extLst>
                  <a:ext uri="{FF2B5EF4-FFF2-40B4-BE49-F238E27FC236}">
                    <a16:creationId xmlns:a16="http://schemas.microsoft.com/office/drawing/2014/main" id="{DB98DF89-CF9B-4CA1-8F3D-ECDA38190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5002" y="6341680"/>
                <a:ext cx="11384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3" name="Line 215">
                <a:extLst>
                  <a:ext uri="{FF2B5EF4-FFF2-40B4-BE49-F238E27FC236}">
                    <a16:creationId xmlns:a16="http://schemas.microsoft.com/office/drawing/2014/main" id="{3FD5A6FE-0675-4A7B-8CA9-7250C3A21C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8852" y="63416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4" name="Line 216">
                <a:extLst>
                  <a:ext uri="{FF2B5EF4-FFF2-40B4-BE49-F238E27FC236}">
                    <a16:creationId xmlns:a16="http://schemas.microsoft.com/office/drawing/2014/main" id="{960BA94A-CA94-452E-B796-F8C1F20819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58852" y="6304060"/>
                <a:ext cx="112860" cy="3762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5" name="Line 217">
                <a:extLst>
                  <a:ext uri="{FF2B5EF4-FFF2-40B4-BE49-F238E27FC236}">
                    <a16:creationId xmlns:a16="http://schemas.microsoft.com/office/drawing/2014/main" id="{04FD22DC-8285-4DDA-8415-6324728838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1711" y="6266440"/>
                <a:ext cx="0" cy="7524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6" name="Freeform 218">
                <a:extLst>
                  <a:ext uri="{FF2B5EF4-FFF2-40B4-BE49-F238E27FC236}">
                    <a16:creationId xmlns:a16="http://schemas.microsoft.com/office/drawing/2014/main" id="{BA8260C4-F5BB-4AC7-B4EA-B23997B41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991" y="6266440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7" name="Freeform 219">
                <a:extLst>
                  <a:ext uri="{FF2B5EF4-FFF2-40B4-BE49-F238E27FC236}">
                    <a16:creationId xmlns:a16="http://schemas.microsoft.com/office/drawing/2014/main" id="{2E22FCB7-82D7-48AF-A734-15EA3D77C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991" y="6341680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8" name="Line 220">
                <a:extLst>
                  <a:ext uri="{FF2B5EF4-FFF2-40B4-BE49-F238E27FC236}">
                    <a16:creationId xmlns:a16="http://schemas.microsoft.com/office/drawing/2014/main" id="{E5906C43-D3E4-4ED4-857C-C1C2058AA2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1711" y="6227831"/>
                <a:ext cx="112860" cy="7622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9" name="Line 221">
                <a:extLst>
                  <a:ext uri="{FF2B5EF4-FFF2-40B4-BE49-F238E27FC236}">
                    <a16:creationId xmlns:a16="http://schemas.microsoft.com/office/drawing/2014/main" id="{3BD24A5F-927F-4DD7-9C75-41FEEC9F3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4571" y="6162491"/>
                <a:ext cx="0" cy="13166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0" name="Freeform 222">
                <a:extLst>
                  <a:ext uri="{FF2B5EF4-FFF2-40B4-BE49-F238E27FC236}">
                    <a16:creationId xmlns:a16="http://schemas.microsoft.com/office/drawing/2014/main" id="{5DD9503B-9683-48BF-9F2E-8C44C5042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851" y="616249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1" name="Freeform 223">
                <a:extLst>
                  <a:ext uri="{FF2B5EF4-FFF2-40B4-BE49-F238E27FC236}">
                    <a16:creationId xmlns:a16="http://schemas.microsoft.com/office/drawing/2014/main" id="{285D823B-8028-46C0-BBA9-75B3B826F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851" y="6294160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2" name="Line 224">
                <a:extLst>
                  <a:ext uri="{FF2B5EF4-FFF2-40B4-BE49-F238E27FC236}">
                    <a16:creationId xmlns:a16="http://schemas.microsoft.com/office/drawing/2014/main" id="{172DB287-7BA5-4F18-BC34-571EBA3F79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84571" y="6190211"/>
                <a:ext cx="113849" cy="3762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3" name="Line 225">
                <a:extLst>
                  <a:ext uri="{FF2B5EF4-FFF2-40B4-BE49-F238E27FC236}">
                    <a16:creationId xmlns:a16="http://schemas.microsoft.com/office/drawing/2014/main" id="{BDF1B1C1-23D6-409F-BFDF-135FC0E245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8420" y="6113981"/>
                <a:ext cx="0" cy="15146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4" name="Freeform 226">
                <a:extLst>
                  <a:ext uri="{FF2B5EF4-FFF2-40B4-BE49-F238E27FC236}">
                    <a16:creationId xmlns:a16="http://schemas.microsoft.com/office/drawing/2014/main" id="{E4D35E5B-A53C-4025-99AD-4F67A807A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9711" y="611398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5" name="Freeform 227">
                <a:extLst>
                  <a:ext uri="{FF2B5EF4-FFF2-40B4-BE49-F238E27FC236}">
                    <a16:creationId xmlns:a16="http://schemas.microsoft.com/office/drawing/2014/main" id="{9E547737-CF92-4EDE-89A5-37A470EE6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9711" y="6265450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6" name="Line 228">
                <a:extLst>
                  <a:ext uri="{FF2B5EF4-FFF2-40B4-BE49-F238E27FC236}">
                    <a16:creationId xmlns:a16="http://schemas.microsoft.com/office/drawing/2014/main" id="{805D2F3A-9F94-4477-AE8E-BB3D4F38DF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98420" y="6152591"/>
                <a:ext cx="112860" cy="3762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7" name="Line 229">
                <a:extLst>
                  <a:ext uri="{FF2B5EF4-FFF2-40B4-BE49-F238E27FC236}">
                    <a16:creationId xmlns:a16="http://schemas.microsoft.com/office/drawing/2014/main" id="{89A1FA75-3503-428E-BD85-34D6E31B7D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1280" y="6051611"/>
                <a:ext cx="0" cy="20096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8" name="Freeform 230">
                <a:extLst>
                  <a:ext uri="{FF2B5EF4-FFF2-40B4-BE49-F238E27FC236}">
                    <a16:creationId xmlns:a16="http://schemas.microsoft.com/office/drawing/2014/main" id="{AB12F651-6EC7-4C08-9183-8656EFA8B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2570" y="6051611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9" name="Freeform 231">
                <a:extLst>
                  <a:ext uri="{FF2B5EF4-FFF2-40B4-BE49-F238E27FC236}">
                    <a16:creationId xmlns:a16="http://schemas.microsoft.com/office/drawing/2014/main" id="{99424D91-FC1F-4356-AFF6-6D0CD536A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2570" y="6252580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0" name="Line 232">
                <a:extLst>
                  <a:ext uri="{FF2B5EF4-FFF2-40B4-BE49-F238E27FC236}">
                    <a16:creationId xmlns:a16="http://schemas.microsoft.com/office/drawing/2014/main" id="{1795069E-2934-44B6-8410-4C6D129EF2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1280" y="6152591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1" name="Line 233">
                <a:extLst>
                  <a:ext uri="{FF2B5EF4-FFF2-40B4-BE49-F238E27FC236}">
                    <a16:creationId xmlns:a16="http://schemas.microsoft.com/office/drawing/2014/main" id="{66CEF8BF-8A61-42E9-BCF8-0F3BAB4293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4139" y="6051611"/>
                <a:ext cx="0" cy="20096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2" name="Freeform 234">
                <a:extLst>
                  <a:ext uri="{FF2B5EF4-FFF2-40B4-BE49-F238E27FC236}">
                    <a16:creationId xmlns:a16="http://schemas.microsoft.com/office/drawing/2014/main" id="{C2A62B18-F59A-4BCD-9BBF-7C7E43335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19" y="605161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3" name="Freeform 235">
                <a:extLst>
                  <a:ext uri="{FF2B5EF4-FFF2-40B4-BE49-F238E27FC236}">
                    <a16:creationId xmlns:a16="http://schemas.microsoft.com/office/drawing/2014/main" id="{58644AF5-4A97-4566-BC02-38CE61E3A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19" y="6252580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4" name="Line 236">
                <a:extLst>
                  <a:ext uri="{FF2B5EF4-FFF2-40B4-BE49-F238E27FC236}">
                    <a16:creationId xmlns:a16="http://schemas.microsoft.com/office/drawing/2014/main" id="{AA83238A-C065-4CE0-BFDB-183111AC7B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4139" y="6152591"/>
                <a:ext cx="113849" cy="3762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5" name="Line 237">
                <a:extLst>
                  <a:ext uri="{FF2B5EF4-FFF2-40B4-BE49-F238E27FC236}">
                    <a16:creationId xmlns:a16="http://schemas.microsoft.com/office/drawing/2014/main" id="{AC7BAC9B-38D2-4F18-9747-10CF826AC1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37989" y="6113981"/>
                <a:ext cx="0" cy="15146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6" name="Freeform 238">
                <a:extLst>
                  <a:ext uri="{FF2B5EF4-FFF2-40B4-BE49-F238E27FC236}">
                    <a16:creationId xmlns:a16="http://schemas.microsoft.com/office/drawing/2014/main" id="{239F1DAD-1970-461B-BB75-0B9C7082C4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279" y="611398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7" name="Freeform 239">
                <a:extLst>
                  <a:ext uri="{FF2B5EF4-FFF2-40B4-BE49-F238E27FC236}">
                    <a16:creationId xmlns:a16="http://schemas.microsoft.com/office/drawing/2014/main" id="{8690CBF2-B4AD-489A-B38F-1BC447BB1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279" y="6265450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8" name="Line 240">
                <a:extLst>
                  <a:ext uri="{FF2B5EF4-FFF2-40B4-BE49-F238E27FC236}">
                    <a16:creationId xmlns:a16="http://schemas.microsoft.com/office/drawing/2014/main" id="{6ED54F17-B753-4D3F-90A0-4E4A3FFFE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37989" y="6190211"/>
                <a:ext cx="112860" cy="7524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9" name="Line 241">
                <a:extLst>
                  <a:ext uri="{FF2B5EF4-FFF2-40B4-BE49-F238E27FC236}">
                    <a16:creationId xmlns:a16="http://schemas.microsoft.com/office/drawing/2014/main" id="{6D3CA3D9-E878-45AD-BD0E-6B84DB239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0849" y="6227831"/>
                <a:ext cx="0" cy="7622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0" name="Freeform 242">
                <a:extLst>
                  <a:ext uri="{FF2B5EF4-FFF2-40B4-BE49-F238E27FC236}">
                    <a16:creationId xmlns:a16="http://schemas.microsoft.com/office/drawing/2014/main" id="{81757B0F-71A1-4151-9EDF-D2608970B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139" y="6227831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1" name="Freeform 243">
                <a:extLst>
                  <a:ext uri="{FF2B5EF4-FFF2-40B4-BE49-F238E27FC236}">
                    <a16:creationId xmlns:a16="http://schemas.microsoft.com/office/drawing/2014/main" id="{9EE2FBB5-093D-49FF-8BAF-9ACDF4E36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139" y="6304060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2" name="Line 244">
                <a:extLst>
                  <a:ext uri="{FF2B5EF4-FFF2-40B4-BE49-F238E27FC236}">
                    <a16:creationId xmlns:a16="http://schemas.microsoft.com/office/drawing/2014/main" id="{D03C0D60-FE50-42FA-AADE-FF5E633F89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0849" y="6265450"/>
                <a:ext cx="112860" cy="386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3" name="Line 245">
                <a:extLst>
                  <a:ext uri="{FF2B5EF4-FFF2-40B4-BE49-F238E27FC236}">
                    <a16:creationId xmlns:a16="http://schemas.microsoft.com/office/drawing/2014/main" id="{812B9652-D4C8-4194-83E7-276BB7C5B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63708" y="6266440"/>
                <a:ext cx="0" cy="7524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4" name="Line 246">
                <a:extLst>
                  <a:ext uri="{FF2B5EF4-FFF2-40B4-BE49-F238E27FC236}">
                    <a16:creationId xmlns:a16="http://schemas.microsoft.com/office/drawing/2014/main" id="{4D63D4AA-8A19-4AAE-9F43-07A4CEC9F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5989" y="6266440"/>
                <a:ext cx="41580" cy="99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5" name="Line 247">
                <a:extLst>
                  <a:ext uri="{FF2B5EF4-FFF2-40B4-BE49-F238E27FC236}">
                    <a16:creationId xmlns:a16="http://schemas.microsoft.com/office/drawing/2014/main" id="{1451598D-EE8F-4318-8D97-336C4569DF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5989" y="6341680"/>
                <a:ext cx="41580" cy="99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6" name="Rectangle 248">
                <a:extLst>
                  <a:ext uri="{FF2B5EF4-FFF2-40B4-BE49-F238E27FC236}">
                    <a16:creationId xmlns:a16="http://schemas.microsoft.com/office/drawing/2014/main" id="{165093E4-EF43-475D-AD12-D8A5B09CC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8144" y="631297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7" name="Rectangle 249">
                <a:extLst>
                  <a:ext uri="{FF2B5EF4-FFF2-40B4-BE49-F238E27FC236}">
                    <a16:creationId xmlns:a16="http://schemas.microsoft.com/office/drawing/2014/main" id="{B1EBE247-8825-42F0-BFB0-96B8B9842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1004" y="631297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8" name="Rectangle 250">
                <a:extLst>
                  <a:ext uri="{FF2B5EF4-FFF2-40B4-BE49-F238E27FC236}">
                    <a16:creationId xmlns:a16="http://schemas.microsoft.com/office/drawing/2014/main" id="{5CE20079-9223-4F49-B40C-DFF86F97F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4854" y="631297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9" name="Rectangle 251">
                <a:extLst>
                  <a:ext uri="{FF2B5EF4-FFF2-40B4-BE49-F238E27FC236}">
                    <a16:creationId xmlns:a16="http://schemas.microsoft.com/office/drawing/2014/main" id="{8A297BF0-D9F6-46A4-9417-727D4C70C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7713" y="631297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0" name="Rectangle 252">
                <a:extLst>
                  <a:ext uri="{FF2B5EF4-FFF2-40B4-BE49-F238E27FC236}">
                    <a16:creationId xmlns:a16="http://schemas.microsoft.com/office/drawing/2014/main" id="{58D3B92F-C649-48B6-8076-8F624A48C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573" y="631297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1" name="Rectangle 253">
                <a:extLst>
                  <a:ext uri="{FF2B5EF4-FFF2-40B4-BE49-F238E27FC236}">
                    <a16:creationId xmlns:a16="http://schemas.microsoft.com/office/drawing/2014/main" id="{39DF471C-2765-4EDF-991C-CB78BB730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4422" y="631297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2" name="Rectangle 254">
                <a:extLst>
                  <a:ext uri="{FF2B5EF4-FFF2-40B4-BE49-F238E27FC236}">
                    <a16:creationId xmlns:a16="http://schemas.microsoft.com/office/drawing/2014/main" id="{27124BD2-6A80-4911-A125-1F4B13D2A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7282" y="631297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3" name="Rectangle 255">
                <a:extLst>
                  <a:ext uri="{FF2B5EF4-FFF2-40B4-BE49-F238E27FC236}">
                    <a16:creationId xmlns:a16="http://schemas.microsoft.com/office/drawing/2014/main" id="{5603D388-DB1F-4B26-9634-B47720E7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0142" y="631297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4" name="Rectangle 256">
                <a:extLst>
                  <a:ext uri="{FF2B5EF4-FFF2-40B4-BE49-F238E27FC236}">
                    <a16:creationId xmlns:a16="http://schemas.microsoft.com/office/drawing/2014/main" id="{AA4F07E4-597A-459D-9212-C25E9DC24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3991" y="627535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5" name="Rectangle 257">
                <a:extLst>
                  <a:ext uri="{FF2B5EF4-FFF2-40B4-BE49-F238E27FC236}">
                    <a16:creationId xmlns:a16="http://schemas.microsoft.com/office/drawing/2014/main" id="{F286DB24-DDDE-49B0-AF3C-CB1A601B0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6851" y="619912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6" name="Rectangle 258">
                <a:extLst>
                  <a:ext uri="{FF2B5EF4-FFF2-40B4-BE49-F238E27FC236}">
                    <a16:creationId xmlns:a16="http://schemas.microsoft.com/office/drawing/2014/main" id="{3E6409BE-46B6-475B-878C-BF2688D38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711" y="6161500"/>
                <a:ext cx="56429" cy="5642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7" name="Rectangle 259">
                <a:extLst>
                  <a:ext uri="{FF2B5EF4-FFF2-40B4-BE49-F238E27FC236}">
                    <a16:creationId xmlns:a16="http://schemas.microsoft.com/office/drawing/2014/main" id="{8FFF46CE-02F4-4A2A-BCDA-D69B96D8F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2570" y="6123881"/>
                <a:ext cx="57420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8" name="Rectangle 260">
                <a:extLst>
                  <a:ext uri="{FF2B5EF4-FFF2-40B4-BE49-F238E27FC236}">
                    <a16:creationId xmlns:a16="http://schemas.microsoft.com/office/drawing/2014/main" id="{34943DB5-0F51-4917-BA30-72A0ED8E5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419" y="6123881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9" name="Rectangle 261">
                <a:extLst>
                  <a:ext uri="{FF2B5EF4-FFF2-40B4-BE49-F238E27FC236}">
                    <a16:creationId xmlns:a16="http://schemas.microsoft.com/office/drawing/2014/main" id="{89443FC4-D29B-4C00-AB92-D3E08EF1B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9279" y="6161500"/>
                <a:ext cx="56429" cy="5642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0" name="Rectangle 262">
                <a:extLst>
                  <a:ext uri="{FF2B5EF4-FFF2-40B4-BE49-F238E27FC236}">
                    <a16:creationId xmlns:a16="http://schemas.microsoft.com/office/drawing/2014/main" id="{7FF4C774-D9BB-4325-AC11-181C69EAA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2139" y="6237730"/>
                <a:ext cx="57420" cy="5642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1" name="Rectangle 263">
                <a:extLst>
                  <a:ext uri="{FF2B5EF4-FFF2-40B4-BE49-F238E27FC236}">
                    <a16:creationId xmlns:a16="http://schemas.microsoft.com/office/drawing/2014/main" id="{D0C3CDB7-457E-43E7-873E-86BD27DD1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5989" y="6275350"/>
                <a:ext cx="56429" cy="57420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2" name="Rectangle 270">
                <a:extLst>
                  <a:ext uri="{FF2B5EF4-FFF2-40B4-BE49-F238E27FC236}">
                    <a16:creationId xmlns:a16="http://schemas.microsoft.com/office/drawing/2014/main" id="{D1677CCC-EB8A-46AA-A3EC-54ED6BBAD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0283" y="6512950"/>
                <a:ext cx="11830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ays post immu</a:t>
                </a:r>
                <a:r>
                  <a:rPr lang="en-US" altLang="zh-CN" sz="8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n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ization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53" name="Rectangle 271">
                <a:extLst>
                  <a:ext uri="{FF2B5EF4-FFF2-40B4-BE49-F238E27FC236}">
                    <a16:creationId xmlns:a16="http://schemas.microsoft.com/office/drawing/2014/main" id="{01210DD2-ABDF-474E-805D-CDDB064F0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508594" y="5703097"/>
                <a:ext cx="695703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isease score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37" name="Group 2636">
              <a:extLst>
                <a:ext uri="{FF2B5EF4-FFF2-40B4-BE49-F238E27FC236}">
                  <a16:creationId xmlns:a16="http://schemas.microsoft.com/office/drawing/2014/main" id="{9C75C001-346D-4209-994E-907E56C5D559}"/>
                </a:ext>
              </a:extLst>
            </p:cNvPr>
            <p:cNvGrpSpPr/>
            <p:nvPr/>
          </p:nvGrpSpPr>
          <p:grpSpPr>
            <a:xfrm>
              <a:off x="4656473" y="5149553"/>
              <a:ext cx="1800000" cy="1440000"/>
              <a:chOff x="5071184" y="6664325"/>
              <a:chExt cx="2011086" cy="1486337"/>
            </a:xfrm>
          </p:grpSpPr>
          <p:sp>
            <p:nvSpPr>
              <p:cNvPr id="2640" name="Line 277">
                <a:extLst>
                  <a:ext uri="{FF2B5EF4-FFF2-40B4-BE49-F238E27FC236}">
                    <a16:creationId xmlns:a16="http://schemas.microsoft.com/office/drawing/2014/main" id="{54BC8110-5687-47BC-A30B-CE304312C5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6707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1" name="Line 278">
                <a:extLst>
                  <a:ext uri="{FF2B5EF4-FFF2-40B4-BE49-F238E27FC236}">
                    <a16:creationId xmlns:a16="http://schemas.microsoft.com/office/drawing/2014/main" id="{E67C318E-AAC9-46DD-A8DB-D0A7878B15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73536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2" name="Line 279">
                <a:extLst>
                  <a:ext uri="{FF2B5EF4-FFF2-40B4-BE49-F238E27FC236}">
                    <a16:creationId xmlns:a16="http://schemas.microsoft.com/office/drawing/2014/main" id="{24A37FFC-CE66-427A-B3C4-2190F5A7FB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90367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3" name="Line 280">
                <a:extLst>
                  <a:ext uri="{FF2B5EF4-FFF2-40B4-BE49-F238E27FC236}">
                    <a16:creationId xmlns:a16="http://schemas.microsoft.com/office/drawing/2014/main" id="{FC83DE45-4A97-430D-B2C4-B6FAB438FC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0719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4" name="Line 281">
                <a:extLst>
                  <a:ext uri="{FF2B5EF4-FFF2-40B4-BE49-F238E27FC236}">
                    <a16:creationId xmlns:a16="http://schemas.microsoft.com/office/drawing/2014/main" id="{45CDF51C-634E-433A-830D-076507B37E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02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5" name="Line 282">
                <a:extLst>
                  <a:ext uri="{FF2B5EF4-FFF2-40B4-BE49-F238E27FC236}">
                    <a16:creationId xmlns:a16="http://schemas.microsoft.com/office/drawing/2014/main" id="{BD647011-87D7-4B5F-A607-E507DC1790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085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6" name="Line 283">
                <a:extLst>
                  <a:ext uri="{FF2B5EF4-FFF2-40B4-BE49-F238E27FC236}">
                    <a16:creationId xmlns:a16="http://schemas.microsoft.com/office/drawing/2014/main" id="{53D71C33-546B-4A5E-BEC1-94CFD4FD3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5768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7" name="Line 284">
                <a:extLst>
                  <a:ext uri="{FF2B5EF4-FFF2-40B4-BE49-F238E27FC236}">
                    <a16:creationId xmlns:a16="http://schemas.microsoft.com/office/drawing/2014/main" id="{49D8133C-EFDC-413C-830E-3DADCC562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5506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8" name="Line 285">
                <a:extLst>
                  <a:ext uri="{FF2B5EF4-FFF2-40B4-BE49-F238E27FC236}">
                    <a16:creationId xmlns:a16="http://schemas.microsoft.com/office/drawing/2014/main" id="{3E1BAE89-D4A2-4B69-917D-FDE93AE94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2336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9" name="Line 286">
                <a:extLst>
                  <a:ext uri="{FF2B5EF4-FFF2-40B4-BE49-F238E27FC236}">
                    <a16:creationId xmlns:a16="http://schemas.microsoft.com/office/drawing/2014/main" id="{DC8E7D9E-6548-4C7B-A0F2-B6DF7E790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916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0" name="Line 287">
                <a:extLst>
                  <a:ext uri="{FF2B5EF4-FFF2-40B4-BE49-F238E27FC236}">
                    <a16:creationId xmlns:a16="http://schemas.microsoft.com/office/drawing/2014/main" id="{D87D07DF-2C9D-4313-835A-BB756467F1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2599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1" name="Line 288">
                <a:extLst>
                  <a:ext uri="{FF2B5EF4-FFF2-40B4-BE49-F238E27FC236}">
                    <a16:creationId xmlns:a16="http://schemas.microsoft.com/office/drawing/2014/main" id="{E8A68FAC-4F78-4CFE-B813-19D231C1E3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282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2" name="Line 289">
                <a:extLst>
                  <a:ext uri="{FF2B5EF4-FFF2-40B4-BE49-F238E27FC236}">
                    <a16:creationId xmlns:a16="http://schemas.microsoft.com/office/drawing/2014/main" id="{BA5EDDCB-2461-432A-88A9-16AC59C6E7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965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3" name="Line 290">
                <a:extLst>
                  <a:ext uri="{FF2B5EF4-FFF2-40B4-BE49-F238E27FC236}">
                    <a16:creationId xmlns:a16="http://schemas.microsoft.com/office/drawing/2014/main" id="{ED573CE2-50AC-4BD7-A6D8-477BCFA984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7648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4" name="Line 291">
                <a:extLst>
                  <a:ext uri="{FF2B5EF4-FFF2-40B4-BE49-F238E27FC236}">
                    <a16:creationId xmlns:a16="http://schemas.microsoft.com/office/drawing/2014/main" id="{1F35E7B2-EDBE-410D-B7ED-E64E9D3C49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94306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5" name="Line 292">
                <a:extLst>
                  <a:ext uri="{FF2B5EF4-FFF2-40B4-BE49-F238E27FC236}">
                    <a16:creationId xmlns:a16="http://schemas.microsoft.com/office/drawing/2014/main" id="{78FACD70-3DC4-4536-8612-C0B984D361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11135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6" name="Line 293">
                <a:extLst>
                  <a:ext uri="{FF2B5EF4-FFF2-40B4-BE49-F238E27FC236}">
                    <a16:creationId xmlns:a16="http://schemas.microsoft.com/office/drawing/2014/main" id="{A1A86807-F7B0-4012-B55B-A496CBED0E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2796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7" name="Line 294">
                <a:extLst>
                  <a:ext uri="{FF2B5EF4-FFF2-40B4-BE49-F238E27FC236}">
                    <a16:creationId xmlns:a16="http://schemas.microsoft.com/office/drawing/2014/main" id="{A0EDAAA3-A741-49AF-B343-22B5AEC276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4479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8" name="Line 295">
                <a:extLst>
                  <a:ext uri="{FF2B5EF4-FFF2-40B4-BE49-F238E27FC236}">
                    <a16:creationId xmlns:a16="http://schemas.microsoft.com/office/drawing/2014/main" id="{4F76354A-C4C2-4951-A26A-75223C57B5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61626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9" name="Line 296">
                <a:extLst>
                  <a:ext uri="{FF2B5EF4-FFF2-40B4-BE49-F238E27FC236}">
                    <a16:creationId xmlns:a16="http://schemas.microsoft.com/office/drawing/2014/main" id="{BC0A3AEA-1C46-4EF0-97C3-787C659940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845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0" name="Line 297">
                <a:extLst>
                  <a:ext uri="{FF2B5EF4-FFF2-40B4-BE49-F238E27FC236}">
                    <a16:creationId xmlns:a16="http://schemas.microsoft.com/office/drawing/2014/main" id="{AF66945C-788D-4BAE-8AF5-F1C2788C3B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9528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1" name="Line 298">
                <a:extLst>
                  <a:ext uri="{FF2B5EF4-FFF2-40B4-BE49-F238E27FC236}">
                    <a16:creationId xmlns:a16="http://schemas.microsoft.com/office/drawing/2014/main" id="{B6D883D4-57EC-4072-8D70-E8ABAC84FE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13105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2" name="Line 299">
                <a:extLst>
                  <a:ext uri="{FF2B5EF4-FFF2-40B4-BE49-F238E27FC236}">
                    <a16:creationId xmlns:a16="http://schemas.microsoft.com/office/drawing/2014/main" id="{8698E762-4A2A-4A20-93BA-F7F9778795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2993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3" name="Line 300">
                <a:extLst>
                  <a:ext uri="{FF2B5EF4-FFF2-40B4-BE49-F238E27FC236}">
                    <a16:creationId xmlns:a16="http://schemas.microsoft.com/office/drawing/2014/main" id="{324C74F6-12C9-47C8-87F8-80DC21C97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676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4" name="Line 301">
                <a:extLst>
                  <a:ext uri="{FF2B5EF4-FFF2-40B4-BE49-F238E27FC236}">
                    <a16:creationId xmlns:a16="http://schemas.microsoft.com/office/drawing/2014/main" id="{9A0918E0-BD28-4E84-A88A-9FBAA47C52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6359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5" name="Line 302">
                <a:extLst>
                  <a:ext uri="{FF2B5EF4-FFF2-40B4-BE49-F238E27FC236}">
                    <a16:creationId xmlns:a16="http://schemas.microsoft.com/office/drawing/2014/main" id="{5EABC86F-F432-448E-A558-A6A2D26F3F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042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6" name="Line 303">
                <a:extLst>
                  <a:ext uri="{FF2B5EF4-FFF2-40B4-BE49-F238E27FC236}">
                    <a16:creationId xmlns:a16="http://schemas.microsoft.com/office/drawing/2014/main" id="{6252556B-C3FA-4D7C-8AD7-E0F616614B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9725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7" name="Line 304">
                <a:extLst>
                  <a:ext uri="{FF2B5EF4-FFF2-40B4-BE49-F238E27FC236}">
                    <a16:creationId xmlns:a16="http://schemas.microsoft.com/office/drawing/2014/main" id="{E5F26F65-262A-41EE-B2DF-2451CA85E9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15075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8" name="Line 305">
                <a:extLst>
                  <a:ext uri="{FF2B5EF4-FFF2-40B4-BE49-F238E27FC236}">
                    <a16:creationId xmlns:a16="http://schemas.microsoft.com/office/drawing/2014/main" id="{1CC6F243-AE18-4800-831A-0065B01BFF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31905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9" name="Line 306">
                <a:extLst>
                  <a:ext uri="{FF2B5EF4-FFF2-40B4-BE49-F238E27FC236}">
                    <a16:creationId xmlns:a16="http://schemas.microsoft.com/office/drawing/2014/main" id="{1A103E77-A82B-4D65-9B31-534984B19E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4873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0" name="Line 307">
                <a:extLst>
                  <a:ext uri="{FF2B5EF4-FFF2-40B4-BE49-F238E27FC236}">
                    <a16:creationId xmlns:a16="http://schemas.microsoft.com/office/drawing/2014/main" id="{79E7D0F1-D637-4320-9FA4-B707303788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6556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1" name="Line 308">
                <a:extLst>
                  <a:ext uri="{FF2B5EF4-FFF2-40B4-BE49-F238E27FC236}">
                    <a16:creationId xmlns:a16="http://schemas.microsoft.com/office/drawing/2014/main" id="{5943C1A6-2E50-4B8A-AAB8-0FB2617EF7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8239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2" name="Line 309">
                <a:extLst>
                  <a:ext uri="{FF2B5EF4-FFF2-40B4-BE49-F238E27FC236}">
                    <a16:creationId xmlns:a16="http://schemas.microsoft.com/office/drawing/2014/main" id="{5061C99C-6420-49A9-BFB7-BC4DECD09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99225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3" name="Line 310">
                <a:extLst>
                  <a:ext uri="{FF2B5EF4-FFF2-40B4-BE49-F238E27FC236}">
                    <a16:creationId xmlns:a16="http://schemas.microsoft.com/office/drawing/2014/main" id="{C811BFED-C1AA-4881-A2E2-6EA1E6D001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1605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4" name="Line 311">
                <a:extLst>
                  <a:ext uri="{FF2B5EF4-FFF2-40B4-BE49-F238E27FC236}">
                    <a16:creationId xmlns:a16="http://schemas.microsoft.com/office/drawing/2014/main" id="{21EB5097-37DC-414E-B3C4-4FD0B5B63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33874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5" name="Line 312">
                <a:extLst>
                  <a:ext uri="{FF2B5EF4-FFF2-40B4-BE49-F238E27FC236}">
                    <a16:creationId xmlns:a16="http://schemas.microsoft.com/office/drawing/2014/main" id="{968355DA-993A-4D2D-BAE9-474419E70C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50704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6" name="Line 313">
                <a:extLst>
                  <a:ext uri="{FF2B5EF4-FFF2-40B4-BE49-F238E27FC236}">
                    <a16:creationId xmlns:a16="http://schemas.microsoft.com/office/drawing/2014/main" id="{9F4A5943-3F66-4EA3-8190-D34020B5EA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6753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7" name="Line 314">
                <a:extLst>
                  <a:ext uri="{FF2B5EF4-FFF2-40B4-BE49-F238E27FC236}">
                    <a16:creationId xmlns:a16="http://schemas.microsoft.com/office/drawing/2014/main" id="{352AFB31-B044-4C08-AA06-EBA51C3FCA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8436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8" name="Line 315">
                <a:extLst>
                  <a:ext uri="{FF2B5EF4-FFF2-40B4-BE49-F238E27FC236}">
                    <a16:creationId xmlns:a16="http://schemas.microsoft.com/office/drawing/2014/main" id="{6714DF9C-919C-42C2-A517-F745BF5D76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119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9" name="Line 316">
                <a:extLst>
                  <a:ext uri="{FF2B5EF4-FFF2-40B4-BE49-F238E27FC236}">
                    <a16:creationId xmlns:a16="http://schemas.microsoft.com/office/drawing/2014/main" id="{06D86F76-FA14-4571-8BA0-0844922E2E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802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0" name="Line 317">
                <a:extLst>
                  <a:ext uri="{FF2B5EF4-FFF2-40B4-BE49-F238E27FC236}">
                    <a16:creationId xmlns:a16="http://schemas.microsoft.com/office/drawing/2014/main" id="{563D80CB-99AA-4DF7-9D57-318BD4B9F6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485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1" name="Line 318">
                <a:extLst>
                  <a:ext uri="{FF2B5EF4-FFF2-40B4-BE49-F238E27FC236}">
                    <a16:creationId xmlns:a16="http://schemas.microsoft.com/office/drawing/2014/main" id="{690E1553-557B-4142-8F2A-8E84AB8D64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2674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2" name="Line 319">
                <a:extLst>
                  <a:ext uri="{FF2B5EF4-FFF2-40B4-BE49-F238E27FC236}">
                    <a16:creationId xmlns:a16="http://schemas.microsoft.com/office/drawing/2014/main" id="{4190E09C-9521-4A17-9C6A-384EF38E7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69504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3" name="Line 320">
                <a:extLst>
                  <a:ext uri="{FF2B5EF4-FFF2-40B4-BE49-F238E27FC236}">
                    <a16:creationId xmlns:a16="http://schemas.microsoft.com/office/drawing/2014/main" id="{97F46317-623B-4DC2-94E9-B2311707B4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8633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4" name="Line 321">
                <a:extLst>
                  <a:ext uri="{FF2B5EF4-FFF2-40B4-BE49-F238E27FC236}">
                    <a16:creationId xmlns:a16="http://schemas.microsoft.com/office/drawing/2014/main" id="{73A80A8E-4AE4-4602-9CD2-E295FB3B45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0316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5" name="Line 322">
                <a:extLst>
                  <a:ext uri="{FF2B5EF4-FFF2-40B4-BE49-F238E27FC236}">
                    <a16:creationId xmlns:a16="http://schemas.microsoft.com/office/drawing/2014/main" id="{CFC955BE-0E62-4953-85FF-9F3A0AB1DA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999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6" name="Line 323">
                <a:extLst>
                  <a:ext uri="{FF2B5EF4-FFF2-40B4-BE49-F238E27FC236}">
                    <a16:creationId xmlns:a16="http://schemas.microsoft.com/office/drawing/2014/main" id="{981DB078-EE6B-4AC6-BF67-26A0150828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6824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7" name="Line 324">
                <a:extLst>
                  <a:ext uri="{FF2B5EF4-FFF2-40B4-BE49-F238E27FC236}">
                    <a16:creationId xmlns:a16="http://schemas.microsoft.com/office/drawing/2014/main" id="{27BF6CD9-F8D5-4DDD-AD9B-7ADD985DE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5365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8" name="Line 325">
                <a:extLst>
                  <a:ext uri="{FF2B5EF4-FFF2-40B4-BE49-F238E27FC236}">
                    <a16:creationId xmlns:a16="http://schemas.microsoft.com/office/drawing/2014/main" id="{EA5A30F0-F80E-4F63-AE5B-32EDB8217F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71473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9" name="Line 326">
                <a:extLst>
                  <a:ext uri="{FF2B5EF4-FFF2-40B4-BE49-F238E27FC236}">
                    <a16:creationId xmlns:a16="http://schemas.microsoft.com/office/drawing/2014/main" id="{8A1389EE-3CDD-483C-BB48-496B227455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8304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0" name="Line 327">
                <a:extLst>
                  <a:ext uri="{FF2B5EF4-FFF2-40B4-BE49-F238E27FC236}">
                    <a16:creationId xmlns:a16="http://schemas.microsoft.com/office/drawing/2014/main" id="{416B9D72-99A3-46BA-B356-7D0CB0DD61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0513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1" name="Line 328">
                <a:extLst>
                  <a:ext uri="{FF2B5EF4-FFF2-40B4-BE49-F238E27FC236}">
                    <a16:creationId xmlns:a16="http://schemas.microsoft.com/office/drawing/2014/main" id="{E9DBC0C3-347A-45EA-8B8B-C6E1DA8189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2196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2" name="Line 329">
                <a:extLst>
                  <a:ext uri="{FF2B5EF4-FFF2-40B4-BE49-F238E27FC236}">
                    <a16:creationId xmlns:a16="http://schemas.microsoft.com/office/drawing/2014/main" id="{5700EC5F-D1D7-4B34-8F35-8F679985E2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879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3" name="Line 330">
                <a:extLst>
                  <a:ext uri="{FF2B5EF4-FFF2-40B4-BE49-F238E27FC236}">
                    <a16:creationId xmlns:a16="http://schemas.microsoft.com/office/drawing/2014/main" id="{B07A1BB1-1CC4-4F91-9634-D1E57108BC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562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4" name="Line 331">
                <a:extLst>
                  <a:ext uri="{FF2B5EF4-FFF2-40B4-BE49-F238E27FC236}">
                    <a16:creationId xmlns:a16="http://schemas.microsoft.com/office/drawing/2014/main" id="{3EC94239-7605-44DE-A4E2-F0244B0E10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3443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5" name="Line 332">
                <a:extLst>
                  <a:ext uri="{FF2B5EF4-FFF2-40B4-BE49-F238E27FC236}">
                    <a16:creationId xmlns:a16="http://schemas.microsoft.com/office/drawing/2014/main" id="{30F62A05-58DC-46B3-89F7-8F7CECC7CE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90273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6" name="Line 333">
                <a:extLst>
                  <a:ext uri="{FF2B5EF4-FFF2-40B4-BE49-F238E27FC236}">
                    <a16:creationId xmlns:a16="http://schemas.microsoft.com/office/drawing/2014/main" id="{D0E5F15F-6A06-481E-9409-4347192FBC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0710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7" name="Line 334">
                <a:extLst>
                  <a:ext uri="{FF2B5EF4-FFF2-40B4-BE49-F238E27FC236}">
                    <a16:creationId xmlns:a16="http://schemas.microsoft.com/office/drawing/2014/main" id="{A0E8A8AC-DED7-41B6-91A0-DC138491A5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2393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8" name="Line 335">
                <a:extLst>
                  <a:ext uri="{FF2B5EF4-FFF2-40B4-BE49-F238E27FC236}">
                    <a16:creationId xmlns:a16="http://schemas.microsoft.com/office/drawing/2014/main" id="{FBE484A5-8A73-4579-86CB-099BA7C56B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076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9" name="Line 336">
                <a:extLst>
                  <a:ext uri="{FF2B5EF4-FFF2-40B4-BE49-F238E27FC236}">
                    <a16:creationId xmlns:a16="http://schemas.microsoft.com/office/drawing/2014/main" id="{3F1EA313-8F1D-4A72-8A41-574EEC144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5759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0" name="Line 337">
                <a:extLst>
                  <a:ext uri="{FF2B5EF4-FFF2-40B4-BE49-F238E27FC236}">
                    <a16:creationId xmlns:a16="http://schemas.microsoft.com/office/drawing/2014/main" id="{FF5C5FAE-4E38-44B1-AFAB-1FBCF0FF80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7442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1" name="Line 338">
                <a:extLst>
                  <a:ext uri="{FF2B5EF4-FFF2-40B4-BE49-F238E27FC236}">
                    <a16:creationId xmlns:a16="http://schemas.microsoft.com/office/drawing/2014/main" id="{8BEDFECD-D922-44EB-BE4D-0F0EC7B834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2243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2" name="Line 339">
                <a:extLst>
                  <a:ext uri="{FF2B5EF4-FFF2-40B4-BE49-F238E27FC236}">
                    <a16:creationId xmlns:a16="http://schemas.microsoft.com/office/drawing/2014/main" id="{C73E9ED7-BAC0-43B6-954D-6978CC95C5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09072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3" name="Line 340">
                <a:extLst>
                  <a:ext uri="{FF2B5EF4-FFF2-40B4-BE49-F238E27FC236}">
                    <a16:creationId xmlns:a16="http://schemas.microsoft.com/office/drawing/2014/main" id="{8CEEE416-397C-45CE-82F2-EC98238553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2590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4" name="Line 341">
                <a:extLst>
                  <a:ext uri="{FF2B5EF4-FFF2-40B4-BE49-F238E27FC236}">
                    <a16:creationId xmlns:a16="http://schemas.microsoft.com/office/drawing/2014/main" id="{E427DAC4-A7BF-4F70-A315-11827F0430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4273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5" name="Line 342">
                <a:extLst>
                  <a:ext uri="{FF2B5EF4-FFF2-40B4-BE49-F238E27FC236}">
                    <a16:creationId xmlns:a16="http://schemas.microsoft.com/office/drawing/2014/main" id="{E3023B6B-136E-4CE7-9E93-B341C31BFE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9563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6" name="Line 343">
                <a:extLst>
                  <a:ext uri="{FF2B5EF4-FFF2-40B4-BE49-F238E27FC236}">
                    <a16:creationId xmlns:a16="http://schemas.microsoft.com/office/drawing/2014/main" id="{3498B1A6-48EF-459A-B1D8-E6F9D6B7B9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639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7" name="Line 344">
                <a:extLst>
                  <a:ext uri="{FF2B5EF4-FFF2-40B4-BE49-F238E27FC236}">
                    <a16:creationId xmlns:a16="http://schemas.microsoft.com/office/drawing/2014/main" id="{C7C9A31C-287B-4020-96B7-6DA8AA6986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9322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8" name="Line 345">
                <a:extLst>
                  <a:ext uri="{FF2B5EF4-FFF2-40B4-BE49-F238E27FC236}">
                    <a16:creationId xmlns:a16="http://schemas.microsoft.com/office/drawing/2014/main" id="{007253D2-55F8-40C6-8959-BBADB4D183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11042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9" name="Line 346">
                <a:extLst>
                  <a:ext uri="{FF2B5EF4-FFF2-40B4-BE49-F238E27FC236}">
                    <a16:creationId xmlns:a16="http://schemas.microsoft.com/office/drawing/2014/main" id="{96CA6A13-66E2-47F4-A10F-50B072D916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7872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0" name="Line 347">
                <a:extLst>
                  <a:ext uri="{FF2B5EF4-FFF2-40B4-BE49-F238E27FC236}">
                    <a16:creationId xmlns:a16="http://schemas.microsoft.com/office/drawing/2014/main" id="{DE37352B-C4B1-4E22-8358-1D4FED52FA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4470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1" name="Line 348">
                <a:extLst>
                  <a:ext uri="{FF2B5EF4-FFF2-40B4-BE49-F238E27FC236}">
                    <a16:creationId xmlns:a16="http://schemas.microsoft.com/office/drawing/2014/main" id="{A7D93B66-1712-4F64-B6B5-AAF5EBF970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6153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2" name="Line 349">
                <a:extLst>
                  <a:ext uri="{FF2B5EF4-FFF2-40B4-BE49-F238E27FC236}">
                    <a16:creationId xmlns:a16="http://schemas.microsoft.com/office/drawing/2014/main" id="{574CD890-6381-4ADD-B9A5-A191AD2B81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836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3" name="Line 350">
                <a:extLst>
                  <a:ext uri="{FF2B5EF4-FFF2-40B4-BE49-F238E27FC236}">
                    <a16:creationId xmlns:a16="http://schemas.microsoft.com/office/drawing/2014/main" id="{75DAEB8D-A842-4621-A892-8BA74FB6C7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9519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4" name="Line 351">
                <a:extLst>
                  <a:ext uri="{FF2B5EF4-FFF2-40B4-BE49-F238E27FC236}">
                    <a16:creationId xmlns:a16="http://schemas.microsoft.com/office/drawing/2014/main" id="{AF2F55E0-764D-4215-917F-1DF422B38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202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5" name="Line 352">
                <a:extLst>
                  <a:ext uri="{FF2B5EF4-FFF2-40B4-BE49-F238E27FC236}">
                    <a16:creationId xmlns:a16="http://schemas.microsoft.com/office/drawing/2014/main" id="{E0891A72-32CE-4B25-A51D-82A33E6DC2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9842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6" name="Line 353">
                <a:extLst>
                  <a:ext uri="{FF2B5EF4-FFF2-40B4-BE49-F238E27FC236}">
                    <a16:creationId xmlns:a16="http://schemas.microsoft.com/office/drawing/2014/main" id="{EDD2E5EB-274F-4DB2-96FB-109F181072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6672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7" name="Line 354">
                <a:extLst>
                  <a:ext uri="{FF2B5EF4-FFF2-40B4-BE49-F238E27FC236}">
                    <a16:creationId xmlns:a16="http://schemas.microsoft.com/office/drawing/2014/main" id="{7D22F3A2-186D-4DCE-8098-69D66BC603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350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8" name="Line 355">
                <a:extLst>
                  <a:ext uri="{FF2B5EF4-FFF2-40B4-BE49-F238E27FC236}">
                    <a16:creationId xmlns:a16="http://schemas.microsoft.com/office/drawing/2014/main" id="{CA3CECFC-AA4E-4886-81B9-F441E892B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8033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9" name="Line 356">
                <a:extLst>
                  <a:ext uri="{FF2B5EF4-FFF2-40B4-BE49-F238E27FC236}">
                    <a16:creationId xmlns:a16="http://schemas.microsoft.com/office/drawing/2014/main" id="{7C84E153-F70A-42E3-9454-D9DC66A953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97162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0" name="Line 357">
                <a:extLst>
                  <a:ext uri="{FF2B5EF4-FFF2-40B4-BE49-F238E27FC236}">
                    <a16:creationId xmlns:a16="http://schemas.microsoft.com/office/drawing/2014/main" id="{1E45F180-7C8D-49A6-AE9F-1EDFF238E1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399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1" name="Line 358">
                <a:extLst>
                  <a:ext uri="{FF2B5EF4-FFF2-40B4-BE49-F238E27FC236}">
                    <a16:creationId xmlns:a16="http://schemas.microsoft.com/office/drawing/2014/main" id="{C073D7F7-9662-489C-BACB-E47411B54E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31811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2" name="Line 359">
                <a:extLst>
                  <a:ext uri="{FF2B5EF4-FFF2-40B4-BE49-F238E27FC236}">
                    <a16:creationId xmlns:a16="http://schemas.microsoft.com/office/drawing/2014/main" id="{15EF38A5-DB25-4542-B6E4-17173676A8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48642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3" name="Line 360">
                <a:extLst>
                  <a:ext uri="{FF2B5EF4-FFF2-40B4-BE49-F238E27FC236}">
                    <a16:creationId xmlns:a16="http://schemas.microsoft.com/office/drawing/2014/main" id="{B4EFCBF0-99FE-4D85-BEDB-5DF6AE8E93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6547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4" name="Line 361">
                <a:extLst>
                  <a:ext uri="{FF2B5EF4-FFF2-40B4-BE49-F238E27FC236}">
                    <a16:creationId xmlns:a16="http://schemas.microsoft.com/office/drawing/2014/main" id="{03B0D051-E714-487E-9FDF-47E34377FF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8230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5" name="Line 362">
                <a:extLst>
                  <a:ext uri="{FF2B5EF4-FFF2-40B4-BE49-F238E27FC236}">
                    <a16:creationId xmlns:a16="http://schemas.microsoft.com/office/drawing/2014/main" id="{2798F3B1-56FB-48AC-853A-1F4793DB1E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913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6" name="Line 363">
                <a:extLst>
                  <a:ext uri="{FF2B5EF4-FFF2-40B4-BE49-F238E27FC236}">
                    <a16:creationId xmlns:a16="http://schemas.microsoft.com/office/drawing/2014/main" id="{DF89863A-6130-4FE7-A865-9FF0670111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1596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7" name="Line 364">
                <a:extLst>
                  <a:ext uri="{FF2B5EF4-FFF2-40B4-BE49-F238E27FC236}">
                    <a16:creationId xmlns:a16="http://schemas.microsoft.com/office/drawing/2014/main" id="{1355C461-D3F7-48D3-8BC9-CF35103EEE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3279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8" name="Line 365">
                <a:extLst>
                  <a:ext uri="{FF2B5EF4-FFF2-40B4-BE49-F238E27FC236}">
                    <a16:creationId xmlns:a16="http://schemas.microsoft.com/office/drawing/2014/main" id="{A5CB5F25-FF6E-4CA9-AA0D-D09A4CAC18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0611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9" name="Line 366">
                <a:extLst>
                  <a:ext uri="{FF2B5EF4-FFF2-40B4-BE49-F238E27FC236}">
                    <a16:creationId xmlns:a16="http://schemas.microsoft.com/office/drawing/2014/main" id="{B24644D7-0ACB-41F6-A698-0943D3A276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67441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0" name="Line 367">
                <a:extLst>
                  <a:ext uri="{FF2B5EF4-FFF2-40B4-BE49-F238E27FC236}">
                    <a16:creationId xmlns:a16="http://schemas.microsoft.com/office/drawing/2014/main" id="{CA59ED0C-D374-495C-A0B9-90BE1B7323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8427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1" name="Line 368">
                <a:extLst>
                  <a:ext uri="{FF2B5EF4-FFF2-40B4-BE49-F238E27FC236}">
                    <a16:creationId xmlns:a16="http://schemas.microsoft.com/office/drawing/2014/main" id="{1E753B63-3323-4BEA-9A43-4DB4264D09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0110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2" name="Line 369">
                <a:extLst>
                  <a:ext uri="{FF2B5EF4-FFF2-40B4-BE49-F238E27FC236}">
                    <a16:creationId xmlns:a16="http://schemas.microsoft.com/office/drawing/2014/main" id="{2694930F-EFC3-4CB4-941E-4A58781787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1793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3" name="Line 370">
                <a:extLst>
                  <a:ext uri="{FF2B5EF4-FFF2-40B4-BE49-F238E27FC236}">
                    <a16:creationId xmlns:a16="http://schemas.microsoft.com/office/drawing/2014/main" id="{A1EE2D5B-53AB-4ECC-B52F-E26CCDCB8D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3476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4" name="Line 371">
                <a:extLst>
                  <a:ext uri="{FF2B5EF4-FFF2-40B4-BE49-F238E27FC236}">
                    <a16:creationId xmlns:a16="http://schemas.microsoft.com/office/drawing/2014/main" id="{99FA52C6-0DCD-4B06-91CE-C00C9F2108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1590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5" name="Line 372">
                <a:extLst>
                  <a:ext uri="{FF2B5EF4-FFF2-40B4-BE49-F238E27FC236}">
                    <a16:creationId xmlns:a16="http://schemas.microsoft.com/office/drawing/2014/main" id="{20B660A0-E143-4210-9680-6621B282D0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69410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6" name="Line 373">
                <a:extLst>
                  <a:ext uri="{FF2B5EF4-FFF2-40B4-BE49-F238E27FC236}">
                    <a16:creationId xmlns:a16="http://schemas.microsoft.com/office/drawing/2014/main" id="{FB1936FB-3ADF-405A-9954-964497ECB3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86241" y="7856281"/>
                <a:ext cx="495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7" name="Line 374">
                <a:extLst>
                  <a:ext uri="{FF2B5EF4-FFF2-40B4-BE49-F238E27FC236}">
                    <a16:creationId xmlns:a16="http://schemas.microsoft.com/office/drawing/2014/main" id="{EAD3C122-FEC4-4FE4-9FD1-4713520C30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03070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8" name="Line 375">
                <a:extLst>
                  <a:ext uri="{FF2B5EF4-FFF2-40B4-BE49-F238E27FC236}">
                    <a16:creationId xmlns:a16="http://schemas.microsoft.com/office/drawing/2014/main" id="{9EE8F18D-F8FD-4107-B557-C7B0D02BEF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19901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9" name="Line 376">
                <a:extLst>
                  <a:ext uri="{FF2B5EF4-FFF2-40B4-BE49-F238E27FC236}">
                    <a16:creationId xmlns:a16="http://schemas.microsoft.com/office/drawing/2014/main" id="{67C87C42-278C-4F51-8029-98804F74C5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6730" y="7856281"/>
                <a:ext cx="594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0" name="Line 377">
                <a:extLst>
                  <a:ext uri="{FF2B5EF4-FFF2-40B4-BE49-F238E27FC236}">
                    <a16:creationId xmlns:a16="http://schemas.microsoft.com/office/drawing/2014/main" id="{B4CAA29C-FE9C-4914-9BDB-60DCA50296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3560" y="7856281"/>
                <a:ext cx="99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1" name="Line 378">
                <a:extLst>
                  <a:ext uri="{FF2B5EF4-FFF2-40B4-BE49-F238E27FC236}">
                    <a16:creationId xmlns:a16="http://schemas.microsoft.com/office/drawing/2014/main" id="{FF6D2BA1-0EB3-43A0-A99B-3F054EF2B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6707" y="7856281"/>
                <a:ext cx="169685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2" name="Line 379">
                <a:extLst>
                  <a:ext uri="{FF2B5EF4-FFF2-40B4-BE49-F238E27FC236}">
                    <a16:creationId xmlns:a16="http://schemas.microsoft.com/office/drawing/2014/main" id="{682E8C53-6B65-4BA3-9652-AB3422C16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6707" y="7856281"/>
                <a:ext cx="0" cy="3267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3" name="Rectangle 380">
                <a:extLst>
                  <a:ext uri="{FF2B5EF4-FFF2-40B4-BE49-F238E27FC236}">
                    <a16:creationId xmlns:a16="http://schemas.microsoft.com/office/drawing/2014/main" id="{C9D80650-1063-47DE-A9C1-94776F8B1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2156" y="7922611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44" name="Line 381">
                <a:extLst>
                  <a:ext uri="{FF2B5EF4-FFF2-40B4-BE49-F238E27FC236}">
                    <a16:creationId xmlns:a16="http://schemas.microsoft.com/office/drawing/2014/main" id="{A8B1253F-0901-4D4F-8AFA-91981B2B1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21994" y="7856281"/>
                <a:ext cx="0" cy="3267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5" name="Rectangle 382">
                <a:extLst>
                  <a:ext uri="{FF2B5EF4-FFF2-40B4-BE49-F238E27FC236}">
                    <a16:creationId xmlns:a16="http://schemas.microsoft.com/office/drawing/2014/main" id="{64651D40-9ABB-4C80-AB08-B9C26372C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2695" y="7922611"/>
                <a:ext cx="71976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46" name="Line 383">
                <a:extLst>
                  <a:ext uri="{FF2B5EF4-FFF2-40B4-BE49-F238E27FC236}">
                    <a16:creationId xmlns:a16="http://schemas.microsoft.com/office/drawing/2014/main" id="{90F7DEAB-481F-49E4-B546-B837B330AF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8272" y="7856281"/>
                <a:ext cx="0" cy="3267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7" name="Rectangle 384">
                <a:extLst>
                  <a:ext uri="{FF2B5EF4-FFF2-40B4-BE49-F238E27FC236}">
                    <a16:creationId xmlns:a16="http://schemas.microsoft.com/office/drawing/2014/main" id="{1E2C36FC-7E9B-4AC3-986E-AB3CAE1C1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972" y="7922611"/>
                <a:ext cx="71976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20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48" name="Line 385">
                <a:extLst>
                  <a:ext uri="{FF2B5EF4-FFF2-40B4-BE49-F238E27FC236}">
                    <a16:creationId xmlns:a16="http://schemas.microsoft.com/office/drawing/2014/main" id="{C94820BF-CC5D-4D62-A290-F31909E1AB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3560" y="7856281"/>
                <a:ext cx="0" cy="3267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9" name="Rectangle 386">
                <a:extLst>
                  <a:ext uri="{FF2B5EF4-FFF2-40B4-BE49-F238E27FC236}">
                    <a16:creationId xmlns:a16="http://schemas.microsoft.com/office/drawing/2014/main" id="{B52C3CE5-7180-42A9-81F1-0981CF98B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4261" y="7922611"/>
                <a:ext cx="71976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30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50" name="Line 387">
                <a:extLst>
                  <a:ext uri="{FF2B5EF4-FFF2-40B4-BE49-F238E27FC236}">
                    <a16:creationId xmlns:a16="http://schemas.microsoft.com/office/drawing/2014/main" id="{E2F522EF-484C-4DD4-A5F2-967C460F97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56707" y="6715805"/>
                <a:ext cx="0" cy="114047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1" name="Line 388">
                <a:extLst>
                  <a:ext uri="{FF2B5EF4-FFF2-40B4-BE49-F238E27FC236}">
                    <a16:creationId xmlns:a16="http://schemas.microsoft.com/office/drawing/2014/main" id="{06C89716-B363-4DF4-A82D-B464AB8F85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24036" y="7856281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2" name="Rectangle 389">
                <a:extLst>
                  <a:ext uri="{FF2B5EF4-FFF2-40B4-BE49-F238E27FC236}">
                    <a16:creationId xmlns:a16="http://schemas.microsoft.com/office/drawing/2014/main" id="{332860BE-D82F-4BBA-BEA2-10EEB378D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047" y="7804801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53" name="Line 390">
                <a:extLst>
                  <a:ext uri="{FF2B5EF4-FFF2-40B4-BE49-F238E27FC236}">
                    <a16:creationId xmlns:a16="http://schemas.microsoft.com/office/drawing/2014/main" id="{7539ED7A-E3C4-4D02-81AE-1D5DB4E1E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24036" y="7628582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4" name="Rectangle 391">
                <a:extLst>
                  <a:ext uri="{FF2B5EF4-FFF2-40B4-BE49-F238E27FC236}">
                    <a16:creationId xmlns:a16="http://schemas.microsoft.com/office/drawing/2014/main" id="{B15C89BC-595D-4BC7-B239-558527F9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047" y="7577102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55" name="Line 392">
                <a:extLst>
                  <a:ext uri="{FF2B5EF4-FFF2-40B4-BE49-F238E27FC236}">
                    <a16:creationId xmlns:a16="http://schemas.microsoft.com/office/drawing/2014/main" id="{D8408230-363C-448D-91F0-D1D9DD70A1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24036" y="7399893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6" name="Rectangle 393">
                <a:extLst>
                  <a:ext uri="{FF2B5EF4-FFF2-40B4-BE49-F238E27FC236}">
                    <a16:creationId xmlns:a16="http://schemas.microsoft.com/office/drawing/2014/main" id="{463BA59D-B677-4950-9689-6ACA4D74B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047" y="7349403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2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57" name="Line 394">
                <a:extLst>
                  <a:ext uri="{FF2B5EF4-FFF2-40B4-BE49-F238E27FC236}">
                    <a16:creationId xmlns:a16="http://schemas.microsoft.com/office/drawing/2014/main" id="{178776AA-2F58-427C-B33C-849BF8921D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24036" y="7172194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8" name="Rectangle 395">
                <a:extLst>
                  <a:ext uri="{FF2B5EF4-FFF2-40B4-BE49-F238E27FC236}">
                    <a16:creationId xmlns:a16="http://schemas.microsoft.com/office/drawing/2014/main" id="{572F28C0-6F13-4456-9C77-F275FE8B5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047" y="7120714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3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59" name="Line 396">
                <a:extLst>
                  <a:ext uri="{FF2B5EF4-FFF2-40B4-BE49-F238E27FC236}">
                    <a16:creationId xmlns:a16="http://schemas.microsoft.com/office/drawing/2014/main" id="{9877078E-8408-44FA-9BAA-30383DC142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24036" y="6944494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0" name="Rectangle 397">
                <a:extLst>
                  <a:ext uri="{FF2B5EF4-FFF2-40B4-BE49-F238E27FC236}">
                    <a16:creationId xmlns:a16="http://schemas.microsoft.com/office/drawing/2014/main" id="{D93CD865-0796-4F94-BC32-ABD82E248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047" y="6893015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4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61" name="Line 398">
                <a:extLst>
                  <a:ext uri="{FF2B5EF4-FFF2-40B4-BE49-F238E27FC236}">
                    <a16:creationId xmlns:a16="http://schemas.microsoft.com/office/drawing/2014/main" id="{CD498C6B-84BF-4C6D-955E-CB25D6590A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24036" y="6715805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2" name="Rectangle 399">
                <a:extLst>
                  <a:ext uri="{FF2B5EF4-FFF2-40B4-BE49-F238E27FC236}">
                    <a16:creationId xmlns:a16="http://schemas.microsoft.com/office/drawing/2014/main" id="{55DA69B7-1601-4277-8985-0DEE7A846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047" y="6664325"/>
                <a:ext cx="35988" cy="76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5</a:t>
                </a:r>
                <a:endParaRPr kumimoji="0" lang="zh-CN" altLang="zh-CN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63" name="Line 400">
                <a:extLst>
                  <a:ext uri="{FF2B5EF4-FFF2-40B4-BE49-F238E27FC236}">
                    <a16:creationId xmlns:a16="http://schemas.microsoft.com/office/drawing/2014/main" id="{667BEDAD-456C-46DC-8DC4-22A4978ECB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24036" y="7856281"/>
                <a:ext cx="3267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4" name="Line 401">
                <a:extLst>
                  <a:ext uri="{FF2B5EF4-FFF2-40B4-BE49-F238E27FC236}">
                    <a16:creationId xmlns:a16="http://schemas.microsoft.com/office/drawing/2014/main" id="{32B878AB-7CF0-4CB5-9E73-15C8A75929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6707" y="7856281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5" name="Line 402">
                <a:extLst>
                  <a:ext uri="{FF2B5EF4-FFF2-40B4-BE49-F238E27FC236}">
                    <a16:creationId xmlns:a16="http://schemas.microsoft.com/office/drawing/2014/main" id="{097575BC-ADBB-45F9-B183-2661A394DA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9566" y="7856281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6" name="Line 403">
                <a:extLst>
                  <a:ext uri="{FF2B5EF4-FFF2-40B4-BE49-F238E27FC236}">
                    <a16:creationId xmlns:a16="http://schemas.microsoft.com/office/drawing/2014/main" id="{C5269F32-5501-46AB-ABC8-9704EED43A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82426" y="7856281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7" name="Line 404">
                <a:extLst>
                  <a:ext uri="{FF2B5EF4-FFF2-40B4-BE49-F238E27FC236}">
                    <a16:creationId xmlns:a16="http://schemas.microsoft.com/office/drawing/2014/main" id="{28053FCC-F961-42C2-A669-4A608E6E0D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95285" y="7780051"/>
                <a:ext cx="113849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8" name="Line 405">
                <a:extLst>
                  <a:ext uri="{FF2B5EF4-FFF2-40B4-BE49-F238E27FC236}">
                    <a16:creationId xmlns:a16="http://schemas.microsoft.com/office/drawing/2014/main" id="{CFF8F06D-F771-4DCF-B6BD-C42D7A24EB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09135" y="7742432"/>
                <a:ext cx="0" cy="990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9" name="Line 406">
                <a:extLst>
                  <a:ext uri="{FF2B5EF4-FFF2-40B4-BE49-F238E27FC236}">
                    <a16:creationId xmlns:a16="http://schemas.microsoft.com/office/drawing/2014/main" id="{CF941F4F-CCA4-40D4-ACF3-52A68758F2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09135" y="7808761"/>
                <a:ext cx="0" cy="990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0" name="Freeform 407">
                <a:extLst>
                  <a:ext uri="{FF2B5EF4-FFF2-40B4-BE49-F238E27FC236}">
                    <a16:creationId xmlns:a16="http://schemas.microsoft.com/office/drawing/2014/main" id="{E567F130-197E-4D00-BD64-07D3B0DD1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0425" y="774243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1" name="Freeform 408">
                <a:extLst>
                  <a:ext uri="{FF2B5EF4-FFF2-40B4-BE49-F238E27FC236}">
                    <a16:creationId xmlns:a16="http://schemas.microsoft.com/office/drawing/2014/main" id="{F1617388-DA0F-46E5-AA3D-DFCA1C0D0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0425" y="781866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2" name="Line 409">
                <a:extLst>
                  <a:ext uri="{FF2B5EF4-FFF2-40B4-BE49-F238E27FC236}">
                    <a16:creationId xmlns:a16="http://schemas.microsoft.com/office/drawing/2014/main" id="{0344CB47-763A-4DF1-964F-5250DB11A1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09135" y="7667192"/>
                <a:ext cx="112860" cy="11286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3" name="Line 410">
                <a:extLst>
                  <a:ext uri="{FF2B5EF4-FFF2-40B4-BE49-F238E27FC236}">
                    <a16:creationId xmlns:a16="http://schemas.microsoft.com/office/drawing/2014/main" id="{ECD59547-F08D-4DBB-A8B4-C3C253EC32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21994" y="7628582"/>
                <a:ext cx="0" cy="990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4" name="Line 411">
                <a:extLst>
                  <a:ext uri="{FF2B5EF4-FFF2-40B4-BE49-F238E27FC236}">
                    <a16:creationId xmlns:a16="http://schemas.microsoft.com/office/drawing/2014/main" id="{C64E07A9-4CC4-4000-80A2-680FE5B195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21994" y="7695901"/>
                <a:ext cx="0" cy="990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5" name="Freeform 412">
                <a:extLst>
                  <a:ext uri="{FF2B5EF4-FFF2-40B4-BE49-F238E27FC236}">
                    <a16:creationId xmlns:a16="http://schemas.microsoft.com/office/drawing/2014/main" id="{CAFB1F10-8148-42F2-8056-57003169E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4274" y="762858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6" name="Freeform 413">
                <a:extLst>
                  <a:ext uri="{FF2B5EF4-FFF2-40B4-BE49-F238E27FC236}">
                    <a16:creationId xmlns:a16="http://schemas.microsoft.com/office/drawing/2014/main" id="{F709189C-E63C-4690-A16E-7891B2C1B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4274" y="770580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7" name="Line 414">
                <a:extLst>
                  <a:ext uri="{FF2B5EF4-FFF2-40B4-BE49-F238E27FC236}">
                    <a16:creationId xmlns:a16="http://schemas.microsoft.com/office/drawing/2014/main" id="{CA55EF5A-D448-4586-9458-B9EF994924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21994" y="7552352"/>
                <a:ext cx="112860" cy="11484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8" name="Line 415">
                <a:extLst>
                  <a:ext uri="{FF2B5EF4-FFF2-40B4-BE49-F238E27FC236}">
                    <a16:creationId xmlns:a16="http://schemas.microsoft.com/office/drawing/2014/main" id="{384B8508-5F59-4B60-BB30-D137710771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4854" y="7514732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9" name="Line 416">
                <a:extLst>
                  <a:ext uri="{FF2B5EF4-FFF2-40B4-BE49-F238E27FC236}">
                    <a16:creationId xmlns:a16="http://schemas.microsoft.com/office/drawing/2014/main" id="{82BE35EB-3EFE-431E-82A8-0C95D3A8E2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34854" y="7581062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0" name="Freeform 417">
                <a:extLst>
                  <a:ext uri="{FF2B5EF4-FFF2-40B4-BE49-F238E27FC236}">
                    <a16:creationId xmlns:a16="http://schemas.microsoft.com/office/drawing/2014/main" id="{75C6EE4D-CD14-44D7-ABF9-BA5AA5C7C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134" y="751473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1" name="Freeform 418">
                <a:extLst>
                  <a:ext uri="{FF2B5EF4-FFF2-40B4-BE49-F238E27FC236}">
                    <a16:creationId xmlns:a16="http://schemas.microsoft.com/office/drawing/2014/main" id="{D0B8AB65-95B1-4671-80E1-FF6074E42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134" y="758997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2" name="Line 419">
                <a:extLst>
                  <a:ext uri="{FF2B5EF4-FFF2-40B4-BE49-F238E27FC236}">
                    <a16:creationId xmlns:a16="http://schemas.microsoft.com/office/drawing/2014/main" id="{989D0973-FABE-4CA9-9F9C-316A56C3D9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34854" y="7477112"/>
                <a:ext cx="113849" cy="7524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3" name="Line 420">
                <a:extLst>
                  <a:ext uri="{FF2B5EF4-FFF2-40B4-BE49-F238E27FC236}">
                    <a16:creationId xmlns:a16="http://schemas.microsoft.com/office/drawing/2014/main" id="{5F54B251-15B9-4417-96CA-456DFBC247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48704" y="7399893"/>
                <a:ext cx="0" cy="485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4" name="Line 421">
                <a:extLst>
                  <a:ext uri="{FF2B5EF4-FFF2-40B4-BE49-F238E27FC236}">
                    <a16:creationId xmlns:a16="http://schemas.microsoft.com/office/drawing/2014/main" id="{A0386D9C-AA5C-46E8-8FD1-CD6D5EC39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48704" y="7505822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5" name="Freeform 422">
                <a:extLst>
                  <a:ext uri="{FF2B5EF4-FFF2-40B4-BE49-F238E27FC236}">
                    <a16:creationId xmlns:a16="http://schemas.microsoft.com/office/drawing/2014/main" id="{93EA50F9-CE1B-42FA-A69B-9B7E05530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9994" y="7399893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6" name="Freeform 423">
                <a:extLst>
                  <a:ext uri="{FF2B5EF4-FFF2-40B4-BE49-F238E27FC236}">
                    <a16:creationId xmlns:a16="http://schemas.microsoft.com/office/drawing/2014/main" id="{481312E9-6A0A-4410-B51A-050A00506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9994" y="755334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7" name="Line 424">
                <a:extLst>
                  <a:ext uri="{FF2B5EF4-FFF2-40B4-BE49-F238E27FC236}">
                    <a16:creationId xmlns:a16="http://schemas.microsoft.com/office/drawing/2014/main" id="{132402A5-4721-417C-AF69-A563032715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48704" y="7438502"/>
                <a:ext cx="112860" cy="386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8" name="Line 425">
                <a:extLst>
                  <a:ext uri="{FF2B5EF4-FFF2-40B4-BE49-F238E27FC236}">
                    <a16:creationId xmlns:a16="http://schemas.microsoft.com/office/drawing/2014/main" id="{A4F9C5EE-0133-4D75-BE17-0D335F388F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61563" y="7399893"/>
                <a:ext cx="0" cy="990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9" name="Line 426">
                <a:extLst>
                  <a:ext uri="{FF2B5EF4-FFF2-40B4-BE49-F238E27FC236}">
                    <a16:creationId xmlns:a16="http://schemas.microsoft.com/office/drawing/2014/main" id="{F0057BBC-3ABC-416E-9C78-BC19C3D3DB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61563" y="7467212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0" name="Freeform 427">
                <a:extLst>
                  <a:ext uri="{FF2B5EF4-FFF2-40B4-BE49-F238E27FC236}">
                    <a16:creationId xmlns:a16="http://schemas.microsoft.com/office/drawing/2014/main" id="{8EDBCB1F-03F4-4622-AB3C-B0F0BBD5B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3843" y="7399893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1" name="Freeform 428">
                <a:extLst>
                  <a:ext uri="{FF2B5EF4-FFF2-40B4-BE49-F238E27FC236}">
                    <a16:creationId xmlns:a16="http://schemas.microsoft.com/office/drawing/2014/main" id="{F0018144-9C74-4FE5-B396-AA12755DE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3843" y="747612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2" name="Line 429">
                <a:extLst>
                  <a:ext uri="{FF2B5EF4-FFF2-40B4-BE49-F238E27FC236}">
                    <a16:creationId xmlns:a16="http://schemas.microsoft.com/office/drawing/2014/main" id="{20D921A0-0C64-44C8-9F69-918501D50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61563" y="7438502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3" name="Line 430">
                <a:extLst>
                  <a:ext uri="{FF2B5EF4-FFF2-40B4-BE49-F238E27FC236}">
                    <a16:creationId xmlns:a16="http://schemas.microsoft.com/office/drawing/2014/main" id="{DDCE24DA-086E-4CC0-A504-08610A948A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74423" y="7362273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4" name="Line 431">
                <a:extLst>
                  <a:ext uri="{FF2B5EF4-FFF2-40B4-BE49-F238E27FC236}">
                    <a16:creationId xmlns:a16="http://schemas.microsoft.com/office/drawing/2014/main" id="{9362BF80-E880-4463-A774-484286E79E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4423" y="7467212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5" name="Freeform 432">
                <a:extLst>
                  <a:ext uri="{FF2B5EF4-FFF2-40B4-BE49-F238E27FC236}">
                    <a16:creationId xmlns:a16="http://schemas.microsoft.com/office/drawing/2014/main" id="{29C2F39A-0C4B-4AE1-9D88-73AB6841E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6703" y="7362273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6" name="Freeform 433">
                <a:extLst>
                  <a:ext uri="{FF2B5EF4-FFF2-40B4-BE49-F238E27FC236}">
                    <a16:creationId xmlns:a16="http://schemas.microsoft.com/office/drawing/2014/main" id="{CB92B58B-B7ED-4C27-953C-36AECB096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6703" y="751473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7" name="Line 434">
                <a:extLst>
                  <a:ext uri="{FF2B5EF4-FFF2-40B4-BE49-F238E27FC236}">
                    <a16:creationId xmlns:a16="http://schemas.microsoft.com/office/drawing/2014/main" id="{78C8A59C-ADF0-4AC8-B332-0C23F1ED9E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74423" y="7438502"/>
                <a:ext cx="113849" cy="386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8" name="Line 435">
                <a:extLst>
                  <a:ext uri="{FF2B5EF4-FFF2-40B4-BE49-F238E27FC236}">
                    <a16:creationId xmlns:a16="http://schemas.microsoft.com/office/drawing/2014/main" id="{DA1F6F4F-F756-4E41-A767-570A10923E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8272" y="7399893"/>
                <a:ext cx="0" cy="485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9" name="Line 436">
                <a:extLst>
                  <a:ext uri="{FF2B5EF4-FFF2-40B4-BE49-F238E27FC236}">
                    <a16:creationId xmlns:a16="http://schemas.microsoft.com/office/drawing/2014/main" id="{2917CD08-838E-44B7-831F-AE2A112CBD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8272" y="7505822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0" name="Freeform 437">
                <a:extLst>
                  <a:ext uri="{FF2B5EF4-FFF2-40B4-BE49-F238E27FC236}">
                    <a16:creationId xmlns:a16="http://schemas.microsoft.com/office/drawing/2014/main" id="{B448F359-09B9-4BB0-B593-FB9D389B0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63" y="7399893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1" name="Freeform 438">
                <a:extLst>
                  <a:ext uri="{FF2B5EF4-FFF2-40B4-BE49-F238E27FC236}">
                    <a16:creationId xmlns:a16="http://schemas.microsoft.com/office/drawing/2014/main" id="{E380E678-20A9-4962-8F0A-7C8090C28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63" y="755334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2" name="Line 439">
                <a:extLst>
                  <a:ext uri="{FF2B5EF4-FFF2-40B4-BE49-F238E27FC236}">
                    <a16:creationId xmlns:a16="http://schemas.microsoft.com/office/drawing/2014/main" id="{04634EB7-CBBC-4BD9-9928-8F90509BC3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8272" y="7477112"/>
                <a:ext cx="112860" cy="7524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3" name="Line 440">
                <a:extLst>
                  <a:ext uri="{FF2B5EF4-FFF2-40B4-BE49-F238E27FC236}">
                    <a16:creationId xmlns:a16="http://schemas.microsoft.com/office/drawing/2014/main" id="{6C8D076C-FC39-45AB-9812-0D8EC265F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1132" y="7476122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4" name="Line 441">
                <a:extLst>
                  <a:ext uri="{FF2B5EF4-FFF2-40B4-BE49-F238E27FC236}">
                    <a16:creationId xmlns:a16="http://schemas.microsoft.com/office/drawing/2014/main" id="{FA238088-AFC3-4851-B7D8-6F62CC33B5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1132" y="7581062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5" name="Freeform 442">
                <a:extLst>
                  <a:ext uri="{FF2B5EF4-FFF2-40B4-BE49-F238E27FC236}">
                    <a16:creationId xmlns:a16="http://schemas.microsoft.com/office/drawing/2014/main" id="{A585FD63-0BD9-49AB-8154-5D7FC8290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422" y="7476122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6" name="Freeform 443">
                <a:extLst>
                  <a:ext uri="{FF2B5EF4-FFF2-40B4-BE49-F238E27FC236}">
                    <a16:creationId xmlns:a16="http://schemas.microsoft.com/office/drawing/2014/main" id="{558A4215-C112-4139-8119-E7740F185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422" y="7628582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7" name="Line 444">
                <a:extLst>
                  <a:ext uri="{FF2B5EF4-FFF2-40B4-BE49-F238E27FC236}">
                    <a16:creationId xmlns:a16="http://schemas.microsoft.com/office/drawing/2014/main" id="{BD22CA3F-D784-41FA-BD47-ABF47C69D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1132" y="7552352"/>
                <a:ext cx="112860" cy="386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8" name="Line 445">
                <a:extLst>
                  <a:ext uri="{FF2B5EF4-FFF2-40B4-BE49-F238E27FC236}">
                    <a16:creationId xmlns:a16="http://schemas.microsoft.com/office/drawing/2014/main" id="{718E9C11-EA08-4BAD-9F3C-F4A3128C81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3991" y="7514732"/>
                <a:ext cx="0" cy="485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9" name="Line 446">
                <a:extLst>
                  <a:ext uri="{FF2B5EF4-FFF2-40B4-BE49-F238E27FC236}">
                    <a16:creationId xmlns:a16="http://schemas.microsoft.com/office/drawing/2014/main" id="{AD088F8D-4D60-4243-88F8-B13A060DA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13991" y="7619672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0" name="Freeform 447">
                <a:extLst>
                  <a:ext uri="{FF2B5EF4-FFF2-40B4-BE49-F238E27FC236}">
                    <a16:creationId xmlns:a16="http://schemas.microsoft.com/office/drawing/2014/main" id="{E8D184E4-D244-4F1D-83BC-0DE5DC059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6271" y="751473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1" name="Freeform 448">
                <a:extLst>
                  <a:ext uri="{FF2B5EF4-FFF2-40B4-BE49-F238E27FC236}">
                    <a16:creationId xmlns:a16="http://schemas.microsoft.com/office/drawing/2014/main" id="{A1A74006-2772-41E7-8B79-360DFBC87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6271" y="766719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2" name="Line 449">
                <a:extLst>
                  <a:ext uri="{FF2B5EF4-FFF2-40B4-BE49-F238E27FC236}">
                    <a16:creationId xmlns:a16="http://schemas.microsoft.com/office/drawing/2014/main" id="{EE92DACA-299D-47C7-B3CC-B15D9CFC5F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3991" y="7590962"/>
                <a:ext cx="113849" cy="7622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3" name="Line 450">
                <a:extLst>
                  <a:ext uri="{FF2B5EF4-FFF2-40B4-BE49-F238E27FC236}">
                    <a16:creationId xmlns:a16="http://schemas.microsoft.com/office/drawing/2014/main" id="{7847EDF1-3AD8-490C-9599-06AC868F30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27841" y="7590962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4" name="Line 451">
                <a:extLst>
                  <a:ext uri="{FF2B5EF4-FFF2-40B4-BE49-F238E27FC236}">
                    <a16:creationId xmlns:a16="http://schemas.microsoft.com/office/drawing/2014/main" id="{4A92DB2F-7ECD-464F-BD36-88FFF63078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27841" y="7695901"/>
                <a:ext cx="0" cy="4653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5" name="Freeform 452">
                <a:extLst>
                  <a:ext uri="{FF2B5EF4-FFF2-40B4-BE49-F238E27FC236}">
                    <a16:creationId xmlns:a16="http://schemas.microsoft.com/office/drawing/2014/main" id="{5F17AEED-A2FF-4E1B-9D76-017B4592D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131" y="759096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6" name="Freeform 453">
                <a:extLst>
                  <a:ext uri="{FF2B5EF4-FFF2-40B4-BE49-F238E27FC236}">
                    <a16:creationId xmlns:a16="http://schemas.microsoft.com/office/drawing/2014/main" id="{2BF590FB-BA5D-4C38-AC5C-CAB08B311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131" y="774243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7" name="Line 454">
                <a:extLst>
                  <a:ext uri="{FF2B5EF4-FFF2-40B4-BE49-F238E27FC236}">
                    <a16:creationId xmlns:a16="http://schemas.microsoft.com/office/drawing/2014/main" id="{FB2979F0-20B4-4499-A5CA-A7F3ED6A83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27841" y="7667192"/>
                <a:ext cx="112860" cy="376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8" name="Line 455">
                <a:extLst>
                  <a:ext uri="{FF2B5EF4-FFF2-40B4-BE49-F238E27FC236}">
                    <a16:creationId xmlns:a16="http://schemas.microsoft.com/office/drawing/2014/main" id="{AE77C698-33BA-4674-97CF-91B7D52779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40701" y="7628582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9" name="Line 456">
                <a:extLst>
                  <a:ext uri="{FF2B5EF4-FFF2-40B4-BE49-F238E27FC236}">
                    <a16:creationId xmlns:a16="http://schemas.microsoft.com/office/drawing/2014/main" id="{F3DCCE90-4EFE-4390-8254-DE46D9410C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40701" y="7732532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0" name="Freeform 457">
                <a:extLst>
                  <a:ext uri="{FF2B5EF4-FFF2-40B4-BE49-F238E27FC236}">
                    <a16:creationId xmlns:a16="http://schemas.microsoft.com/office/drawing/2014/main" id="{8ECABC25-5DB6-4FA0-AEAC-61DF52955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1991" y="7628582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1" name="Freeform 458">
                <a:extLst>
                  <a:ext uri="{FF2B5EF4-FFF2-40B4-BE49-F238E27FC236}">
                    <a16:creationId xmlns:a16="http://schemas.microsoft.com/office/drawing/2014/main" id="{8EA7C324-7FCB-405F-92CD-739A97636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1991" y="7780051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2" name="Line 459">
                <a:extLst>
                  <a:ext uri="{FF2B5EF4-FFF2-40B4-BE49-F238E27FC236}">
                    <a16:creationId xmlns:a16="http://schemas.microsoft.com/office/drawing/2014/main" id="{BCE01AFD-438D-4412-882D-4F66A44400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40701" y="7704812"/>
                <a:ext cx="112860" cy="11384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3" name="Line 460">
                <a:extLst>
                  <a:ext uri="{FF2B5EF4-FFF2-40B4-BE49-F238E27FC236}">
                    <a16:creationId xmlns:a16="http://schemas.microsoft.com/office/drawing/2014/main" id="{0184CB1D-0DC2-418C-A146-4F1DC9659B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3560" y="7781041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4" name="Line 461">
                <a:extLst>
                  <a:ext uri="{FF2B5EF4-FFF2-40B4-BE49-F238E27FC236}">
                    <a16:creationId xmlns:a16="http://schemas.microsoft.com/office/drawing/2014/main" id="{B42DD7DB-B0AE-41B7-96B9-0321E9368A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53560" y="7847371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5" name="Line 462">
                <a:extLst>
                  <a:ext uri="{FF2B5EF4-FFF2-40B4-BE49-F238E27FC236}">
                    <a16:creationId xmlns:a16="http://schemas.microsoft.com/office/drawing/2014/main" id="{DCED68B4-D9B6-4DD3-96F2-47AC65163F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5841" y="7781041"/>
                <a:ext cx="41580" cy="99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6" name="Line 463">
                <a:extLst>
                  <a:ext uri="{FF2B5EF4-FFF2-40B4-BE49-F238E27FC236}">
                    <a16:creationId xmlns:a16="http://schemas.microsoft.com/office/drawing/2014/main" id="{7F1D8EF8-7AAF-43C3-AB30-33B207D60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5841" y="7856281"/>
                <a:ext cx="41580" cy="99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7" name="Rectangle 464">
                <a:extLst>
                  <a:ext uri="{FF2B5EF4-FFF2-40B4-BE49-F238E27FC236}">
                    <a16:creationId xmlns:a16="http://schemas.microsoft.com/office/drawing/2014/main" id="{A8E79D1E-24E5-4F5C-9A19-D9CA4AA55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7996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8" name="Rectangle 465">
                <a:extLst>
                  <a:ext uri="{FF2B5EF4-FFF2-40B4-BE49-F238E27FC236}">
                    <a16:creationId xmlns:a16="http://schemas.microsoft.com/office/drawing/2014/main" id="{7C4B4884-DBB2-4ABF-B968-F8328A2BC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0856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9" name="Rectangle 466">
                <a:extLst>
                  <a:ext uri="{FF2B5EF4-FFF2-40B4-BE49-F238E27FC236}">
                    <a16:creationId xmlns:a16="http://schemas.microsoft.com/office/drawing/2014/main" id="{59DB5276-02D6-4AE6-85B8-5063F6E65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4706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0" name="Rectangle 467">
                <a:extLst>
                  <a:ext uri="{FF2B5EF4-FFF2-40B4-BE49-F238E27FC236}">
                    <a16:creationId xmlns:a16="http://schemas.microsoft.com/office/drawing/2014/main" id="{8CB53D03-B15D-4D77-941A-9DA3C1B72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565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1" name="Rectangle 468">
                <a:extLst>
                  <a:ext uri="{FF2B5EF4-FFF2-40B4-BE49-F238E27FC236}">
                    <a16:creationId xmlns:a16="http://schemas.microsoft.com/office/drawing/2014/main" id="{757BC5EF-31A7-4BFE-984A-A3E8668AE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0425" y="7752331"/>
                <a:ext cx="56429" cy="56429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2" name="Rectangle 469">
                <a:extLst>
                  <a:ext uri="{FF2B5EF4-FFF2-40B4-BE49-F238E27FC236}">
                    <a16:creationId xmlns:a16="http://schemas.microsoft.com/office/drawing/2014/main" id="{209EDCB2-2D40-407F-99E3-DFA75DA54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94274" y="7638482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3" name="Rectangle 470">
                <a:extLst>
                  <a:ext uri="{FF2B5EF4-FFF2-40B4-BE49-F238E27FC236}">
                    <a16:creationId xmlns:a16="http://schemas.microsoft.com/office/drawing/2014/main" id="{A6888A2C-49B1-42B0-85B7-A3BA82A89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7134" y="7523642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4" name="Rectangle 471">
                <a:extLst>
                  <a:ext uri="{FF2B5EF4-FFF2-40B4-BE49-F238E27FC236}">
                    <a16:creationId xmlns:a16="http://schemas.microsoft.com/office/drawing/2014/main" id="{56013659-E1F8-4EE0-B6EB-249A71E1B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9994" y="7448402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5" name="Rectangle 472">
                <a:extLst>
                  <a:ext uri="{FF2B5EF4-FFF2-40B4-BE49-F238E27FC236}">
                    <a16:creationId xmlns:a16="http://schemas.microsoft.com/office/drawing/2014/main" id="{B150AA43-F71E-48FE-A30A-02A9ACDD6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3843" y="7409793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6" name="Rectangle 473">
                <a:extLst>
                  <a:ext uri="{FF2B5EF4-FFF2-40B4-BE49-F238E27FC236}">
                    <a16:creationId xmlns:a16="http://schemas.microsoft.com/office/drawing/2014/main" id="{31B51F6A-E91D-4C59-A214-EBE67DCAC4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6703" y="7409793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7" name="Rectangle 474">
                <a:extLst>
                  <a:ext uri="{FF2B5EF4-FFF2-40B4-BE49-F238E27FC236}">
                    <a16:creationId xmlns:a16="http://schemas.microsoft.com/office/drawing/2014/main" id="{B067439A-9420-44F3-9D77-87C3FCDD8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9563" y="7448402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8" name="Rectangle 476">
                <a:extLst>
                  <a:ext uri="{FF2B5EF4-FFF2-40B4-BE49-F238E27FC236}">
                    <a16:creationId xmlns:a16="http://schemas.microsoft.com/office/drawing/2014/main" id="{B3E06A09-E37A-4396-89D5-38430376C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2422" y="7523642"/>
                <a:ext cx="57420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9" name="Rectangle 477">
                <a:extLst>
                  <a:ext uri="{FF2B5EF4-FFF2-40B4-BE49-F238E27FC236}">
                    <a16:creationId xmlns:a16="http://schemas.microsoft.com/office/drawing/2014/main" id="{E2B28AD4-B7F3-41EA-8D23-B7819F654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6271" y="7563242"/>
                <a:ext cx="56429" cy="56429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0" name="Rectangle 478">
                <a:extLst>
                  <a:ext uri="{FF2B5EF4-FFF2-40B4-BE49-F238E27FC236}">
                    <a16:creationId xmlns:a16="http://schemas.microsoft.com/office/drawing/2014/main" id="{0E7AA9C9-A253-48CE-B787-450784E74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9131" y="7638482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1" name="Rectangle 479">
                <a:extLst>
                  <a:ext uri="{FF2B5EF4-FFF2-40B4-BE49-F238E27FC236}">
                    <a16:creationId xmlns:a16="http://schemas.microsoft.com/office/drawing/2014/main" id="{C6829AD2-72B4-457A-BD7F-D08E83039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1991" y="7676101"/>
                <a:ext cx="57420" cy="56429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2" name="Rectangle 480">
                <a:extLst>
                  <a:ext uri="{FF2B5EF4-FFF2-40B4-BE49-F238E27FC236}">
                    <a16:creationId xmlns:a16="http://schemas.microsoft.com/office/drawing/2014/main" id="{7A2BC958-986B-4B64-AA48-EE2759FE8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5841" y="778995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3" name="Line 481">
                <a:extLst>
                  <a:ext uri="{FF2B5EF4-FFF2-40B4-BE49-F238E27FC236}">
                    <a16:creationId xmlns:a16="http://schemas.microsoft.com/office/drawing/2014/main" id="{0400A52C-BFC2-4650-8E08-98EB7E5CBA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6707" y="7856281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4" name="Line 482">
                <a:extLst>
                  <a:ext uri="{FF2B5EF4-FFF2-40B4-BE49-F238E27FC236}">
                    <a16:creationId xmlns:a16="http://schemas.microsoft.com/office/drawing/2014/main" id="{F2464570-A3FF-4F58-9885-5B5EC3A296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9566" y="7856281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5" name="Line 483">
                <a:extLst>
                  <a:ext uri="{FF2B5EF4-FFF2-40B4-BE49-F238E27FC236}">
                    <a16:creationId xmlns:a16="http://schemas.microsoft.com/office/drawing/2014/main" id="{56BE03BB-EA00-4378-8579-86BC14FFE1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82426" y="7856281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6" name="Line 484">
                <a:extLst>
                  <a:ext uri="{FF2B5EF4-FFF2-40B4-BE49-F238E27FC236}">
                    <a16:creationId xmlns:a16="http://schemas.microsoft.com/office/drawing/2014/main" id="{40CE98D8-AED2-4A91-8EF0-947B880262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95285" y="7856281"/>
                <a:ext cx="11384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7" name="Line 485">
                <a:extLst>
                  <a:ext uri="{FF2B5EF4-FFF2-40B4-BE49-F238E27FC236}">
                    <a16:creationId xmlns:a16="http://schemas.microsoft.com/office/drawing/2014/main" id="{F6014A45-97C3-40AB-9F23-7A3EBF9F4B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09135" y="7856281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8" name="Line 486">
                <a:extLst>
                  <a:ext uri="{FF2B5EF4-FFF2-40B4-BE49-F238E27FC236}">
                    <a16:creationId xmlns:a16="http://schemas.microsoft.com/office/drawing/2014/main" id="{4978176C-F8B3-49CC-9981-72B99D84F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21994" y="7856281"/>
                <a:ext cx="1128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9" name="Line 487">
                <a:extLst>
                  <a:ext uri="{FF2B5EF4-FFF2-40B4-BE49-F238E27FC236}">
                    <a16:creationId xmlns:a16="http://schemas.microsoft.com/office/drawing/2014/main" id="{4850E471-825D-4E4B-900D-6DA141E694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4854" y="7856281"/>
                <a:ext cx="11384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0" name="Line 488">
                <a:extLst>
                  <a:ext uri="{FF2B5EF4-FFF2-40B4-BE49-F238E27FC236}">
                    <a16:creationId xmlns:a16="http://schemas.microsoft.com/office/drawing/2014/main" id="{E2FB68C0-744F-443D-8B4B-33C24CA85A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48704" y="7818661"/>
                <a:ext cx="112860" cy="3762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1" name="Line 489">
                <a:extLst>
                  <a:ext uri="{FF2B5EF4-FFF2-40B4-BE49-F238E27FC236}">
                    <a16:creationId xmlns:a16="http://schemas.microsoft.com/office/drawing/2014/main" id="{06E407F1-D671-4375-BC03-8AACF82901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61563" y="7781041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2" name="Line 490">
                <a:extLst>
                  <a:ext uri="{FF2B5EF4-FFF2-40B4-BE49-F238E27FC236}">
                    <a16:creationId xmlns:a16="http://schemas.microsoft.com/office/drawing/2014/main" id="{7D50FD61-159D-4A59-AF16-87271D7975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61563" y="7847371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3" name="Freeform 491">
                <a:extLst>
                  <a:ext uri="{FF2B5EF4-FFF2-40B4-BE49-F238E27FC236}">
                    <a16:creationId xmlns:a16="http://schemas.microsoft.com/office/drawing/2014/main" id="{F84C1B95-B043-4D41-8FD7-2C3EE74B7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3843" y="778104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4" name="Freeform 492">
                <a:extLst>
                  <a:ext uri="{FF2B5EF4-FFF2-40B4-BE49-F238E27FC236}">
                    <a16:creationId xmlns:a16="http://schemas.microsoft.com/office/drawing/2014/main" id="{AED36BDD-85AB-4D30-9A25-DE0E4314D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3843" y="785628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5" name="Line 493">
                <a:extLst>
                  <a:ext uri="{FF2B5EF4-FFF2-40B4-BE49-F238E27FC236}">
                    <a16:creationId xmlns:a16="http://schemas.microsoft.com/office/drawing/2014/main" id="{3D1FC753-F639-4578-884C-810B18224C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61563" y="7780051"/>
                <a:ext cx="112860" cy="386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6" name="Line 494">
                <a:extLst>
                  <a:ext uri="{FF2B5EF4-FFF2-40B4-BE49-F238E27FC236}">
                    <a16:creationId xmlns:a16="http://schemas.microsoft.com/office/drawing/2014/main" id="{A19CD3D7-EA84-40BF-AE45-4047D67869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74423" y="7742432"/>
                <a:ext cx="0" cy="99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7" name="Line 495">
                <a:extLst>
                  <a:ext uri="{FF2B5EF4-FFF2-40B4-BE49-F238E27FC236}">
                    <a16:creationId xmlns:a16="http://schemas.microsoft.com/office/drawing/2014/main" id="{47C4DE01-3366-4CBD-93C9-2820DED466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4423" y="7808761"/>
                <a:ext cx="0" cy="99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8" name="Freeform 496">
                <a:extLst>
                  <a:ext uri="{FF2B5EF4-FFF2-40B4-BE49-F238E27FC236}">
                    <a16:creationId xmlns:a16="http://schemas.microsoft.com/office/drawing/2014/main" id="{DAC52F4D-85E1-4A75-8C4E-985D1078C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6703" y="7742432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9" name="Freeform 497">
                <a:extLst>
                  <a:ext uri="{FF2B5EF4-FFF2-40B4-BE49-F238E27FC236}">
                    <a16:creationId xmlns:a16="http://schemas.microsoft.com/office/drawing/2014/main" id="{007346D8-DB15-45E0-AA26-AFD191442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6703" y="781866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0" name="Line 498">
                <a:extLst>
                  <a:ext uri="{FF2B5EF4-FFF2-40B4-BE49-F238E27FC236}">
                    <a16:creationId xmlns:a16="http://schemas.microsoft.com/office/drawing/2014/main" id="{9AB64C9E-F7B8-4E90-886D-28D4A26A5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74423" y="7780051"/>
                <a:ext cx="113849" cy="386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1" name="Line 499">
                <a:extLst>
                  <a:ext uri="{FF2B5EF4-FFF2-40B4-BE49-F238E27FC236}">
                    <a16:creationId xmlns:a16="http://schemas.microsoft.com/office/drawing/2014/main" id="{DF06B286-06C7-4076-BFF2-253979C86E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8272" y="7781041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2" name="Line 500">
                <a:extLst>
                  <a:ext uri="{FF2B5EF4-FFF2-40B4-BE49-F238E27FC236}">
                    <a16:creationId xmlns:a16="http://schemas.microsoft.com/office/drawing/2014/main" id="{AD134DFA-A52F-41ED-8BAF-D59F9492D6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8272" y="7847371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3" name="Freeform 501">
                <a:extLst>
                  <a:ext uri="{FF2B5EF4-FFF2-40B4-BE49-F238E27FC236}">
                    <a16:creationId xmlns:a16="http://schemas.microsoft.com/office/drawing/2014/main" id="{452DF8DD-DB4F-4457-9E7C-3D54825E2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63" y="778104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4" name="Freeform 502">
                <a:extLst>
                  <a:ext uri="{FF2B5EF4-FFF2-40B4-BE49-F238E27FC236}">
                    <a16:creationId xmlns:a16="http://schemas.microsoft.com/office/drawing/2014/main" id="{18C54BD2-F147-4F03-A054-D51B2B880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563" y="7856281"/>
                <a:ext cx="56429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5" name="Line 503">
                <a:extLst>
                  <a:ext uri="{FF2B5EF4-FFF2-40B4-BE49-F238E27FC236}">
                    <a16:creationId xmlns:a16="http://schemas.microsoft.com/office/drawing/2014/main" id="{C0696C3C-A5E2-45A0-9853-561985C572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8272" y="7780051"/>
                <a:ext cx="112860" cy="386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6" name="Line 504">
                <a:extLst>
                  <a:ext uri="{FF2B5EF4-FFF2-40B4-BE49-F238E27FC236}">
                    <a16:creationId xmlns:a16="http://schemas.microsoft.com/office/drawing/2014/main" id="{112D7037-0D59-4532-AE9A-1DB6D4B822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1132" y="7705801"/>
                <a:ext cx="0" cy="4653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7" name="Line 505">
                <a:extLst>
                  <a:ext uri="{FF2B5EF4-FFF2-40B4-BE49-F238E27FC236}">
                    <a16:creationId xmlns:a16="http://schemas.microsoft.com/office/drawing/2014/main" id="{4BB0DCDD-24C9-44C3-8FDB-F9D50F47F4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1132" y="7808761"/>
                <a:ext cx="0" cy="4752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8" name="Freeform 506">
                <a:extLst>
                  <a:ext uri="{FF2B5EF4-FFF2-40B4-BE49-F238E27FC236}">
                    <a16:creationId xmlns:a16="http://schemas.microsoft.com/office/drawing/2014/main" id="{345C0E19-8EED-41FE-BBCF-DEB192262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422" y="7705801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9" name="Freeform 507">
                <a:extLst>
                  <a:ext uri="{FF2B5EF4-FFF2-40B4-BE49-F238E27FC236}">
                    <a16:creationId xmlns:a16="http://schemas.microsoft.com/office/drawing/2014/main" id="{301BAAFD-2E89-4304-BE87-447A31C1B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422" y="7856281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0" name="Line 508">
                <a:extLst>
                  <a:ext uri="{FF2B5EF4-FFF2-40B4-BE49-F238E27FC236}">
                    <a16:creationId xmlns:a16="http://schemas.microsoft.com/office/drawing/2014/main" id="{9B6DB414-2F35-4FD2-BC33-42747AE457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1132" y="7780051"/>
                <a:ext cx="112860" cy="7622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1" name="Line 509">
                <a:extLst>
                  <a:ext uri="{FF2B5EF4-FFF2-40B4-BE49-F238E27FC236}">
                    <a16:creationId xmlns:a16="http://schemas.microsoft.com/office/drawing/2014/main" id="{81CF438A-DA11-427C-A679-DE198F7AEC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3991" y="7856281"/>
                <a:ext cx="11384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2" name="Line 510">
                <a:extLst>
                  <a:ext uri="{FF2B5EF4-FFF2-40B4-BE49-F238E27FC236}">
                    <a16:creationId xmlns:a16="http://schemas.microsoft.com/office/drawing/2014/main" id="{F2C5DB91-7D52-4FA6-AB10-A12CEBD038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27841" y="7818661"/>
                <a:ext cx="112860" cy="3762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3" name="Line 511">
                <a:extLst>
                  <a:ext uri="{FF2B5EF4-FFF2-40B4-BE49-F238E27FC236}">
                    <a16:creationId xmlns:a16="http://schemas.microsoft.com/office/drawing/2014/main" id="{4ACA84C5-62FD-438E-929F-E006207C0A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40701" y="7781041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4" name="Line 512">
                <a:extLst>
                  <a:ext uri="{FF2B5EF4-FFF2-40B4-BE49-F238E27FC236}">
                    <a16:creationId xmlns:a16="http://schemas.microsoft.com/office/drawing/2014/main" id="{F1FD84DE-5B85-4414-A792-8D399EA717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40701" y="7847371"/>
                <a:ext cx="0" cy="89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5" name="Freeform 513">
                <a:extLst>
                  <a:ext uri="{FF2B5EF4-FFF2-40B4-BE49-F238E27FC236}">
                    <a16:creationId xmlns:a16="http://schemas.microsoft.com/office/drawing/2014/main" id="{56C8DBEA-5E1B-406C-AD82-5D622EBAA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1991" y="7781041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6" name="Freeform 514">
                <a:extLst>
                  <a:ext uri="{FF2B5EF4-FFF2-40B4-BE49-F238E27FC236}">
                    <a16:creationId xmlns:a16="http://schemas.microsoft.com/office/drawing/2014/main" id="{8AAC0D67-FDA4-472D-A7EE-0C0C377B6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1991" y="7856281"/>
                <a:ext cx="57420" cy="0"/>
              </a:xfrm>
              <a:custGeom>
                <a:avLst/>
                <a:gdLst>
                  <a:gd name="T0" fmla="*/ 0 w 60"/>
                  <a:gd name="T1" fmla="*/ 60 w 60"/>
                  <a:gd name="T2" fmla="*/ 0 w 6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0">
                    <a:moveTo>
                      <a:pt x="0" y="0"/>
                    </a:moveTo>
                    <a:lnTo>
                      <a:pt x="60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7" name="Line 515">
                <a:extLst>
                  <a:ext uri="{FF2B5EF4-FFF2-40B4-BE49-F238E27FC236}">
                    <a16:creationId xmlns:a16="http://schemas.microsoft.com/office/drawing/2014/main" id="{CD34985C-C8FD-4208-9C03-5257D46FB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40701" y="7818661"/>
                <a:ext cx="112860" cy="3762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8" name="Rectangle 516">
                <a:extLst>
                  <a:ext uri="{FF2B5EF4-FFF2-40B4-BE49-F238E27FC236}">
                    <a16:creationId xmlns:a16="http://schemas.microsoft.com/office/drawing/2014/main" id="{47B4058C-195F-4C6A-8621-0E4D53036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7996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9" name="Rectangle 517">
                <a:extLst>
                  <a:ext uri="{FF2B5EF4-FFF2-40B4-BE49-F238E27FC236}">
                    <a16:creationId xmlns:a16="http://schemas.microsoft.com/office/drawing/2014/main" id="{1216E569-E6EA-4DAC-B738-87C863317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0856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0" name="Rectangle 518">
                <a:extLst>
                  <a:ext uri="{FF2B5EF4-FFF2-40B4-BE49-F238E27FC236}">
                    <a16:creationId xmlns:a16="http://schemas.microsoft.com/office/drawing/2014/main" id="{543AA57F-6CBA-4965-AFD7-E66319C21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4706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1" name="Rectangle 519">
                <a:extLst>
                  <a:ext uri="{FF2B5EF4-FFF2-40B4-BE49-F238E27FC236}">
                    <a16:creationId xmlns:a16="http://schemas.microsoft.com/office/drawing/2014/main" id="{6F8A1B97-38DA-4808-854D-F35A6A391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565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2" name="Rectangle 520">
                <a:extLst>
                  <a:ext uri="{FF2B5EF4-FFF2-40B4-BE49-F238E27FC236}">
                    <a16:creationId xmlns:a16="http://schemas.microsoft.com/office/drawing/2014/main" id="{BBB3BB72-85E0-49FB-8A7C-FEC2995BD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0425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3" name="Rectangle 521">
                <a:extLst>
                  <a:ext uri="{FF2B5EF4-FFF2-40B4-BE49-F238E27FC236}">
                    <a16:creationId xmlns:a16="http://schemas.microsoft.com/office/drawing/2014/main" id="{F2560784-22A1-4936-9FD3-7F4DA6740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94274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4" name="Rectangle 522">
                <a:extLst>
                  <a:ext uri="{FF2B5EF4-FFF2-40B4-BE49-F238E27FC236}">
                    <a16:creationId xmlns:a16="http://schemas.microsoft.com/office/drawing/2014/main" id="{BD8DB8C0-D79B-4C3E-9EBD-4603EA099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7134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5" name="Rectangle 523">
                <a:extLst>
                  <a:ext uri="{FF2B5EF4-FFF2-40B4-BE49-F238E27FC236}">
                    <a16:creationId xmlns:a16="http://schemas.microsoft.com/office/drawing/2014/main" id="{D3F96533-4A95-4BF1-A000-DE93F5806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9994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6" name="Rectangle 524">
                <a:extLst>
                  <a:ext uri="{FF2B5EF4-FFF2-40B4-BE49-F238E27FC236}">
                    <a16:creationId xmlns:a16="http://schemas.microsoft.com/office/drawing/2014/main" id="{53D37122-E6F0-4447-9D85-45FFA5888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3843" y="778995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7" name="Rectangle 525">
                <a:extLst>
                  <a:ext uri="{FF2B5EF4-FFF2-40B4-BE49-F238E27FC236}">
                    <a16:creationId xmlns:a16="http://schemas.microsoft.com/office/drawing/2014/main" id="{1F8D5157-11D3-4719-9666-DAFD3569B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6703" y="7752331"/>
                <a:ext cx="56429" cy="56429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8" name="Rectangle 526">
                <a:extLst>
                  <a:ext uri="{FF2B5EF4-FFF2-40B4-BE49-F238E27FC236}">
                    <a16:creationId xmlns:a16="http://schemas.microsoft.com/office/drawing/2014/main" id="{A6B23D8E-3A9F-4EB0-8098-95E36891A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9563" y="778995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9" name="Rectangle 527">
                <a:extLst>
                  <a:ext uri="{FF2B5EF4-FFF2-40B4-BE49-F238E27FC236}">
                    <a16:creationId xmlns:a16="http://schemas.microsoft.com/office/drawing/2014/main" id="{C9EE8FAA-3B8A-415A-A032-9443A6D08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2422" y="7752331"/>
                <a:ext cx="57420" cy="56429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0" name="Rectangle 528">
                <a:extLst>
                  <a:ext uri="{FF2B5EF4-FFF2-40B4-BE49-F238E27FC236}">
                    <a16:creationId xmlns:a16="http://schemas.microsoft.com/office/drawing/2014/main" id="{86E13244-B249-4A72-B6FA-A52945D08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6271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1" name="Rectangle 529">
                <a:extLst>
                  <a:ext uri="{FF2B5EF4-FFF2-40B4-BE49-F238E27FC236}">
                    <a16:creationId xmlns:a16="http://schemas.microsoft.com/office/drawing/2014/main" id="{EF3FC27F-3B14-4801-9D1B-FB42996E50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9131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2" name="Rectangle 530">
                <a:extLst>
                  <a:ext uri="{FF2B5EF4-FFF2-40B4-BE49-F238E27FC236}">
                    <a16:creationId xmlns:a16="http://schemas.microsoft.com/office/drawing/2014/main" id="{A20E5B69-0CBA-49F0-909B-AB3FF9122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1991" y="7789951"/>
                <a:ext cx="57420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3" name="Rectangle 531">
                <a:extLst>
                  <a:ext uri="{FF2B5EF4-FFF2-40B4-BE49-F238E27FC236}">
                    <a16:creationId xmlns:a16="http://schemas.microsoft.com/office/drawing/2014/main" id="{9EAD2E1D-CB94-445A-BC73-862FC0A51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5841" y="7827571"/>
                <a:ext cx="56429" cy="57420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4" name="Rectangle 538">
                <a:extLst>
                  <a:ext uri="{FF2B5EF4-FFF2-40B4-BE49-F238E27FC236}">
                    <a16:creationId xmlns:a16="http://schemas.microsoft.com/office/drawing/2014/main" id="{F11C1003-0C82-44E6-AB2B-10C5695B9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0135" y="8027551"/>
                <a:ext cx="11830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ays post immu</a:t>
                </a: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ization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895" name="Rectangle 539">
                <a:extLst>
                  <a:ext uri="{FF2B5EF4-FFF2-40B4-BE49-F238E27FC236}">
                    <a16:creationId xmlns:a16="http://schemas.microsoft.com/office/drawing/2014/main" id="{78FE71CD-E999-46A2-9A34-DDD9009BDC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784888" y="7223309"/>
                <a:ext cx="695703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</a:t>
                </a:r>
                <a:r>
                  <a:rPr kumimoji="0" lang="zh-CN" altLang="zh-CN" sz="8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isease score</a:t>
                </a:r>
                <a:endPara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38" name="TextBox 2637">
              <a:extLst>
                <a:ext uri="{FF2B5EF4-FFF2-40B4-BE49-F238E27FC236}">
                  <a16:creationId xmlns:a16="http://schemas.microsoft.com/office/drawing/2014/main" id="{115CA93C-BCB3-45B8-A4A3-2DEF3B87C59B}"/>
                </a:ext>
              </a:extLst>
            </p:cNvPr>
            <p:cNvSpPr txBox="1"/>
            <p:nvPr/>
          </p:nvSpPr>
          <p:spPr>
            <a:xfrm>
              <a:off x="3096419" y="5655033"/>
              <a:ext cx="5900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P&lt;0.001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9" name="TextBox 2638">
              <a:extLst>
                <a:ext uri="{FF2B5EF4-FFF2-40B4-BE49-F238E27FC236}">
                  <a16:creationId xmlns:a16="http://schemas.microsoft.com/office/drawing/2014/main" id="{E3C63136-CB3C-425B-B9B4-AA0E110DB46C}"/>
                </a:ext>
              </a:extLst>
            </p:cNvPr>
            <p:cNvSpPr txBox="1"/>
            <p:nvPr/>
          </p:nvSpPr>
          <p:spPr>
            <a:xfrm>
              <a:off x="4945879" y="5685893"/>
              <a:ext cx="5900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P&lt;0.05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66" name="TextBox 3165">
            <a:extLst>
              <a:ext uri="{FF2B5EF4-FFF2-40B4-BE49-F238E27FC236}">
                <a16:creationId xmlns:a16="http://schemas.microsoft.com/office/drawing/2014/main" id="{48537349-59A6-4DAA-AC66-AD814DDCC23D}"/>
              </a:ext>
            </a:extLst>
          </p:cNvPr>
          <p:cNvSpPr txBox="1"/>
          <p:nvPr/>
        </p:nvSpPr>
        <p:spPr>
          <a:xfrm>
            <a:off x="2439743" y="0"/>
            <a:ext cx="544544" cy="255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7" name="Text Box 34">
            <a:extLst>
              <a:ext uri="{FF2B5EF4-FFF2-40B4-BE49-F238E27FC236}">
                <a16:creationId xmlns:a16="http://schemas.microsoft.com/office/drawing/2014/main" id="{990F4EB7-F425-4445-ACB8-4DB70A85F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6657" y="638811"/>
            <a:ext cx="539690" cy="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HK" sz="800" b="1" dirty="0" err="1">
                <a:cs typeface="Arial" panose="020B0604020202020204" pitchFamily="34" charset="0"/>
              </a:rPr>
              <a:t>i.v.</a:t>
            </a:r>
            <a:endParaRPr lang="en-US" altLang="zh-CN" sz="800" b="1" dirty="0">
              <a:cs typeface="Arial" panose="020B0604020202020204" pitchFamily="34" charset="0"/>
            </a:endParaRPr>
          </a:p>
        </p:txBody>
      </p:sp>
      <p:sp>
        <p:nvSpPr>
          <p:cNvPr id="3168" name="Text Box 34">
            <a:extLst>
              <a:ext uri="{FF2B5EF4-FFF2-40B4-BE49-F238E27FC236}">
                <a16:creationId xmlns:a16="http://schemas.microsoft.com/office/drawing/2014/main" id="{7F71E6F2-935B-4073-A334-17991CCF7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618" y="55675"/>
            <a:ext cx="12047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800" b="1" i="0" dirty="0">
                <a:cs typeface="Arial" panose="020B0604020202020204" pitchFamily="34" charset="0"/>
              </a:rPr>
              <a:t>DC-</a:t>
            </a:r>
            <a:r>
              <a:rPr lang="en-US" altLang="zh-CN" sz="1200" b="1" i="0" dirty="0">
                <a:solidFill>
                  <a:srgbClr val="FF0000"/>
                </a:solidFill>
                <a:cs typeface="Arial" panose="020B0604020202020204" pitchFamily="34" charset="0"/>
              </a:rPr>
              <a:t>immunized </a:t>
            </a:r>
            <a:r>
              <a:rPr lang="en-US" altLang="zh-CN" sz="800" b="1" i="0" dirty="0">
                <a:cs typeface="Arial" panose="020B0604020202020204" pitchFamily="34" charset="0"/>
              </a:rPr>
              <a:t>model</a:t>
            </a:r>
          </a:p>
        </p:txBody>
      </p:sp>
      <p:sp>
        <p:nvSpPr>
          <p:cNvPr id="3169" name="TextBox 3168">
            <a:extLst>
              <a:ext uri="{FF2B5EF4-FFF2-40B4-BE49-F238E27FC236}">
                <a16:creationId xmlns:a16="http://schemas.microsoft.com/office/drawing/2014/main" id="{7F586DA0-C9FC-4998-8347-A4DEA50F78D5}"/>
              </a:ext>
            </a:extLst>
          </p:cNvPr>
          <p:cNvSpPr txBox="1"/>
          <p:nvPr/>
        </p:nvSpPr>
        <p:spPr>
          <a:xfrm>
            <a:off x="181997" y="1639636"/>
            <a:ext cx="2466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17" name="Straight Arrow Connector 3216">
            <a:extLst>
              <a:ext uri="{FF2B5EF4-FFF2-40B4-BE49-F238E27FC236}">
                <a16:creationId xmlns:a16="http://schemas.microsoft.com/office/drawing/2014/main" id="{F54B9751-71FB-4E0E-B701-6CC64BA0CFB0}"/>
              </a:ext>
            </a:extLst>
          </p:cNvPr>
          <p:cNvCxnSpPr/>
          <p:nvPr/>
        </p:nvCxnSpPr>
        <p:spPr>
          <a:xfrm>
            <a:off x="691197" y="3124252"/>
            <a:ext cx="72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0F71F261-DAFB-420F-8CAD-8832C00CC256}"/>
              </a:ext>
            </a:extLst>
          </p:cNvPr>
          <p:cNvGrpSpPr/>
          <p:nvPr/>
        </p:nvGrpSpPr>
        <p:grpSpPr>
          <a:xfrm>
            <a:off x="916527" y="1770572"/>
            <a:ext cx="796854" cy="380812"/>
            <a:chOff x="-1416392" y="2536903"/>
            <a:chExt cx="796854" cy="380812"/>
          </a:xfrm>
        </p:grpSpPr>
        <p:sp>
          <p:nvSpPr>
            <p:cNvPr id="3218" name="Rectangle 1134">
              <a:extLst>
                <a:ext uri="{FF2B5EF4-FFF2-40B4-BE49-F238E27FC236}">
                  <a16:creationId xmlns:a16="http://schemas.microsoft.com/office/drawing/2014/main" id="{642C99F0-B422-4960-929F-1B546A570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23871" y="2661784"/>
              <a:ext cx="30777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-DC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19" name="Line 1135">
              <a:extLst>
                <a:ext uri="{FF2B5EF4-FFF2-40B4-BE49-F238E27FC236}">
                  <a16:creationId xmlns:a16="http://schemas.microsoft.com/office/drawing/2014/main" id="{9EEE9B4A-C354-4BD1-B58E-F33E1F280C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416392" y="2716119"/>
              <a:ext cx="125441" cy="671"/>
            </a:xfrm>
            <a:prstGeom prst="line">
              <a:avLst/>
            </a:pr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0" name="Rectangle 1136">
              <a:extLst>
                <a:ext uri="{FF2B5EF4-FFF2-40B4-BE49-F238E27FC236}">
                  <a16:creationId xmlns:a16="http://schemas.microsoft.com/office/drawing/2014/main" id="{ACE80F0B-494C-4E30-93D2-FEC71E7E2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83523" y="2687275"/>
              <a:ext cx="57689" cy="57689"/>
            </a:xfrm>
            <a:prstGeom prst="rect">
              <a:avLst/>
            </a:prstGeom>
            <a:solidFill>
              <a:schemeClr val="bg2"/>
            </a:solidFill>
            <a:ln w="63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1" name="Rectangle 1137">
              <a:extLst>
                <a:ext uri="{FF2B5EF4-FFF2-40B4-BE49-F238E27FC236}">
                  <a16:creationId xmlns:a16="http://schemas.microsoft.com/office/drawing/2014/main" id="{01D71184-9555-44E8-9FCD-E3A7DD168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23871" y="2794604"/>
              <a:ext cx="60433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r>
                <a:rPr kumimoji="0" lang="en-US" altLang="zh-CN" sz="800" b="0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-DC</a:t>
              </a:r>
              <a:endParaRPr kumimoji="0" lang="zh-CN" altLang="zh-CN" sz="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22" name="Line 1138">
              <a:extLst>
                <a:ext uri="{FF2B5EF4-FFF2-40B4-BE49-F238E27FC236}">
                  <a16:creationId xmlns:a16="http://schemas.microsoft.com/office/drawing/2014/main" id="{ACC10AE3-0191-4A70-97AD-77EC80181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416392" y="2848939"/>
              <a:ext cx="3488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3" name="Line 1139">
              <a:extLst>
                <a:ext uri="{FF2B5EF4-FFF2-40B4-BE49-F238E27FC236}">
                  <a16:creationId xmlns:a16="http://schemas.microsoft.com/office/drawing/2014/main" id="{572F7051-C8CA-4709-91AA-19636658B4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358703" y="2848939"/>
              <a:ext cx="3488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4" name="Line 1140">
              <a:extLst>
                <a:ext uri="{FF2B5EF4-FFF2-40B4-BE49-F238E27FC236}">
                  <a16:creationId xmlns:a16="http://schemas.microsoft.com/office/drawing/2014/main" id="{C0DBF79A-19DF-4F4A-82A1-64A8F00843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301013" y="2848939"/>
              <a:ext cx="10062" cy="67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5" name="Rectangle 1157">
              <a:extLst>
                <a:ext uri="{FF2B5EF4-FFF2-40B4-BE49-F238E27FC236}">
                  <a16:creationId xmlns:a16="http://schemas.microsoft.com/office/drawing/2014/main" id="{F1D79C09-3A65-45EF-8F50-788DE50F8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83523" y="2820095"/>
              <a:ext cx="57689" cy="5768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6" name="Rectangle 1134">
              <a:extLst>
                <a:ext uri="{FF2B5EF4-FFF2-40B4-BE49-F238E27FC236}">
                  <a16:creationId xmlns:a16="http://schemas.microsoft.com/office/drawing/2014/main" id="{9199CAE5-CC58-4F6F-B3F7-FE5695FB4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23871" y="2536903"/>
              <a:ext cx="49853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Isotype ctrl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27" name="Line 1135">
              <a:extLst>
                <a:ext uri="{FF2B5EF4-FFF2-40B4-BE49-F238E27FC236}">
                  <a16:creationId xmlns:a16="http://schemas.microsoft.com/office/drawing/2014/main" id="{34956493-09B3-4148-9BF6-6746EE602B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416392" y="2591238"/>
              <a:ext cx="125441" cy="67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8" name="Rectangle 1136">
              <a:extLst>
                <a:ext uri="{FF2B5EF4-FFF2-40B4-BE49-F238E27FC236}">
                  <a16:creationId xmlns:a16="http://schemas.microsoft.com/office/drawing/2014/main" id="{7480E9A5-7042-41F5-BA50-D30EFEF41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83523" y="2562394"/>
              <a:ext cx="57689" cy="57689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29" name="TextBox 3228">
            <a:extLst>
              <a:ext uri="{FF2B5EF4-FFF2-40B4-BE49-F238E27FC236}">
                <a16:creationId xmlns:a16="http://schemas.microsoft.com/office/drawing/2014/main" id="{BD2F8C45-32DE-4315-A45A-E516C3AE6FED}"/>
              </a:ext>
            </a:extLst>
          </p:cNvPr>
          <p:cNvSpPr txBox="1"/>
          <p:nvPr/>
        </p:nvSpPr>
        <p:spPr>
          <a:xfrm>
            <a:off x="680225" y="3071748"/>
            <a:ext cx="741943" cy="25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6" name="Rectangle 7">
            <a:extLst>
              <a:ext uri="{FF2B5EF4-FFF2-40B4-BE49-F238E27FC236}">
                <a16:creationId xmlns:a16="http://schemas.microsoft.com/office/drawing/2014/main" id="{A0BEA1F7-60D3-45F9-BBEC-8BEE0AD59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6087" y="2116179"/>
            <a:ext cx="149968" cy="846132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0" name="Freeform 8">
            <a:extLst>
              <a:ext uri="{FF2B5EF4-FFF2-40B4-BE49-F238E27FC236}">
                <a16:creationId xmlns:a16="http://schemas.microsoft.com/office/drawing/2014/main" id="{A5C7B912-A246-4181-A14D-67503038A7DF}"/>
              </a:ext>
            </a:extLst>
          </p:cNvPr>
          <p:cNvSpPr>
            <a:spLocks/>
          </p:cNvSpPr>
          <p:nvPr/>
        </p:nvSpPr>
        <p:spPr bwMode="auto">
          <a:xfrm>
            <a:off x="5226087" y="2116179"/>
            <a:ext cx="149042" cy="843411"/>
          </a:xfrm>
          <a:custGeom>
            <a:avLst/>
            <a:gdLst>
              <a:gd name="T0" fmla="*/ 0 w 223"/>
              <a:gd name="T1" fmla="*/ 866 h 866"/>
              <a:gd name="T2" fmla="*/ 0 w 223"/>
              <a:gd name="T3" fmla="*/ 866 h 866"/>
              <a:gd name="T4" fmla="*/ 0 w 223"/>
              <a:gd name="T5" fmla="*/ 0 h 866"/>
              <a:gd name="T6" fmla="*/ 223 w 223"/>
              <a:gd name="T7" fmla="*/ 0 h 866"/>
              <a:gd name="T8" fmla="*/ 223 w 223"/>
              <a:gd name="T9" fmla="*/ 866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866">
                <a:moveTo>
                  <a:pt x="0" y="866"/>
                </a:moveTo>
                <a:lnTo>
                  <a:pt x="0" y="866"/>
                </a:lnTo>
                <a:lnTo>
                  <a:pt x="0" y="0"/>
                </a:lnTo>
                <a:lnTo>
                  <a:pt x="223" y="0"/>
                </a:lnTo>
                <a:lnTo>
                  <a:pt x="223" y="866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1" name="Freeform 9">
            <a:extLst>
              <a:ext uri="{FF2B5EF4-FFF2-40B4-BE49-F238E27FC236}">
                <a16:creationId xmlns:a16="http://schemas.microsoft.com/office/drawing/2014/main" id="{CA2B948B-1969-48AD-9633-40712DF1DAED}"/>
              </a:ext>
            </a:extLst>
          </p:cNvPr>
          <p:cNvSpPr>
            <a:spLocks/>
          </p:cNvSpPr>
          <p:nvPr/>
        </p:nvSpPr>
        <p:spPr bwMode="auto">
          <a:xfrm>
            <a:off x="5264042" y="1981506"/>
            <a:ext cx="74058" cy="0"/>
          </a:xfrm>
          <a:custGeom>
            <a:avLst/>
            <a:gdLst>
              <a:gd name="T0" fmla="*/ 0 w 112"/>
              <a:gd name="T1" fmla="*/ 112 w 112"/>
              <a:gd name="T2" fmla="*/ 0 w 1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2">
                <a:moveTo>
                  <a:pt x="0" y="0"/>
                </a:moveTo>
                <a:lnTo>
                  <a:pt x="11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2" name="Line 10">
            <a:extLst>
              <a:ext uri="{FF2B5EF4-FFF2-40B4-BE49-F238E27FC236}">
                <a16:creationId xmlns:a16="http://schemas.microsoft.com/office/drawing/2014/main" id="{A5DA9E9B-EF07-40DB-8913-140E43B4471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1071" y="1981506"/>
            <a:ext cx="0" cy="13467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3" name="Rectangle 11">
            <a:extLst>
              <a:ext uri="{FF2B5EF4-FFF2-40B4-BE49-F238E27FC236}">
                <a16:creationId xmlns:a16="http://schemas.microsoft.com/office/drawing/2014/main" id="{BA2ABAC0-C421-4738-8653-4D948254E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5957" y="2109378"/>
            <a:ext cx="149042" cy="852932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4" name="Freeform 12">
            <a:extLst>
              <a:ext uri="{FF2B5EF4-FFF2-40B4-BE49-F238E27FC236}">
                <a16:creationId xmlns:a16="http://schemas.microsoft.com/office/drawing/2014/main" id="{F7D8D4FE-5979-4BE5-A0F8-1D2501A0C98C}"/>
              </a:ext>
            </a:extLst>
          </p:cNvPr>
          <p:cNvSpPr>
            <a:spLocks/>
          </p:cNvSpPr>
          <p:nvPr/>
        </p:nvSpPr>
        <p:spPr bwMode="auto">
          <a:xfrm>
            <a:off x="5825957" y="2109378"/>
            <a:ext cx="148116" cy="850212"/>
          </a:xfrm>
          <a:custGeom>
            <a:avLst/>
            <a:gdLst>
              <a:gd name="T0" fmla="*/ 0 w 223"/>
              <a:gd name="T1" fmla="*/ 873 h 873"/>
              <a:gd name="T2" fmla="*/ 0 w 223"/>
              <a:gd name="T3" fmla="*/ 873 h 873"/>
              <a:gd name="T4" fmla="*/ 0 w 223"/>
              <a:gd name="T5" fmla="*/ 0 h 873"/>
              <a:gd name="T6" fmla="*/ 223 w 223"/>
              <a:gd name="T7" fmla="*/ 0 h 873"/>
              <a:gd name="T8" fmla="*/ 223 w 223"/>
              <a:gd name="T9" fmla="*/ 873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873">
                <a:moveTo>
                  <a:pt x="0" y="873"/>
                </a:moveTo>
                <a:lnTo>
                  <a:pt x="0" y="873"/>
                </a:lnTo>
                <a:lnTo>
                  <a:pt x="0" y="0"/>
                </a:lnTo>
                <a:lnTo>
                  <a:pt x="223" y="0"/>
                </a:lnTo>
                <a:lnTo>
                  <a:pt x="223" y="873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5" name="Freeform 13">
            <a:extLst>
              <a:ext uri="{FF2B5EF4-FFF2-40B4-BE49-F238E27FC236}">
                <a16:creationId xmlns:a16="http://schemas.microsoft.com/office/drawing/2014/main" id="{4516AF5D-50FF-4D59-BDDF-CDB0F2930D04}"/>
              </a:ext>
            </a:extLst>
          </p:cNvPr>
          <p:cNvSpPr>
            <a:spLocks/>
          </p:cNvSpPr>
          <p:nvPr/>
        </p:nvSpPr>
        <p:spPr bwMode="auto">
          <a:xfrm>
            <a:off x="5862987" y="2046803"/>
            <a:ext cx="74984" cy="0"/>
          </a:xfrm>
          <a:custGeom>
            <a:avLst/>
            <a:gdLst>
              <a:gd name="T0" fmla="*/ 0 w 112"/>
              <a:gd name="T1" fmla="*/ 112 w 112"/>
              <a:gd name="T2" fmla="*/ 0 w 1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2">
                <a:moveTo>
                  <a:pt x="0" y="0"/>
                </a:moveTo>
                <a:lnTo>
                  <a:pt x="11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6" name="Line 14">
            <a:extLst>
              <a:ext uri="{FF2B5EF4-FFF2-40B4-BE49-F238E27FC236}">
                <a16:creationId xmlns:a16="http://schemas.microsoft.com/office/drawing/2014/main" id="{1F7FC81D-1C91-4E78-A81D-07D8E89934E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942" y="2046803"/>
            <a:ext cx="0" cy="6257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7" name="Rectangle 15">
            <a:extLst>
              <a:ext uri="{FF2B5EF4-FFF2-40B4-BE49-F238E27FC236}">
                <a16:creationId xmlns:a16="http://schemas.microsoft.com/office/drawing/2014/main" id="{086E7B9A-6F8E-49DA-BE80-871EB1C4F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1039" y="2799070"/>
            <a:ext cx="149042" cy="16324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8" name="Freeform 16">
            <a:extLst>
              <a:ext uri="{FF2B5EF4-FFF2-40B4-BE49-F238E27FC236}">
                <a16:creationId xmlns:a16="http://schemas.microsoft.com/office/drawing/2014/main" id="{65122F78-0D1B-45D8-A835-A8DB25E60F33}"/>
              </a:ext>
            </a:extLst>
          </p:cNvPr>
          <p:cNvSpPr>
            <a:spLocks/>
          </p:cNvSpPr>
          <p:nvPr/>
        </p:nvSpPr>
        <p:spPr bwMode="auto">
          <a:xfrm>
            <a:off x="5451039" y="2799070"/>
            <a:ext cx="148116" cy="160520"/>
          </a:xfrm>
          <a:custGeom>
            <a:avLst/>
            <a:gdLst>
              <a:gd name="T0" fmla="*/ 0 w 223"/>
              <a:gd name="T1" fmla="*/ 164 h 164"/>
              <a:gd name="T2" fmla="*/ 0 w 223"/>
              <a:gd name="T3" fmla="*/ 164 h 164"/>
              <a:gd name="T4" fmla="*/ 0 w 223"/>
              <a:gd name="T5" fmla="*/ 0 h 164"/>
              <a:gd name="T6" fmla="*/ 223 w 223"/>
              <a:gd name="T7" fmla="*/ 0 h 164"/>
              <a:gd name="T8" fmla="*/ 223 w 223"/>
              <a:gd name="T9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164">
                <a:moveTo>
                  <a:pt x="0" y="164"/>
                </a:moveTo>
                <a:lnTo>
                  <a:pt x="0" y="164"/>
                </a:lnTo>
                <a:lnTo>
                  <a:pt x="0" y="0"/>
                </a:lnTo>
                <a:lnTo>
                  <a:pt x="223" y="0"/>
                </a:lnTo>
                <a:lnTo>
                  <a:pt x="223" y="164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9" name="Freeform 17">
            <a:extLst>
              <a:ext uri="{FF2B5EF4-FFF2-40B4-BE49-F238E27FC236}">
                <a16:creationId xmlns:a16="http://schemas.microsoft.com/office/drawing/2014/main" id="{749BBEB6-90B6-4856-BBCF-F92D355C6A80}"/>
              </a:ext>
            </a:extLst>
          </p:cNvPr>
          <p:cNvSpPr>
            <a:spLocks/>
          </p:cNvSpPr>
          <p:nvPr/>
        </p:nvSpPr>
        <p:spPr bwMode="auto">
          <a:xfrm>
            <a:off x="5488068" y="2785466"/>
            <a:ext cx="74984" cy="0"/>
          </a:xfrm>
          <a:custGeom>
            <a:avLst/>
            <a:gdLst>
              <a:gd name="T0" fmla="*/ 0 w 112"/>
              <a:gd name="T1" fmla="*/ 112 w 112"/>
              <a:gd name="T2" fmla="*/ 0 w 1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2">
                <a:moveTo>
                  <a:pt x="0" y="0"/>
                </a:moveTo>
                <a:lnTo>
                  <a:pt x="11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0" name="Line 18">
            <a:extLst>
              <a:ext uri="{FF2B5EF4-FFF2-40B4-BE49-F238E27FC236}">
                <a16:creationId xmlns:a16="http://schemas.microsoft.com/office/drawing/2014/main" id="{5BA9BDB5-9E4C-41CE-8AA6-1B66545CC4FD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5096" y="2785466"/>
            <a:ext cx="0" cy="13603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1" name="Rectangle 19">
            <a:extLst>
              <a:ext uri="{FF2B5EF4-FFF2-40B4-BE49-F238E27FC236}">
                <a16:creationId xmlns:a16="http://schemas.microsoft.com/office/drawing/2014/main" id="{F217D8DC-6C6A-4B37-BB5E-48542D506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984" y="2582776"/>
            <a:ext cx="149968" cy="37953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2" name="Freeform 20">
            <a:extLst>
              <a:ext uri="{FF2B5EF4-FFF2-40B4-BE49-F238E27FC236}">
                <a16:creationId xmlns:a16="http://schemas.microsoft.com/office/drawing/2014/main" id="{AA112F02-C524-46B5-A8C3-A4A79419148A}"/>
              </a:ext>
            </a:extLst>
          </p:cNvPr>
          <p:cNvSpPr>
            <a:spLocks/>
          </p:cNvSpPr>
          <p:nvPr/>
        </p:nvSpPr>
        <p:spPr bwMode="auto">
          <a:xfrm>
            <a:off x="6049984" y="2582776"/>
            <a:ext cx="149042" cy="376813"/>
          </a:xfrm>
          <a:custGeom>
            <a:avLst/>
            <a:gdLst>
              <a:gd name="T0" fmla="*/ 0 w 223"/>
              <a:gd name="T1" fmla="*/ 387 h 387"/>
              <a:gd name="T2" fmla="*/ 0 w 223"/>
              <a:gd name="T3" fmla="*/ 387 h 387"/>
              <a:gd name="T4" fmla="*/ 0 w 223"/>
              <a:gd name="T5" fmla="*/ 0 h 387"/>
              <a:gd name="T6" fmla="*/ 223 w 223"/>
              <a:gd name="T7" fmla="*/ 0 h 387"/>
              <a:gd name="T8" fmla="*/ 223 w 223"/>
              <a:gd name="T9" fmla="*/ 387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387">
                <a:moveTo>
                  <a:pt x="0" y="387"/>
                </a:moveTo>
                <a:lnTo>
                  <a:pt x="0" y="387"/>
                </a:lnTo>
                <a:lnTo>
                  <a:pt x="0" y="0"/>
                </a:lnTo>
                <a:lnTo>
                  <a:pt x="223" y="0"/>
                </a:lnTo>
                <a:lnTo>
                  <a:pt x="223" y="387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3" name="Freeform 21">
            <a:extLst>
              <a:ext uri="{FF2B5EF4-FFF2-40B4-BE49-F238E27FC236}">
                <a16:creationId xmlns:a16="http://schemas.microsoft.com/office/drawing/2014/main" id="{BA0C9E82-A89E-4847-8368-7BA6609F7E48}"/>
              </a:ext>
            </a:extLst>
          </p:cNvPr>
          <p:cNvSpPr>
            <a:spLocks/>
          </p:cNvSpPr>
          <p:nvPr/>
        </p:nvSpPr>
        <p:spPr bwMode="auto">
          <a:xfrm>
            <a:off x="6087938" y="2516119"/>
            <a:ext cx="74058" cy="0"/>
          </a:xfrm>
          <a:custGeom>
            <a:avLst/>
            <a:gdLst>
              <a:gd name="T0" fmla="*/ 0 w 112"/>
              <a:gd name="T1" fmla="*/ 112 w 112"/>
              <a:gd name="T2" fmla="*/ 0 w 1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2">
                <a:moveTo>
                  <a:pt x="0" y="0"/>
                </a:moveTo>
                <a:lnTo>
                  <a:pt x="11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4" name="Line 22">
            <a:extLst>
              <a:ext uri="{FF2B5EF4-FFF2-40B4-BE49-F238E27FC236}">
                <a16:creationId xmlns:a16="http://schemas.microsoft.com/office/drawing/2014/main" id="{E26414C8-6EF3-4F3F-ABBD-219390DE667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4968" y="2516119"/>
            <a:ext cx="0" cy="66656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5" name="Line 24">
            <a:extLst>
              <a:ext uri="{FF2B5EF4-FFF2-40B4-BE49-F238E27FC236}">
                <a16:creationId xmlns:a16="http://schemas.microsoft.com/office/drawing/2014/main" id="{42689A03-9A45-4AF1-B32E-CF38F7B3871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14999" y="2962311"/>
            <a:ext cx="119881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6" name="Line 25">
            <a:extLst>
              <a:ext uri="{FF2B5EF4-FFF2-40B4-BE49-F238E27FC236}">
                <a16:creationId xmlns:a16="http://schemas.microsoft.com/office/drawing/2014/main" id="{B084E899-68C0-4B09-A8FC-CD6F0966FB2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4009" y="2962311"/>
            <a:ext cx="0" cy="326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7" name="Rectangle 26">
            <a:extLst>
              <a:ext uri="{FF2B5EF4-FFF2-40B4-BE49-F238E27FC236}">
                <a16:creationId xmlns:a16="http://schemas.microsoft.com/office/drawing/2014/main" id="{1C0D98A5-51F0-46EB-BB48-AF55B5E66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1925" y="2997533"/>
            <a:ext cx="1603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ctrl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48" name="Line 27">
            <a:extLst>
              <a:ext uri="{FF2B5EF4-FFF2-40B4-BE49-F238E27FC236}">
                <a16:creationId xmlns:a16="http://schemas.microsoft.com/office/drawing/2014/main" id="{2E9C3F63-AE30-475B-94D7-F5C5E83A11E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2954" y="2962311"/>
            <a:ext cx="0" cy="3264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9" name="Rectangle 28">
            <a:extLst>
              <a:ext uri="{FF2B5EF4-FFF2-40B4-BE49-F238E27FC236}">
                <a16:creationId xmlns:a16="http://schemas.microsoft.com/office/drawing/2014/main" id="{C22E53FC-E7AB-4AD6-AF07-CDB308EC8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2793" y="2997679"/>
            <a:ext cx="238527" cy="11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-PD1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50" name="Line 29">
            <a:extLst>
              <a:ext uri="{FF2B5EF4-FFF2-40B4-BE49-F238E27FC236}">
                <a16:creationId xmlns:a16="http://schemas.microsoft.com/office/drawing/2014/main" id="{3312E119-28FA-488C-995F-0A3BCC2CEAD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14999" y="1793779"/>
            <a:ext cx="0" cy="1168532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1" name="Line 30">
            <a:extLst>
              <a:ext uri="{FF2B5EF4-FFF2-40B4-BE49-F238E27FC236}">
                <a16:creationId xmlns:a16="http://schemas.microsoft.com/office/drawing/2014/main" id="{2BAB491F-58B9-422F-9534-2BCCF961BEE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1856" y="2962311"/>
            <a:ext cx="2314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2" name="Rectangle 31">
            <a:extLst>
              <a:ext uri="{FF2B5EF4-FFF2-40B4-BE49-F238E27FC236}">
                <a16:creationId xmlns:a16="http://schemas.microsoft.com/office/drawing/2014/main" id="{3162A7B5-3961-4A56-A2EC-9D9AF33C9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8" y="2904983"/>
            <a:ext cx="33651" cy="10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53" name="Line 34">
            <a:extLst>
              <a:ext uri="{FF2B5EF4-FFF2-40B4-BE49-F238E27FC236}">
                <a16:creationId xmlns:a16="http://schemas.microsoft.com/office/drawing/2014/main" id="{EF737D85-9B18-4D39-B359-3743C631F3E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1856" y="2671198"/>
            <a:ext cx="2314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4" name="Rectangle 35">
            <a:extLst>
              <a:ext uri="{FF2B5EF4-FFF2-40B4-BE49-F238E27FC236}">
                <a16:creationId xmlns:a16="http://schemas.microsoft.com/office/drawing/2014/main" id="{77498938-2E80-447E-A455-2F3CD3AE2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418" y="2613870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0.5</a:t>
            </a:r>
            <a:endParaRPr kumimoji="0" lang="zh-CN" altLang="zh-CN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55" name="Line 40">
            <a:extLst>
              <a:ext uri="{FF2B5EF4-FFF2-40B4-BE49-F238E27FC236}">
                <a16:creationId xmlns:a16="http://schemas.microsoft.com/office/drawing/2014/main" id="{99045CC7-792A-4C6E-B589-21FBF4271B4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1856" y="2378726"/>
            <a:ext cx="2314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6" name="Rectangle 41">
            <a:extLst>
              <a:ext uri="{FF2B5EF4-FFF2-40B4-BE49-F238E27FC236}">
                <a16:creationId xmlns:a16="http://schemas.microsoft.com/office/drawing/2014/main" id="{1AF4F05C-4A21-49CA-93C3-96F1A9C51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418" y="2322758"/>
            <a:ext cx="84129" cy="10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57" name="Line 46">
            <a:extLst>
              <a:ext uri="{FF2B5EF4-FFF2-40B4-BE49-F238E27FC236}">
                <a16:creationId xmlns:a16="http://schemas.microsoft.com/office/drawing/2014/main" id="{ACB7B10A-31A3-453E-BBEC-12C54396114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1856" y="2087613"/>
            <a:ext cx="2314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8" name="Rectangle 47">
            <a:extLst>
              <a:ext uri="{FF2B5EF4-FFF2-40B4-BE49-F238E27FC236}">
                <a16:creationId xmlns:a16="http://schemas.microsoft.com/office/drawing/2014/main" id="{FA762CBE-4DAA-4140-9CDE-966DD1ABB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418" y="2030283"/>
            <a:ext cx="84129" cy="10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1.5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59" name="Line 52">
            <a:extLst>
              <a:ext uri="{FF2B5EF4-FFF2-40B4-BE49-F238E27FC236}">
                <a16:creationId xmlns:a16="http://schemas.microsoft.com/office/drawing/2014/main" id="{DC695FC3-053E-429A-9C10-8D4B73B904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1856" y="1795139"/>
            <a:ext cx="23143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0" name="Rectangle 53">
            <a:extLst>
              <a:ext uri="{FF2B5EF4-FFF2-40B4-BE49-F238E27FC236}">
                <a16:creationId xmlns:a16="http://schemas.microsoft.com/office/drawing/2014/main" id="{2F53A3E4-4B4F-4156-9321-656243DDE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418" y="1737811"/>
            <a:ext cx="84129" cy="10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2.0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61" name="Rectangle 65">
            <a:extLst>
              <a:ext uri="{FF2B5EF4-FFF2-40B4-BE49-F238E27FC236}">
                <a16:creationId xmlns:a16="http://schemas.microsoft.com/office/drawing/2014/main" id="{D34EC16F-F28B-4708-ACAE-FB7562F2FE4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268055" y="2395075"/>
            <a:ext cx="11237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IL17F+ 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CD4 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 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cells</a:t>
            </a:r>
            <a:r>
              <a:rPr lang="zh-CN" altLang="en-US" sz="800" b="1" dirty="0">
                <a:solidFill>
                  <a:srgbClr val="00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US" altLang="zh-CN" sz="800" b="1" dirty="0">
                <a:solidFill>
                  <a:srgbClr val="00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zh-CN" sz="800" b="1" baseline="30000" dirty="0">
                <a:solidFill>
                  <a:srgbClr val="000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4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3262" name="Group 3261">
            <a:extLst>
              <a:ext uri="{FF2B5EF4-FFF2-40B4-BE49-F238E27FC236}">
                <a16:creationId xmlns:a16="http://schemas.microsoft.com/office/drawing/2014/main" id="{CE9F267D-FC93-4B7C-8822-AD7146EEBA92}"/>
              </a:ext>
            </a:extLst>
          </p:cNvPr>
          <p:cNvGrpSpPr/>
          <p:nvPr/>
        </p:nvGrpSpPr>
        <p:grpSpPr>
          <a:xfrm>
            <a:off x="5510137" y="1916211"/>
            <a:ext cx="629786" cy="63935"/>
            <a:chOff x="6759825" y="7018641"/>
            <a:chExt cx="323850" cy="74612"/>
          </a:xfrm>
        </p:grpSpPr>
        <p:sp>
          <p:nvSpPr>
            <p:cNvPr id="3263" name="Line 109">
              <a:extLst>
                <a:ext uri="{FF2B5EF4-FFF2-40B4-BE49-F238E27FC236}">
                  <a16:creationId xmlns:a16="http://schemas.microsoft.com/office/drawing/2014/main" id="{61B573D4-7391-4E29-9439-95FC51EAF9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4" name="Line 110">
              <a:extLst>
                <a:ext uri="{FF2B5EF4-FFF2-40B4-BE49-F238E27FC236}">
                  <a16:creationId xmlns:a16="http://schemas.microsoft.com/office/drawing/2014/main" id="{C6947F3F-0C0F-4A21-8AE0-F6BD35EC5C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5" name="Line 111">
              <a:extLst>
                <a:ext uri="{FF2B5EF4-FFF2-40B4-BE49-F238E27FC236}">
                  <a16:creationId xmlns:a16="http://schemas.microsoft.com/office/drawing/2014/main" id="{BCB1A397-4ED2-4A10-AD4C-99D68D68BE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6" name="Line 112">
              <a:extLst>
                <a:ext uri="{FF2B5EF4-FFF2-40B4-BE49-F238E27FC236}">
                  <a16:creationId xmlns:a16="http://schemas.microsoft.com/office/drawing/2014/main" id="{FA1A8EE3-67F7-4967-A4E1-DB0F7C8FA3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7" name="Line 113">
              <a:extLst>
                <a:ext uri="{FF2B5EF4-FFF2-40B4-BE49-F238E27FC236}">
                  <a16:creationId xmlns:a16="http://schemas.microsoft.com/office/drawing/2014/main" id="{830F36C7-4F67-4338-B43C-A973A197FE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68" name="TextBox 3267">
            <a:extLst>
              <a:ext uri="{FF2B5EF4-FFF2-40B4-BE49-F238E27FC236}">
                <a16:creationId xmlns:a16="http://schemas.microsoft.com/office/drawing/2014/main" id="{73C8A21D-F42C-41FA-9FF8-4E0CEA44E4B7}"/>
              </a:ext>
            </a:extLst>
          </p:cNvPr>
          <p:cNvSpPr txBox="1"/>
          <p:nvPr/>
        </p:nvSpPr>
        <p:spPr>
          <a:xfrm>
            <a:off x="5659648" y="1673230"/>
            <a:ext cx="239279" cy="378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grpSp>
        <p:nvGrpSpPr>
          <p:cNvPr id="3269" name="Group 3268">
            <a:extLst>
              <a:ext uri="{FF2B5EF4-FFF2-40B4-BE49-F238E27FC236}">
                <a16:creationId xmlns:a16="http://schemas.microsoft.com/office/drawing/2014/main" id="{67C761BB-A035-4C79-997F-E3C1902F19DE}"/>
              </a:ext>
            </a:extLst>
          </p:cNvPr>
          <p:cNvGrpSpPr>
            <a:grpSpLocks noChangeAspect="1"/>
          </p:cNvGrpSpPr>
          <p:nvPr/>
        </p:nvGrpSpPr>
        <p:grpSpPr>
          <a:xfrm>
            <a:off x="5994194" y="1652435"/>
            <a:ext cx="615714" cy="255931"/>
            <a:chOff x="5155542" y="3650345"/>
            <a:chExt cx="1457120" cy="605673"/>
          </a:xfrm>
        </p:grpSpPr>
        <p:sp>
          <p:nvSpPr>
            <p:cNvPr id="3270" name="Rectangle 1134">
              <a:extLst>
                <a:ext uri="{FF2B5EF4-FFF2-40B4-BE49-F238E27FC236}">
                  <a16:creationId xmlns:a16="http://schemas.microsoft.com/office/drawing/2014/main" id="{1A0CB6A9-60A8-472C-9938-42157F9F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4" y="3650345"/>
              <a:ext cx="12663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71" name="Line 1135">
              <a:extLst>
                <a:ext uri="{FF2B5EF4-FFF2-40B4-BE49-F238E27FC236}">
                  <a16:creationId xmlns:a16="http://schemas.microsoft.com/office/drawing/2014/main" id="{2289D443-CADE-48E1-B53C-1FFF406798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3778932"/>
              <a:ext cx="2968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2" name="Rectangle 1136">
              <a:extLst>
                <a:ext uri="{FF2B5EF4-FFF2-40B4-BE49-F238E27FC236}">
                  <a16:creationId xmlns:a16="http://schemas.microsoft.com/office/drawing/2014/main" id="{ADAA01B6-808E-4442-B0F5-CDD173665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3710670"/>
              <a:ext cx="136525" cy="13652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3" name="Rectangle 1137">
              <a:extLst>
                <a:ext uri="{FF2B5EF4-FFF2-40B4-BE49-F238E27FC236}">
                  <a16:creationId xmlns:a16="http://schemas.microsoft.com/office/drawing/2014/main" id="{875F51F4-F91D-4881-ACAE-E43F93A60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3" y="3964670"/>
              <a:ext cx="1001509" cy="29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74" name="Line 1138">
              <a:extLst>
                <a:ext uri="{FF2B5EF4-FFF2-40B4-BE49-F238E27FC236}">
                  <a16:creationId xmlns:a16="http://schemas.microsoft.com/office/drawing/2014/main" id="{F9644CA1-DFE6-48A2-8AC4-F8E9EC6B9D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5" name="Line 1139">
              <a:extLst>
                <a:ext uri="{FF2B5EF4-FFF2-40B4-BE49-F238E27FC236}">
                  <a16:creationId xmlns:a16="http://schemas.microsoft.com/office/drawing/2014/main" id="{B373A9DB-601E-4AF7-A9D1-FF3F632FDE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2067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6" name="Line 1140">
              <a:extLst>
                <a:ext uri="{FF2B5EF4-FFF2-40B4-BE49-F238E27FC236}">
                  <a16:creationId xmlns:a16="http://schemas.microsoft.com/office/drawing/2014/main" id="{952BBB41-5FFC-41F6-8468-7EC78A3FDC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8592" y="4093257"/>
              <a:ext cx="2381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7" name="Rectangle 1157">
              <a:extLst>
                <a:ext uri="{FF2B5EF4-FFF2-40B4-BE49-F238E27FC236}">
                  <a16:creationId xmlns:a16="http://schemas.microsoft.com/office/drawing/2014/main" id="{CF6AC12F-540A-4ABB-8A6F-822A011A0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4024995"/>
              <a:ext cx="136525" cy="13652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70" name="Rectangle 3169">
            <a:extLst>
              <a:ext uri="{FF2B5EF4-FFF2-40B4-BE49-F238E27FC236}">
                <a16:creationId xmlns:a16="http://schemas.microsoft.com/office/drawing/2014/main" id="{9FA3F90D-7F0E-464B-A1B5-4BB1268892A9}"/>
              </a:ext>
            </a:extLst>
          </p:cNvPr>
          <p:cNvSpPr/>
          <p:nvPr/>
        </p:nvSpPr>
        <p:spPr>
          <a:xfrm>
            <a:off x="181997" y="7991988"/>
            <a:ext cx="6482150" cy="613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6. PTGDR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DC ameliorates EAE by decreasing MOG</a:t>
            </a:r>
            <a:r>
              <a:rPr lang="en-US" altLang="zh-CN" sz="1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35-55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-specific T cell response via enhanced PD-1 signaling. </a:t>
            </a:r>
            <a:endParaRPr lang="zh-CN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565" name="Group 3564">
            <a:extLst>
              <a:ext uri="{FF2B5EF4-FFF2-40B4-BE49-F238E27FC236}">
                <a16:creationId xmlns:a16="http://schemas.microsoft.com/office/drawing/2014/main" id="{CD1D5CB4-8E32-45FB-8328-F3B2DF1B0671}"/>
              </a:ext>
            </a:extLst>
          </p:cNvPr>
          <p:cNvGrpSpPr/>
          <p:nvPr/>
        </p:nvGrpSpPr>
        <p:grpSpPr>
          <a:xfrm>
            <a:off x="2654359" y="6679773"/>
            <a:ext cx="1702800" cy="1137600"/>
            <a:chOff x="8399463" y="6007100"/>
            <a:chExt cx="2822576" cy="1881187"/>
          </a:xfrm>
        </p:grpSpPr>
        <p:sp>
          <p:nvSpPr>
            <p:cNvPr id="3367" name="Line 7">
              <a:extLst>
                <a:ext uri="{FF2B5EF4-FFF2-40B4-BE49-F238E27FC236}">
                  <a16:creationId xmlns:a16="http://schemas.microsoft.com/office/drawing/2014/main" id="{94126201-7ECC-4115-8DC6-BDD9A5F4C6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18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8" name="Line 8">
              <a:extLst>
                <a:ext uri="{FF2B5EF4-FFF2-40B4-BE49-F238E27FC236}">
                  <a16:creationId xmlns:a16="http://schemas.microsoft.com/office/drawing/2014/main" id="{790D8362-7D97-4926-A048-C0015505B0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88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9" name="Line 9">
              <a:extLst>
                <a:ext uri="{FF2B5EF4-FFF2-40B4-BE49-F238E27FC236}">
                  <a16:creationId xmlns:a16="http://schemas.microsoft.com/office/drawing/2014/main" id="{81C90392-79DB-4D8A-9627-61BB7CB224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058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0" name="Line 10">
              <a:extLst>
                <a:ext uri="{FF2B5EF4-FFF2-40B4-BE49-F238E27FC236}">
                  <a16:creationId xmlns:a16="http://schemas.microsoft.com/office/drawing/2014/main" id="{DCD99039-8DB6-422B-8F33-6EFD0C1F18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3281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1" name="Line 11">
              <a:extLst>
                <a:ext uri="{FF2B5EF4-FFF2-40B4-BE49-F238E27FC236}">
                  <a16:creationId xmlns:a16="http://schemas.microsoft.com/office/drawing/2014/main" id="{62EF31E4-7475-40C5-937D-CE21CF1B40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61388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2" name="Line 12">
              <a:extLst>
                <a:ext uri="{FF2B5EF4-FFF2-40B4-BE49-F238E27FC236}">
                  <a16:creationId xmlns:a16="http://schemas.microsoft.com/office/drawing/2014/main" id="{DC55A0D8-050B-4050-A2D3-5D1343DC21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88375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3" name="Line 13">
              <a:extLst>
                <a:ext uri="{FF2B5EF4-FFF2-40B4-BE49-F238E27FC236}">
                  <a16:creationId xmlns:a16="http://schemas.microsoft.com/office/drawing/2014/main" id="{041D3C2A-D8CD-4CBA-A963-A2203D1D9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1536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4" name="Line 14">
              <a:extLst>
                <a:ext uri="{FF2B5EF4-FFF2-40B4-BE49-F238E27FC236}">
                  <a16:creationId xmlns:a16="http://schemas.microsoft.com/office/drawing/2014/main" id="{ED6FBA6B-4B1D-49E6-8618-264383D0DB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23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5" name="Line 15">
              <a:extLst>
                <a:ext uri="{FF2B5EF4-FFF2-40B4-BE49-F238E27FC236}">
                  <a16:creationId xmlns:a16="http://schemas.microsoft.com/office/drawing/2014/main" id="{505DB54E-BE5C-4333-B65E-432912ABA8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693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6" name="Line 16">
              <a:extLst>
                <a:ext uri="{FF2B5EF4-FFF2-40B4-BE49-F238E27FC236}">
                  <a16:creationId xmlns:a16="http://schemas.microsoft.com/office/drawing/2014/main" id="{2FC33CFF-6698-4238-99A4-A6CBD42858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963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7" name="Line 17">
              <a:extLst>
                <a:ext uri="{FF2B5EF4-FFF2-40B4-BE49-F238E27FC236}">
                  <a16:creationId xmlns:a16="http://schemas.microsoft.com/office/drawing/2014/main" id="{0AE045C3-B1BB-455D-92F6-443B41A78B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24900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8" name="Line 18">
              <a:extLst>
                <a:ext uri="{FF2B5EF4-FFF2-40B4-BE49-F238E27FC236}">
                  <a16:creationId xmlns:a16="http://schemas.microsoft.com/office/drawing/2014/main" id="{EFD94017-8E23-4467-BD71-43DA3DFFD9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51888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9" name="Line 19">
              <a:extLst>
                <a:ext uri="{FF2B5EF4-FFF2-40B4-BE49-F238E27FC236}">
                  <a16:creationId xmlns:a16="http://schemas.microsoft.com/office/drawing/2014/main" id="{10DDAA14-6C74-4E3A-930A-6CFE649FF6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7887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0" name="Line 20">
              <a:extLst>
                <a:ext uri="{FF2B5EF4-FFF2-40B4-BE49-F238E27FC236}">
                  <a16:creationId xmlns:a16="http://schemas.microsoft.com/office/drawing/2014/main" id="{C812656B-A3A7-44D9-996F-52CAD0E3F3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0586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1" name="Line 21">
              <a:extLst>
                <a:ext uri="{FF2B5EF4-FFF2-40B4-BE49-F238E27FC236}">
                  <a16:creationId xmlns:a16="http://schemas.microsoft.com/office/drawing/2014/main" id="{F56B0C3A-4392-49A1-AE4B-3799646C42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328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2" name="Line 22">
              <a:extLst>
                <a:ext uri="{FF2B5EF4-FFF2-40B4-BE49-F238E27FC236}">
                  <a16:creationId xmlns:a16="http://schemas.microsoft.com/office/drawing/2014/main" id="{BEFDBE81-F219-4DFF-BFC1-28C75217E7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598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3" name="Line 23">
              <a:extLst>
                <a:ext uri="{FF2B5EF4-FFF2-40B4-BE49-F238E27FC236}">
                  <a16:creationId xmlns:a16="http://schemas.microsoft.com/office/drawing/2014/main" id="{2F63C4E4-CB0E-4478-9785-802B87CDD6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88413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4" name="Line 24">
              <a:extLst>
                <a:ext uri="{FF2B5EF4-FFF2-40B4-BE49-F238E27FC236}">
                  <a16:creationId xmlns:a16="http://schemas.microsoft.com/office/drawing/2014/main" id="{8C80FD88-7386-4EDC-8F75-EC57B40650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5400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5" name="Line 25">
              <a:extLst>
                <a:ext uri="{FF2B5EF4-FFF2-40B4-BE49-F238E27FC236}">
                  <a16:creationId xmlns:a16="http://schemas.microsoft.com/office/drawing/2014/main" id="{4D5BED0A-F7AB-4F4C-BF85-8CBDA4C815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4238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6" name="Line 26">
              <a:extLst>
                <a:ext uri="{FF2B5EF4-FFF2-40B4-BE49-F238E27FC236}">
                  <a16:creationId xmlns:a16="http://schemas.microsoft.com/office/drawing/2014/main" id="{C792F2E0-8C18-4ECE-91F9-22FBBCE933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937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7" name="Line 27">
              <a:extLst>
                <a:ext uri="{FF2B5EF4-FFF2-40B4-BE49-F238E27FC236}">
                  <a16:creationId xmlns:a16="http://schemas.microsoft.com/office/drawing/2014/main" id="{7B299410-6CC0-4223-9393-65DB70C77F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9636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8" name="Line 28">
              <a:extLst>
                <a:ext uri="{FF2B5EF4-FFF2-40B4-BE49-F238E27FC236}">
                  <a16:creationId xmlns:a16="http://schemas.microsoft.com/office/drawing/2014/main" id="{DC392FAC-CEAB-4DAC-9D22-D49B2EFC86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33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9" name="Line 29">
              <a:extLst>
                <a:ext uri="{FF2B5EF4-FFF2-40B4-BE49-F238E27FC236}">
                  <a16:creationId xmlns:a16="http://schemas.microsoft.com/office/drawing/2014/main" id="{67A9F604-A78E-4B6A-85E2-8E68BA1030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51925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0" name="Line 30">
              <a:extLst>
                <a:ext uri="{FF2B5EF4-FFF2-40B4-BE49-F238E27FC236}">
                  <a16:creationId xmlns:a16="http://schemas.microsoft.com/office/drawing/2014/main" id="{BF715F41-0F73-47BF-A6CC-90E94D814B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78913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1" name="Line 31">
              <a:extLst>
                <a:ext uri="{FF2B5EF4-FFF2-40B4-BE49-F238E27FC236}">
                  <a16:creationId xmlns:a16="http://schemas.microsoft.com/office/drawing/2014/main" id="{85ECB270-6534-48FE-B257-627B6AC976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0590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2" name="Line 32">
              <a:extLst>
                <a:ext uri="{FF2B5EF4-FFF2-40B4-BE49-F238E27FC236}">
                  <a16:creationId xmlns:a16="http://schemas.microsoft.com/office/drawing/2014/main" id="{A0C09B38-0742-4947-B754-2A32D5285B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3288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3" name="Line 33">
              <a:extLst>
                <a:ext uri="{FF2B5EF4-FFF2-40B4-BE49-F238E27FC236}">
                  <a16:creationId xmlns:a16="http://schemas.microsoft.com/office/drawing/2014/main" id="{23866F1A-2839-4D05-8591-70D77EC8D9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5987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4" name="Line 34">
              <a:extLst>
                <a:ext uri="{FF2B5EF4-FFF2-40B4-BE49-F238E27FC236}">
                  <a16:creationId xmlns:a16="http://schemas.microsoft.com/office/drawing/2014/main" id="{CCB46324-69E5-469C-9449-B4FDF384F3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8686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5" name="Line 35">
              <a:extLst>
                <a:ext uri="{FF2B5EF4-FFF2-40B4-BE49-F238E27FC236}">
                  <a16:creationId xmlns:a16="http://schemas.microsoft.com/office/drawing/2014/main" id="{00A9D333-2DE2-4BD5-B3B9-3C2D13E6B6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15438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6" name="Line 36">
              <a:extLst>
                <a:ext uri="{FF2B5EF4-FFF2-40B4-BE49-F238E27FC236}">
                  <a16:creationId xmlns:a16="http://schemas.microsoft.com/office/drawing/2014/main" id="{436F16CF-176E-4E0B-B9FA-7158AD61D0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42425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7" name="Line 37">
              <a:extLst>
                <a:ext uri="{FF2B5EF4-FFF2-40B4-BE49-F238E27FC236}">
                  <a16:creationId xmlns:a16="http://schemas.microsoft.com/office/drawing/2014/main" id="{0193602C-7FFD-4F75-82CE-9DE308FA82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941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8" name="Line 38">
              <a:extLst>
                <a:ext uri="{FF2B5EF4-FFF2-40B4-BE49-F238E27FC236}">
                  <a16:creationId xmlns:a16="http://schemas.microsoft.com/office/drawing/2014/main" id="{05643128-74FB-495C-A656-8BE95B3DC2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9640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9" name="Line 39">
              <a:extLst>
                <a:ext uri="{FF2B5EF4-FFF2-40B4-BE49-F238E27FC236}">
                  <a16:creationId xmlns:a16="http://schemas.microsoft.com/office/drawing/2014/main" id="{E3AF8F75-F36E-459E-B4FC-0BCACCAB10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338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0" name="Line 40">
              <a:extLst>
                <a:ext uri="{FF2B5EF4-FFF2-40B4-BE49-F238E27FC236}">
                  <a16:creationId xmlns:a16="http://schemas.microsoft.com/office/drawing/2014/main" id="{7E1B2AE5-1F3C-42E7-933C-D2977D5EBE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037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1" name="Line 41">
              <a:extLst>
                <a:ext uri="{FF2B5EF4-FFF2-40B4-BE49-F238E27FC236}">
                  <a16:creationId xmlns:a16="http://schemas.microsoft.com/office/drawing/2014/main" id="{75135FE5-B075-4C52-A406-37422D29FC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78950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2" name="Line 42">
              <a:extLst>
                <a:ext uri="{FF2B5EF4-FFF2-40B4-BE49-F238E27FC236}">
                  <a16:creationId xmlns:a16="http://schemas.microsoft.com/office/drawing/2014/main" id="{673E3092-6EFC-4B98-BDA7-82DE6C6E40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05938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3" name="Line 43">
              <a:extLst>
                <a:ext uri="{FF2B5EF4-FFF2-40B4-BE49-F238E27FC236}">
                  <a16:creationId xmlns:a16="http://schemas.microsoft.com/office/drawing/2014/main" id="{76A25889-5491-45A2-82AB-FB241C2066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29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4" name="Line 44">
              <a:extLst>
                <a:ext uri="{FF2B5EF4-FFF2-40B4-BE49-F238E27FC236}">
                  <a16:creationId xmlns:a16="http://schemas.microsoft.com/office/drawing/2014/main" id="{21EE6D3F-76C5-46B9-813D-0B756199A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991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5" name="Line 45">
              <a:extLst>
                <a:ext uri="{FF2B5EF4-FFF2-40B4-BE49-F238E27FC236}">
                  <a16:creationId xmlns:a16="http://schemas.microsoft.com/office/drawing/2014/main" id="{9A9F4FC2-0368-4FE7-BFFA-AA6985010F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8690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6" name="Line 46">
              <a:extLst>
                <a:ext uri="{FF2B5EF4-FFF2-40B4-BE49-F238E27FC236}">
                  <a16:creationId xmlns:a16="http://schemas.microsoft.com/office/drawing/2014/main" id="{FD7E841C-0BBB-4A29-8A63-E7D154235C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1388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7" name="Line 47">
              <a:extLst>
                <a:ext uri="{FF2B5EF4-FFF2-40B4-BE49-F238E27FC236}">
                  <a16:creationId xmlns:a16="http://schemas.microsoft.com/office/drawing/2014/main" id="{D1009837-259C-474D-80FF-2C2F0CA45B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42463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8" name="Line 48">
              <a:extLst>
                <a:ext uri="{FF2B5EF4-FFF2-40B4-BE49-F238E27FC236}">
                  <a16:creationId xmlns:a16="http://schemas.microsoft.com/office/drawing/2014/main" id="{D589AC43-9D77-44B4-842D-E0CEBA9F37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694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9" name="Line 49">
              <a:extLst>
                <a:ext uri="{FF2B5EF4-FFF2-40B4-BE49-F238E27FC236}">
                  <a16:creationId xmlns:a16="http://schemas.microsoft.com/office/drawing/2014/main" id="{326EE508-65F3-47B1-829D-85EDF04DAA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964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0" name="Line 50">
              <a:extLst>
                <a:ext uri="{FF2B5EF4-FFF2-40B4-BE49-F238E27FC236}">
                  <a16:creationId xmlns:a16="http://schemas.microsoft.com/office/drawing/2014/main" id="{17BCC563-B878-449D-A88E-250193FC72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234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1" name="Line 51">
              <a:extLst>
                <a:ext uri="{FF2B5EF4-FFF2-40B4-BE49-F238E27FC236}">
                  <a16:creationId xmlns:a16="http://schemas.microsoft.com/office/drawing/2014/main" id="{2AD53E56-0CC5-41DE-874C-C62A90F7E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041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2" name="Line 52">
              <a:extLst>
                <a:ext uri="{FF2B5EF4-FFF2-40B4-BE49-F238E27FC236}">
                  <a16:creationId xmlns:a16="http://schemas.microsoft.com/office/drawing/2014/main" id="{442D6265-CE6B-4374-9DD2-6B49EB0D9A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7740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3" name="Line 53">
              <a:extLst>
                <a:ext uri="{FF2B5EF4-FFF2-40B4-BE49-F238E27FC236}">
                  <a16:creationId xmlns:a16="http://schemas.microsoft.com/office/drawing/2014/main" id="{445B32BB-BCF6-4437-9338-5972F5E636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05975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4" name="Line 54">
              <a:extLst>
                <a:ext uri="{FF2B5EF4-FFF2-40B4-BE49-F238E27FC236}">
                  <a16:creationId xmlns:a16="http://schemas.microsoft.com/office/drawing/2014/main" id="{837DAF23-27BD-46EF-8630-C5937DA446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3296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5" name="Line 55">
              <a:extLst>
                <a:ext uri="{FF2B5EF4-FFF2-40B4-BE49-F238E27FC236}">
                  <a16:creationId xmlns:a16="http://schemas.microsoft.com/office/drawing/2014/main" id="{985D2E81-64F4-4068-AF29-B9FA1F0F7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599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6" name="Line 56">
              <a:extLst>
                <a:ext uri="{FF2B5EF4-FFF2-40B4-BE49-F238E27FC236}">
                  <a16:creationId xmlns:a16="http://schemas.microsoft.com/office/drawing/2014/main" id="{8817EBA4-2138-4597-ADB8-E61EF5EE79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869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7" name="Line 57">
              <a:extLst>
                <a:ext uri="{FF2B5EF4-FFF2-40B4-BE49-F238E27FC236}">
                  <a16:creationId xmlns:a16="http://schemas.microsoft.com/office/drawing/2014/main" id="{C9863CE2-B810-47ED-8269-342764D4CF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139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8" name="Line 58">
              <a:extLst>
                <a:ext uri="{FF2B5EF4-FFF2-40B4-BE49-F238E27FC236}">
                  <a16:creationId xmlns:a16="http://schemas.microsoft.com/office/drawing/2014/main" id="{258BDD1A-DBCF-4429-A805-EEFDA77A7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4091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9" name="Line 59">
              <a:extLst>
                <a:ext uri="{FF2B5EF4-FFF2-40B4-BE49-F238E27FC236}">
                  <a16:creationId xmlns:a16="http://schemas.microsoft.com/office/drawing/2014/main" id="{828FDCFC-8BA0-4551-A0FA-625B2DA56F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69488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0" name="Line 60">
              <a:extLst>
                <a:ext uri="{FF2B5EF4-FFF2-40B4-BE49-F238E27FC236}">
                  <a16:creationId xmlns:a16="http://schemas.microsoft.com/office/drawing/2014/main" id="{8A6C0BA3-5F5D-4575-8143-270DB7EF0C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9647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1" name="Line 61">
              <a:extLst>
                <a:ext uri="{FF2B5EF4-FFF2-40B4-BE49-F238E27FC236}">
                  <a16:creationId xmlns:a16="http://schemas.microsoft.com/office/drawing/2014/main" id="{4C902A67-42B0-4661-8E07-1EAED97693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2346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2" name="Line 62">
              <a:extLst>
                <a:ext uri="{FF2B5EF4-FFF2-40B4-BE49-F238E27FC236}">
                  <a16:creationId xmlns:a16="http://schemas.microsoft.com/office/drawing/2014/main" id="{45A7F581-D5C0-400C-9826-CEBD5E9B50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504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3" name="Line 63">
              <a:extLst>
                <a:ext uri="{FF2B5EF4-FFF2-40B4-BE49-F238E27FC236}">
                  <a16:creationId xmlns:a16="http://schemas.microsoft.com/office/drawing/2014/main" id="{6249B7C5-D2D3-410E-B16D-21B7129A00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774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4" name="Line 64">
              <a:extLst>
                <a:ext uri="{FF2B5EF4-FFF2-40B4-BE49-F238E27FC236}">
                  <a16:creationId xmlns:a16="http://schemas.microsoft.com/office/drawing/2014/main" id="{AFA5EE4D-E0D3-402D-BA9B-9E661988C6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044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5" name="Line 65">
              <a:extLst>
                <a:ext uri="{FF2B5EF4-FFF2-40B4-BE49-F238E27FC236}">
                  <a16:creationId xmlns:a16="http://schemas.microsoft.com/office/drawing/2014/main" id="{67F2377F-AD87-4E97-A117-6FE748E0E3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33000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6" name="Line 66">
              <a:extLst>
                <a:ext uri="{FF2B5EF4-FFF2-40B4-BE49-F238E27FC236}">
                  <a16:creationId xmlns:a16="http://schemas.microsoft.com/office/drawing/2014/main" id="{A75299FC-1172-4C5A-ADD4-CC514A0FE0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5998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7" name="Line 67">
              <a:extLst>
                <a:ext uri="{FF2B5EF4-FFF2-40B4-BE49-F238E27FC236}">
                  <a16:creationId xmlns:a16="http://schemas.microsoft.com/office/drawing/2014/main" id="{4647C057-69AB-43DF-9E82-936853A96B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697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8" name="Line 68">
              <a:extLst>
                <a:ext uri="{FF2B5EF4-FFF2-40B4-BE49-F238E27FC236}">
                  <a16:creationId xmlns:a16="http://schemas.microsoft.com/office/drawing/2014/main" id="{05073244-D10B-45ED-8966-9695FA0BE5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1396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9" name="Line 69">
              <a:extLst>
                <a:ext uri="{FF2B5EF4-FFF2-40B4-BE49-F238E27FC236}">
                  <a16:creationId xmlns:a16="http://schemas.microsoft.com/office/drawing/2014/main" id="{B9EE3DCF-4FCE-4C5A-90DA-0BE5DD9053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409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0" name="Line 70">
              <a:extLst>
                <a:ext uri="{FF2B5EF4-FFF2-40B4-BE49-F238E27FC236}">
                  <a16:creationId xmlns:a16="http://schemas.microsoft.com/office/drawing/2014/main" id="{2AF102FB-8E67-44FE-B668-5E877A6310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679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1" name="Line 71">
              <a:extLst>
                <a:ext uri="{FF2B5EF4-FFF2-40B4-BE49-F238E27FC236}">
                  <a16:creationId xmlns:a16="http://schemas.microsoft.com/office/drawing/2014/main" id="{95822488-E789-47A2-9B60-BA388EA7BC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96513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2" name="Line 72">
              <a:extLst>
                <a:ext uri="{FF2B5EF4-FFF2-40B4-BE49-F238E27FC236}">
                  <a16:creationId xmlns:a16="http://schemas.microsoft.com/office/drawing/2014/main" id="{25063109-6165-4B65-B085-F310CFC777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350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3" name="Line 73">
              <a:extLst>
                <a:ext uri="{FF2B5EF4-FFF2-40B4-BE49-F238E27FC236}">
                  <a16:creationId xmlns:a16="http://schemas.microsoft.com/office/drawing/2014/main" id="{53807D4E-C6B7-4B76-ACA3-9CD711FC00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5048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4" name="Line 74">
              <a:extLst>
                <a:ext uri="{FF2B5EF4-FFF2-40B4-BE49-F238E27FC236}">
                  <a16:creationId xmlns:a16="http://schemas.microsoft.com/office/drawing/2014/main" id="{5B5B3DEA-E7EC-4EF4-A00A-D17513127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7747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5" name="Line 75">
              <a:extLst>
                <a:ext uri="{FF2B5EF4-FFF2-40B4-BE49-F238E27FC236}">
                  <a16:creationId xmlns:a16="http://schemas.microsoft.com/office/drawing/2014/main" id="{539D8AB1-67CA-471C-838D-2A09EAC2C2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0446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6" name="Line 76">
              <a:extLst>
                <a:ext uri="{FF2B5EF4-FFF2-40B4-BE49-F238E27FC236}">
                  <a16:creationId xmlns:a16="http://schemas.microsoft.com/office/drawing/2014/main" id="{19894E34-67BC-4722-805B-A43622BF58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14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7" name="Line 77">
              <a:extLst>
                <a:ext uri="{FF2B5EF4-FFF2-40B4-BE49-F238E27FC236}">
                  <a16:creationId xmlns:a16="http://schemas.microsoft.com/office/drawing/2014/main" id="{CD7FD783-873A-4024-9943-7B0204A4DB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60025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8" name="Line 78">
              <a:extLst>
                <a:ext uri="{FF2B5EF4-FFF2-40B4-BE49-F238E27FC236}">
                  <a16:creationId xmlns:a16="http://schemas.microsoft.com/office/drawing/2014/main" id="{9FCB8FBC-85D4-49E4-A3FC-B3FCB037C1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8701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9" name="Line 79">
              <a:extLst>
                <a:ext uri="{FF2B5EF4-FFF2-40B4-BE49-F238E27FC236}">
                  <a16:creationId xmlns:a16="http://schemas.microsoft.com/office/drawing/2014/main" id="{836CB5E0-EFCE-4CC0-9272-0A370A7417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400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0" name="Line 80">
              <a:extLst>
                <a:ext uri="{FF2B5EF4-FFF2-40B4-BE49-F238E27FC236}">
                  <a16:creationId xmlns:a16="http://schemas.microsoft.com/office/drawing/2014/main" id="{DA7495A0-8E9A-4046-9D91-6CDD7AB478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4098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1" name="Line 81">
              <a:extLst>
                <a:ext uri="{FF2B5EF4-FFF2-40B4-BE49-F238E27FC236}">
                  <a16:creationId xmlns:a16="http://schemas.microsoft.com/office/drawing/2014/main" id="{E06F7C49-8030-4C3A-AC47-943130BB3D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6797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2" name="Line 82">
              <a:extLst>
                <a:ext uri="{FF2B5EF4-FFF2-40B4-BE49-F238E27FC236}">
                  <a16:creationId xmlns:a16="http://schemas.microsoft.com/office/drawing/2014/main" id="{35DD2DFD-DBAE-41FD-9129-AB09EBDC8A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96550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3" name="Line 83">
              <a:extLst>
                <a:ext uri="{FF2B5EF4-FFF2-40B4-BE49-F238E27FC236}">
                  <a16:creationId xmlns:a16="http://schemas.microsoft.com/office/drawing/2014/main" id="{69ACC0A5-6D46-4A2E-9705-7A8EC40FF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23538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4" name="Line 84">
              <a:extLst>
                <a:ext uri="{FF2B5EF4-FFF2-40B4-BE49-F238E27FC236}">
                  <a16:creationId xmlns:a16="http://schemas.microsoft.com/office/drawing/2014/main" id="{8426450A-7BC6-49D3-A161-375F4D446B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505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5" name="Line 85">
              <a:extLst>
                <a:ext uri="{FF2B5EF4-FFF2-40B4-BE49-F238E27FC236}">
                  <a16:creationId xmlns:a16="http://schemas.microsoft.com/office/drawing/2014/main" id="{D7B8541A-5DF8-43FF-B50C-5774D6E889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7751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6" name="Line 86">
              <a:extLst>
                <a:ext uri="{FF2B5EF4-FFF2-40B4-BE49-F238E27FC236}">
                  <a16:creationId xmlns:a16="http://schemas.microsoft.com/office/drawing/2014/main" id="{53256F69-DED7-43B1-A1E4-AE63BF9837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0450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7" name="Line 87">
              <a:extLst>
                <a:ext uri="{FF2B5EF4-FFF2-40B4-BE49-F238E27FC236}">
                  <a16:creationId xmlns:a16="http://schemas.microsoft.com/office/drawing/2014/main" id="{EE2A8837-1ABE-4CC1-B9E8-858CB8DF96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148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8" name="Line 88">
              <a:extLst>
                <a:ext uri="{FF2B5EF4-FFF2-40B4-BE49-F238E27FC236}">
                  <a16:creationId xmlns:a16="http://schemas.microsoft.com/office/drawing/2014/main" id="{DA834066-5C67-4008-BCC2-7816EE263D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0063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9" name="Line 89">
              <a:extLst>
                <a:ext uri="{FF2B5EF4-FFF2-40B4-BE49-F238E27FC236}">
                  <a16:creationId xmlns:a16="http://schemas.microsoft.com/office/drawing/2014/main" id="{2F8722E4-3322-4186-AA88-C8644B8501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87050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0" name="Line 90">
              <a:extLst>
                <a:ext uri="{FF2B5EF4-FFF2-40B4-BE49-F238E27FC236}">
                  <a16:creationId xmlns:a16="http://schemas.microsoft.com/office/drawing/2014/main" id="{43E9F2E9-ADC1-4BA2-A281-F18B666A50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40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1" name="Line 91">
              <a:extLst>
                <a:ext uri="{FF2B5EF4-FFF2-40B4-BE49-F238E27FC236}">
                  <a16:creationId xmlns:a16="http://schemas.microsoft.com/office/drawing/2014/main" id="{6B87BD20-25D6-4693-A8D1-FD6E04C8C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410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2" name="Line 92">
              <a:extLst>
                <a:ext uri="{FF2B5EF4-FFF2-40B4-BE49-F238E27FC236}">
                  <a16:creationId xmlns:a16="http://schemas.microsoft.com/office/drawing/2014/main" id="{C86DDD4A-6D34-462C-8A08-D8B2DF34A8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6801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3" name="Line 93">
              <a:extLst>
                <a:ext uri="{FF2B5EF4-FFF2-40B4-BE49-F238E27FC236}">
                  <a16:creationId xmlns:a16="http://schemas.microsoft.com/office/drawing/2014/main" id="{A4979196-DBBC-4F67-B876-5984500C0F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9500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4" name="Line 94">
              <a:extLst>
                <a:ext uri="{FF2B5EF4-FFF2-40B4-BE49-F238E27FC236}">
                  <a16:creationId xmlns:a16="http://schemas.microsoft.com/office/drawing/2014/main" id="{D4E97D45-C770-4748-9588-9DD868AA11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23575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5" name="Line 95">
              <a:extLst>
                <a:ext uri="{FF2B5EF4-FFF2-40B4-BE49-F238E27FC236}">
                  <a16:creationId xmlns:a16="http://schemas.microsoft.com/office/drawing/2014/main" id="{9D173F80-C54D-4006-A3AF-0081DEEB59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50563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6" name="Line 96">
              <a:extLst>
                <a:ext uri="{FF2B5EF4-FFF2-40B4-BE49-F238E27FC236}">
                  <a16:creationId xmlns:a16="http://schemas.microsoft.com/office/drawing/2014/main" id="{2DE1C038-9AA2-4351-BE69-E1C8BB0EE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75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7" name="Line 97">
              <a:extLst>
                <a:ext uri="{FF2B5EF4-FFF2-40B4-BE49-F238E27FC236}">
                  <a16:creationId xmlns:a16="http://schemas.microsoft.com/office/drawing/2014/main" id="{C83CD65D-A4C4-4517-B324-C05C6EB5B6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045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8" name="Line 98">
              <a:extLst>
                <a:ext uri="{FF2B5EF4-FFF2-40B4-BE49-F238E27FC236}">
                  <a16:creationId xmlns:a16="http://schemas.microsoft.com/office/drawing/2014/main" id="{0D6566DF-0A4D-42FC-8B9F-F16C3E529C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315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9" name="Line 99">
              <a:extLst>
                <a:ext uri="{FF2B5EF4-FFF2-40B4-BE49-F238E27FC236}">
                  <a16:creationId xmlns:a16="http://schemas.microsoft.com/office/drawing/2014/main" id="{2A8C4062-FDBA-4971-9384-CA2F44653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5851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0" name="Line 100">
              <a:extLst>
                <a:ext uri="{FF2B5EF4-FFF2-40B4-BE49-F238E27FC236}">
                  <a16:creationId xmlns:a16="http://schemas.microsoft.com/office/drawing/2014/main" id="{52BA013D-2207-496A-BF20-BC7B0F0BFA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87088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1" name="Line 101">
              <a:extLst>
                <a:ext uri="{FF2B5EF4-FFF2-40B4-BE49-F238E27FC236}">
                  <a16:creationId xmlns:a16="http://schemas.microsoft.com/office/drawing/2014/main" id="{4DBCD32F-EF6C-4DFF-947B-49A66D8C0C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14075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2" name="Line 102">
              <a:extLst>
                <a:ext uri="{FF2B5EF4-FFF2-40B4-BE49-F238E27FC236}">
                  <a16:creationId xmlns:a16="http://schemas.microsoft.com/office/drawing/2014/main" id="{C2286A89-F5F6-4A28-9109-3BFE953632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41063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3" name="Line 103">
              <a:extLst>
                <a:ext uri="{FF2B5EF4-FFF2-40B4-BE49-F238E27FC236}">
                  <a16:creationId xmlns:a16="http://schemas.microsoft.com/office/drawing/2014/main" id="{E5CA454C-EB7C-4862-8912-BDBF268985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68050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4" name="Line 104">
              <a:extLst>
                <a:ext uri="{FF2B5EF4-FFF2-40B4-BE49-F238E27FC236}">
                  <a16:creationId xmlns:a16="http://schemas.microsoft.com/office/drawing/2014/main" id="{2C67104A-4146-45D8-BC06-52FA348779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95038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5" name="Line 105">
              <a:extLst>
                <a:ext uri="{FF2B5EF4-FFF2-40B4-BE49-F238E27FC236}">
                  <a16:creationId xmlns:a16="http://schemas.microsoft.com/office/drawing/2014/main" id="{95111F82-1885-4FBF-8809-E21B88CA58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22025" y="78359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6" name="Line 106">
              <a:extLst>
                <a:ext uri="{FF2B5EF4-FFF2-40B4-BE49-F238E27FC236}">
                  <a16:creationId xmlns:a16="http://schemas.microsoft.com/office/drawing/2014/main" id="{269A2073-37A0-4AC7-887E-0AF8A9E71C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50600" y="7835900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7" name="Line 107">
              <a:extLst>
                <a:ext uri="{FF2B5EF4-FFF2-40B4-BE49-F238E27FC236}">
                  <a16:creationId xmlns:a16="http://schemas.microsoft.com/office/drawing/2014/main" id="{89B595BE-2C5B-4A74-87BB-8C92BE8D1F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77588" y="7835900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8" name="Line 108">
              <a:extLst>
                <a:ext uri="{FF2B5EF4-FFF2-40B4-BE49-F238E27FC236}">
                  <a16:creationId xmlns:a16="http://schemas.microsoft.com/office/drawing/2014/main" id="{B3B55930-4FA0-43DC-B2A2-7AC9C42F39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1850" y="7835900"/>
              <a:ext cx="27257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9" name="Line 109">
              <a:extLst>
                <a:ext uri="{FF2B5EF4-FFF2-40B4-BE49-F238E27FC236}">
                  <a16:creationId xmlns:a16="http://schemas.microsoft.com/office/drawing/2014/main" id="{6ECDE828-BC03-4E1B-8248-87F46F72BB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1850" y="7835900"/>
              <a:ext cx="0" cy="523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1" name="Line 111">
              <a:extLst>
                <a:ext uri="{FF2B5EF4-FFF2-40B4-BE49-F238E27FC236}">
                  <a16:creationId xmlns:a16="http://schemas.microsoft.com/office/drawing/2014/main" id="{4E036633-1908-4EFB-9FFB-B70A649A24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9900" y="7835900"/>
              <a:ext cx="0" cy="523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3" name="Line 113">
              <a:extLst>
                <a:ext uri="{FF2B5EF4-FFF2-40B4-BE49-F238E27FC236}">
                  <a16:creationId xmlns:a16="http://schemas.microsoft.com/office/drawing/2014/main" id="{D268651B-DB5D-4DB5-B56D-9A51E1F131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67950" y="7835900"/>
              <a:ext cx="0" cy="523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5" name="Line 115">
              <a:extLst>
                <a:ext uri="{FF2B5EF4-FFF2-40B4-BE49-F238E27FC236}">
                  <a16:creationId xmlns:a16="http://schemas.microsoft.com/office/drawing/2014/main" id="{52BBD141-5EE4-4CBC-AB95-CEF12A4D64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77588" y="7835900"/>
              <a:ext cx="0" cy="523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7" name="Line 117">
              <a:extLst>
                <a:ext uri="{FF2B5EF4-FFF2-40B4-BE49-F238E27FC236}">
                  <a16:creationId xmlns:a16="http://schemas.microsoft.com/office/drawing/2014/main" id="{47DD237D-EA79-4181-8974-CA596E7686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51850" y="6007100"/>
              <a:ext cx="0" cy="1828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8" name="Line 118">
              <a:extLst>
                <a:ext uri="{FF2B5EF4-FFF2-40B4-BE49-F238E27FC236}">
                  <a16:creationId xmlns:a16="http://schemas.microsoft.com/office/drawing/2014/main" id="{A173B77F-EB95-4829-98AC-02D987DF21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9463" y="7835900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0" name="Line 120">
              <a:extLst>
                <a:ext uri="{FF2B5EF4-FFF2-40B4-BE49-F238E27FC236}">
                  <a16:creationId xmlns:a16="http://schemas.microsoft.com/office/drawing/2014/main" id="{E784C6AB-40D3-4415-98C4-E56B01197F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9463" y="7470775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2" name="Line 122">
              <a:extLst>
                <a:ext uri="{FF2B5EF4-FFF2-40B4-BE49-F238E27FC236}">
                  <a16:creationId xmlns:a16="http://schemas.microsoft.com/office/drawing/2014/main" id="{50299CFD-439B-4E06-B053-C9C8B59203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9463" y="7104063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4" name="Line 124">
              <a:extLst>
                <a:ext uri="{FF2B5EF4-FFF2-40B4-BE49-F238E27FC236}">
                  <a16:creationId xmlns:a16="http://schemas.microsoft.com/office/drawing/2014/main" id="{01356A3D-5F2D-42D1-9C38-1EF4BB7DF7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9463" y="6738938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6" name="Line 126">
              <a:extLst>
                <a:ext uri="{FF2B5EF4-FFF2-40B4-BE49-F238E27FC236}">
                  <a16:creationId xmlns:a16="http://schemas.microsoft.com/office/drawing/2014/main" id="{2D3F861A-FA99-4481-B5F3-C5083E193E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9463" y="6373813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8" name="Line 128">
              <a:extLst>
                <a:ext uri="{FF2B5EF4-FFF2-40B4-BE49-F238E27FC236}">
                  <a16:creationId xmlns:a16="http://schemas.microsoft.com/office/drawing/2014/main" id="{5275C4C8-F941-40CA-A9FB-51D4CF82B2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9463" y="6007100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0" name="Line 130">
              <a:extLst>
                <a:ext uri="{FF2B5EF4-FFF2-40B4-BE49-F238E27FC236}">
                  <a16:creationId xmlns:a16="http://schemas.microsoft.com/office/drawing/2014/main" id="{49E06D0F-6D3F-4379-8E63-9C89EB0CF8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9463" y="7835900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1" name="Line 131">
              <a:extLst>
                <a:ext uri="{FF2B5EF4-FFF2-40B4-BE49-F238E27FC236}">
                  <a16:creationId xmlns:a16="http://schemas.microsoft.com/office/drawing/2014/main" id="{948F9A77-C0B8-4083-8ECA-F2EDA1F1BE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1850" y="783590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2" name="Line 132">
              <a:extLst>
                <a:ext uri="{FF2B5EF4-FFF2-40B4-BE49-F238E27FC236}">
                  <a16:creationId xmlns:a16="http://schemas.microsoft.com/office/drawing/2014/main" id="{C180B0DD-9320-432E-9CE2-BE80F2EDE4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1850" y="7835900"/>
              <a:ext cx="904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3" name="Line 133">
              <a:extLst>
                <a:ext uri="{FF2B5EF4-FFF2-40B4-BE49-F238E27FC236}">
                  <a16:creationId xmlns:a16="http://schemas.microsoft.com/office/drawing/2014/main" id="{2FF18159-97B2-4B9D-B22D-910F2CF297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2338" y="783590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4" name="Line 134">
              <a:extLst>
                <a:ext uri="{FF2B5EF4-FFF2-40B4-BE49-F238E27FC236}">
                  <a16:creationId xmlns:a16="http://schemas.microsoft.com/office/drawing/2014/main" id="{F3E4A0CA-FC2C-4A98-AD36-2EE9D3D25F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2338" y="7835900"/>
              <a:ext cx="904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5" name="Line 135">
              <a:extLst>
                <a:ext uri="{FF2B5EF4-FFF2-40B4-BE49-F238E27FC236}">
                  <a16:creationId xmlns:a16="http://schemas.microsoft.com/office/drawing/2014/main" id="{DBACC3A1-F0FD-482C-A715-8170655F7F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32825" y="783590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6" name="Line 136">
              <a:extLst>
                <a:ext uri="{FF2B5EF4-FFF2-40B4-BE49-F238E27FC236}">
                  <a16:creationId xmlns:a16="http://schemas.microsoft.com/office/drawing/2014/main" id="{DD4DCB57-DEEF-41E4-B8EE-738345E755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32825" y="7835900"/>
              <a:ext cx="920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7" name="Line 137">
              <a:extLst>
                <a:ext uri="{FF2B5EF4-FFF2-40B4-BE49-F238E27FC236}">
                  <a16:creationId xmlns:a16="http://schemas.microsoft.com/office/drawing/2014/main" id="{38B4B859-C6A6-4A22-887C-595A57F282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24900" y="783590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8" name="Line 138">
              <a:extLst>
                <a:ext uri="{FF2B5EF4-FFF2-40B4-BE49-F238E27FC236}">
                  <a16:creationId xmlns:a16="http://schemas.microsoft.com/office/drawing/2014/main" id="{EE935CEA-EF36-4D3B-B295-08CA3577C7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24900" y="7835900"/>
              <a:ext cx="904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9" name="Line 139">
              <a:extLst>
                <a:ext uri="{FF2B5EF4-FFF2-40B4-BE49-F238E27FC236}">
                  <a16:creationId xmlns:a16="http://schemas.microsoft.com/office/drawing/2014/main" id="{1B00780B-3581-44B9-845B-D5E57D292A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15388" y="783590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0" name="Line 140">
              <a:extLst>
                <a:ext uri="{FF2B5EF4-FFF2-40B4-BE49-F238E27FC236}">
                  <a16:creationId xmlns:a16="http://schemas.microsoft.com/office/drawing/2014/main" id="{4D1638CC-E8A2-4FED-8E6E-F063B69603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15388" y="7813675"/>
              <a:ext cx="90488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1" name="Line 141">
              <a:extLst>
                <a:ext uri="{FF2B5EF4-FFF2-40B4-BE49-F238E27FC236}">
                  <a16:creationId xmlns:a16="http://schemas.microsoft.com/office/drawing/2014/main" id="{AE698859-BDF7-44D6-B76C-E0306B9B3E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05875" y="78136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2" name="Line 142">
              <a:extLst>
                <a:ext uri="{FF2B5EF4-FFF2-40B4-BE49-F238E27FC236}">
                  <a16:creationId xmlns:a16="http://schemas.microsoft.com/office/drawing/2014/main" id="{725760EA-4925-47DF-97B0-B12ECB8470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05875" y="7813675"/>
              <a:ext cx="904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3" name="Line 143">
              <a:extLst>
                <a:ext uri="{FF2B5EF4-FFF2-40B4-BE49-F238E27FC236}">
                  <a16:creationId xmlns:a16="http://schemas.microsoft.com/office/drawing/2014/main" id="{D3A427E0-F0A3-4C54-A0CE-7028723C05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96363" y="78136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4" name="Line 144">
              <a:extLst>
                <a:ext uri="{FF2B5EF4-FFF2-40B4-BE49-F238E27FC236}">
                  <a16:creationId xmlns:a16="http://schemas.microsoft.com/office/drawing/2014/main" id="{C197ACBB-8B6C-4557-AB91-0DDE46B0F6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96363" y="7813675"/>
              <a:ext cx="904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5" name="Line 145">
              <a:extLst>
                <a:ext uri="{FF2B5EF4-FFF2-40B4-BE49-F238E27FC236}">
                  <a16:creationId xmlns:a16="http://schemas.microsoft.com/office/drawing/2014/main" id="{BCA637B5-5F30-426A-816F-B5EEC95DC2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86850" y="78136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6" name="Line 146">
              <a:extLst>
                <a:ext uri="{FF2B5EF4-FFF2-40B4-BE49-F238E27FC236}">
                  <a16:creationId xmlns:a16="http://schemas.microsoft.com/office/drawing/2014/main" id="{D3902422-F5AD-47FA-A471-2FEF992F5D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086850" y="7767638"/>
              <a:ext cx="92075" cy="4603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7" name="Line 147">
              <a:extLst>
                <a:ext uri="{FF2B5EF4-FFF2-40B4-BE49-F238E27FC236}">
                  <a16:creationId xmlns:a16="http://schemas.microsoft.com/office/drawing/2014/main" id="{12B80474-8D7E-415F-A721-4CB5400EEB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78925" y="7767638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8" name="Line 148">
              <a:extLst>
                <a:ext uri="{FF2B5EF4-FFF2-40B4-BE49-F238E27FC236}">
                  <a16:creationId xmlns:a16="http://schemas.microsoft.com/office/drawing/2014/main" id="{220B935F-A723-4E8D-AA94-FE9965C01F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78925" y="7675563"/>
              <a:ext cx="90488" cy="920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9" name="Line 149">
              <a:extLst>
                <a:ext uri="{FF2B5EF4-FFF2-40B4-BE49-F238E27FC236}">
                  <a16:creationId xmlns:a16="http://schemas.microsoft.com/office/drawing/2014/main" id="{BD90E783-4703-40FC-90CE-D1023DCC49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9413" y="7623175"/>
              <a:ext cx="0" cy="1079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0" name="Freeform 150">
              <a:extLst>
                <a:ext uri="{FF2B5EF4-FFF2-40B4-BE49-F238E27FC236}">
                  <a16:creationId xmlns:a16="http://schemas.microsoft.com/office/drawing/2014/main" id="{57A9FD54-3433-4501-9281-44C93EA99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3375" y="7623175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1" name="Freeform 151">
              <a:extLst>
                <a:ext uri="{FF2B5EF4-FFF2-40B4-BE49-F238E27FC236}">
                  <a16:creationId xmlns:a16="http://schemas.microsoft.com/office/drawing/2014/main" id="{6C228D0A-F59D-43EB-B6D4-8D15F6395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3375" y="7731125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2" name="Line 152">
              <a:extLst>
                <a:ext uri="{FF2B5EF4-FFF2-40B4-BE49-F238E27FC236}">
                  <a16:creationId xmlns:a16="http://schemas.microsoft.com/office/drawing/2014/main" id="{3EBC2F40-CEBD-4072-9E28-9ABE59A506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413" y="7585075"/>
              <a:ext cx="90488" cy="904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3" name="Line 153">
              <a:extLst>
                <a:ext uri="{FF2B5EF4-FFF2-40B4-BE49-F238E27FC236}">
                  <a16:creationId xmlns:a16="http://schemas.microsoft.com/office/drawing/2014/main" id="{8A73FA3A-C613-4BEF-8D88-0AB0613472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9900" y="7516813"/>
              <a:ext cx="0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4" name="Freeform 154">
              <a:extLst>
                <a:ext uri="{FF2B5EF4-FFF2-40B4-BE49-F238E27FC236}">
                  <a16:creationId xmlns:a16="http://schemas.microsoft.com/office/drawing/2014/main" id="{121CC8F3-F4C4-4963-B60E-74B8CC745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5450" y="75168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5" name="Freeform 155">
              <a:extLst>
                <a:ext uri="{FF2B5EF4-FFF2-40B4-BE49-F238E27FC236}">
                  <a16:creationId xmlns:a16="http://schemas.microsoft.com/office/drawing/2014/main" id="{B34C78B0-0EEF-47F4-AC81-76D1A8E93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5450" y="76533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6" name="Line 156">
              <a:extLst>
                <a:ext uri="{FF2B5EF4-FFF2-40B4-BE49-F238E27FC236}">
                  <a16:creationId xmlns:a16="http://schemas.microsoft.com/office/drawing/2014/main" id="{A64B52A0-E359-48D9-BD3C-CD03FF161B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59900" y="7402513"/>
              <a:ext cx="90488" cy="1825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7" name="Line 157">
              <a:extLst>
                <a:ext uri="{FF2B5EF4-FFF2-40B4-BE49-F238E27FC236}">
                  <a16:creationId xmlns:a16="http://schemas.microsoft.com/office/drawing/2014/main" id="{62BE29CD-414C-4ECF-8D50-E012B46437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0388" y="7343775"/>
              <a:ext cx="0" cy="1174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8" name="Freeform 158">
              <a:extLst>
                <a:ext uri="{FF2B5EF4-FFF2-40B4-BE49-F238E27FC236}">
                  <a16:creationId xmlns:a16="http://schemas.microsoft.com/office/drawing/2014/main" id="{8063803A-19AB-4D9B-A468-4FF817A29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5938" y="7343775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9" name="Freeform 159">
              <a:extLst>
                <a:ext uri="{FF2B5EF4-FFF2-40B4-BE49-F238E27FC236}">
                  <a16:creationId xmlns:a16="http://schemas.microsoft.com/office/drawing/2014/main" id="{2E8EB558-079D-46BA-BEC3-83A0D7999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5938" y="7461250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0" name="Line 160">
              <a:extLst>
                <a:ext uri="{FF2B5EF4-FFF2-40B4-BE49-F238E27FC236}">
                  <a16:creationId xmlns:a16="http://schemas.microsoft.com/office/drawing/2014/main" id="{91469CDF-1AC5-48AC-AEDF-A41190CFA5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450388" y="7356475"/>
              <a:ext cx="92075" cy="4603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1" name="Line 161">
              <a:extLst>
                <a:ext uri="{FF2B5EF4-FFF2-40B4-BE49-F238E27FC236}">
                  <a16:creationId xmlns:a16="http://schemas.microsoft.com/office/drawing/2014/main" id="{ACBC64EC-1829-4722-B446-0863EF126C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42463" y="7297738"/>
              <a:ext cx="0" cy="1174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2" name="Freeform 162">
              <a:extLst>
                <a:ext uri="{FF2B5EF4-FFF2-40B4-BE49-F238E27FC236}">
                  <a16:creationId xmlns:a16="http://schemas.microsoft.com/office/drawing/2014/main" id="{D9EC31EF-8D25-4C22-B596-83074C2C2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425" y="72977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3" name="Freeform 163">
              <a:extLst>
                <a:ext uri="{FF2B5EF4-FFF2-40B4-BE49-F238E27FC236}">
                  <a16:creationId xmlns:a16="http://schemas.microsoft.com/office/drawing/2014/main" id="{738F6B78-2051-42FA-A994-FC7423297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425" y="74152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4" name="Line 164">
              <a:extLst>
                <a:ext uri="{FF2B5EF4-FFF2-40B4-BE49-F238E27FC236}">
                  <a16:creationId xmlns:a16="http://schemas.microsoft.com/office/drawing/2014/main" id="{B4E0C019-1B80-4AB8-9C20-504E07FAC4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42463" y="7264400"/>
              <a:ext cx="90488" cy="920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5" name="Line 165">
              <a:extLst>
                <a:ext uri="{FF2B5EF4-FFF2-40B4-BE49-F238E27FC236}">
                  <a16:creationId xmlns:a16="http://schemas.microsoft.com/office/drawing/2014/main" id="{90E96A1A-7BC5-4BD0-A165-350D4C24E0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32950" y="7200900"/>
              <a:ext cx="0" cy="130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6" name="Freeform 166">
              <a:extLst>
                <a:ext uri="{FF2B5EF4-FFF2-40B4-BE49-F238E27FC236}">
                  <a16:creationId xmlns:a16="http://schemas.microsoft.com/office/drawing/2014/main" id="{AE306F9D-F9A0-4057-A089-9CBD41AD9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6913" y="7200900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7" name="Freeform 167">
              <a:extLst>
                <a:ext uri="{FF2B5EF4-FFF2-40B4-BE49-F238E27FC236}">
                  <a16:creationId xmlns:a16="http://schemas.microsoft.com/office/drawing/2014/main" id="{E9FCACB7-FFD7-4170-B69F-E58CD7869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6913" y="7331075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8" name="Line 168">
              <a:extLst>
                <a:ext uri="{FF2B5EF4-FFF2-40B4-BE49-F238E27FC236}">
                  <a16:creationId xmlns:a16="http://schemas.microsoft.com/office/drawing/2014/main" id="{237686BE-48A6-4AE2-88DC-6FF7A8B96D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32950" y="7242175"/>
              <a:ext cx="90488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9" name="Line 169">
              <a:extLst>
                <a:ext uri="{FF2B5EF4-FFF2-40B4-BE49-F238E27FC236}">
                  <a16:creationId xmlns:a16="http://schemas.microsoft.com/office/drawing/2014/main" id="{01931087-76B7-4113-8DB9-B5020438E1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23438" y="7185025"/>
              <a:ext cx="0" cy="1143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0" name="Freeform 170">
              <a:extLst>
                <a:ext uri="{FF2B5EF4-FFF2-40B4-BE49-F238E27FC236}">
                  <a16:creationId xmlns:a16="http://schemas.microsoft.com/office/drawing/2014/main" id="{77B5CBD5-81A4-44B7-B1AA-F901DFCBB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7400" y="7185025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1" name="Freeform 171">
              <a:extLst>
                <a:ext uri="{FF2B5EF4-FFF2-40B4-BE49-F238E27FC236}">
                  <a16:creationId xmlns:a16="http://schemas.microsoft.com/office/drawing/2014/main" id="{5D0C72BD-7A1A-4FD3-923F-EE43D1E97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7400" y="7299325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2" name="Line 172">
              <a:extLst>
                <a:ext uri="{FF2B5EF4-FFF2-40B4-BE49-F238E27FC236}">
                  <a16:creationId xmlns:a16="http://schemas.microsoft.com/office/drawing/2014/main" id="{52B99A49-3CF2-4DA4-A448-954A8E2034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23438" y="7173913"/>
              <a:ext cx="90488" cy="682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3" name="Line 173">
              <a:extLst>
                <a:ext uri="{FF2B5EF4-FFF2-40B4-BE49-F238E27FC236}">
                  <a16:creationId xmlns:a16="http://schemas.microsoft.com/office/drawing/2014/main" id="{10C4990C-495F-4AB6-B4F4-C22FF431EA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13925" y="7104063"/>
              <a:ext cx="0" cy="13811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4" name="Freeform 174">
              <a:extLst>
                <a:ext uri="{FF2B5EF4-FFF2-40B4-BE49-F238E27FC236}">
                  <a16:creationId xmlns:a16="http://schemas.microsoft.com/office/drawing/2014/main" id="{304CEE32-0BEC-40C7-A2D1-309A2BE98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9475" y="71040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5" name="Freeform 175">
              <a:extLst>
                <a:ext uri="{FF2B5EF4-FFF2-40B4-BE49-F238E27FC236}">
                  <a16:creationId xmlns:a16="http://schemas.microsoft.com/office/drawing/2014/main" id="{EAFD2C23-B24E-400D-AC8B-66C93B64E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9475" y="7242175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6" name="Line 176">
              <a:extLst>
                <a:ext uri="{FF2B5EF4-FFF2-40B4-BE49-F238E27FC236}">
                  <a16:creationId xmlns:a16="http://schemas.microsoft.com/office/drawing/2014/main" id="{0A5792CE-C759-4821-B28D-C6BE52B3E2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13925" y="7081838"/>
              <a:ext cx="92075" cy="920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7" name="Line 177">
              <a:extLst>
                <a:ext uri="{FF2B5EF4-FFF2-40B4-BE49-F238E27FC236}">
                  <a16:creationId xmlns:a16="http://schemas.microsoft.com/office/drawing/2014/main" id="{0CFEC48F-1FCC-4505-8200-807B743834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06000" y="7002463"/>
              <a:ext cx="0" cy="16033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8" name="Freeform 178">
              <a:extLst>
                <a:ext uri="{FF2B5EF4-FFF2-40B4-BE49-F238E27FC236}">
                  <a16:creationId xmlns:a16="http://schemas.microsoft.com/office/drawing/2014/main" id="{6A6D58F2-4966-4D17-AF2B-2CB4AD0DB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70024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9" name="Freeform 179">
              <a:extLst>
                <a:ext uri="{FF2B5EF4-FFF2-40B4-BE49-F238E27FC236}">
                  <a16:creationId xmlns:a16="http://schemas.microsoft.com/office/drawing/2014/main" id="{741835E7-5344-477D-9003-71F3C3F7F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7162800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0" name="Line 180">
              <a:extLst>
                <a:ext uri="{FF2B5EF4-FFF2-40B4-BE49-F238E27FC236}">
                  <a16:creationId xmlns:a16="http://schemas.microsoft.com/office/drawing/2014/main" id="{DF6EBD3A-B293-48AF-8DDC-2C1796321A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06000" y="6945313"/>
              <a:ext cx="90488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1" name="Line 181">
              <a:extLst>
                <a:ext uri="{FF2B5EF4-FFF2-40B4-BE49-F238E27FC236}">
                  <a16:creationId xmlns:a16="http://schemas.microsoft.com/office/drawing/2014/main" id="{78842DEF-CDA3-42DA-9753-84AF613BE9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96488" y="6851650"/>
              <a:ext cx="0" cy="1873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2" name="Freeform 182">
              <a:extLst>
                <a:ext uri="{FF2B5EF4-FFF2-40B4-BE49-F238E27FC236}">
                  <a16:creationId xmlns:a16="http://schemas.microsoft.com/office/drawing/2014/main" id="{8D8935F0-E6D0-47D3-A4EF-3124DA8FB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0" y="6851650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3" name="Freeform 183">
              <a:extLst>
                <a:ext uri="{FF2B5EF4-FFF2-40B4-BE49-F238E27FC236}">
                  <a16:creationId xmlns:a16="http://schemas.microsoft.com/office/drawing/2014/main" id="{E9B043C1-29DA-4ECF-AA6C-BAC707D38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0" y="7038975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4" name="Line 184">
              <a:extLst>
                <a:ext uri="{FF2B5EF4-FFF2-40B4-BE49-F238E27FC236}">
                  <a16:creationId xmlns:a16="http://schemas.microsoft.com/office/drawing/2014/main" id="{EEF5556B-6A8B-4FE1-AE16-949C4093FC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96488" y="6875463"/>
              <a:ext cx="90488" cy="698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5" name="Line 185">
              <a:extLst>
                <a:ext uri="{FF2B5EF4-FFF2-40B4-BE49-F238E27FC236}">
                  <a16:creationId xmlns:a16="http://schemas.microsoft.com/office/drawing/2014/main" id="{4BBC371E-0573-4269-A444-4ACC1D6BB2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6975" y="6780213"/>
              <a:ext cx="0" cy="1936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6" name="Freeform 186">
              <a:extLst>
                <a:ext uri="{FF2B5EF4-FFF2-40B4-BE49-F238E27FC236}">
                  <a16:creationId xmlns:a16="http://schemas.microsoft.com/office/drawing/2014/main" id="{5CAE72E5-4786-4516-8C30-E992D1A64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0938" y="678021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7" name="Freeform 187">
              <a:extLst>
                <a:ext uri="{FF2B5EF4-FFF2-40B4-BE49-F238E27FC236}">
                  <a16:creationId xmlns:a16="http://schemas.microsoft.com/office/drawing/2014/main" id="{C167F96C-FF51-4289-BC30-586823F4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0938" y="697388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8" name="Line 188">
              <a:extLst>
                <a:ext uri="{FF2B5EF4-FFF2-40B4-BE49-F238E27FC236}">
                  <a16:creationId xmlns:a16="http://schemas.microsoft.com/office/drawing/2014/main" id="{0A895354-720C-4CEF-87C5-3ADCDC6194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6975" y="6875463"/>
              <a:ext cx="904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9" name="Line 189">
              <a:extLst>
                <a:ext uri="{FF2B5EF4-FFF2-40B4-BE49-F238E27FC236}">
                  <a16:creationId xmlns:a16="http://schemas.microsoft.com/office/drawing/2014/main" id="{184408DD-C919-43AA-8F91-43A9D84A42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77463" y="6773863"/>
              <a:ext cx="0" cy="2063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0" name="Freeform 190">
              <a:extLst>
                <a:ext uri="{FF2B5EF4-FFF2-40B4-BE49-F238E27FC236}">
                  <a16:creationId xmlns:a16="http://schemas.microsoft.com/office/drawing/2014/main" id="{8E8E9138-A4CC-4F2B-BA53-8043E0DFA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3013" y="67738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1" name="Freeform 191">
              <a:extLst>
                <a:ext uri="{FF2B5EF4-FFF2-40B4-BE49-F238E27FC236}">
                  <a16:creationId xmlns:a16="http://schemas.microsoft.com/office/drawing/2014/main" id="{33947541-84F2-4158-B348-4C34AC2AA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3013" y="69802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2" name="Line 192">
              <a:extLst>
                <a:ext uri="{FF2B5EF4-FFF2-40B4-BE49-F238E27FC236}">
                  <a16:creationId xmlns:a16="http://schemas.microsoft.com/office/drawing/2014/main" id="{39CDF98E-938D-4433-9DF0-3182C8AAFA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77463" y="6875463"/>
              <a:ext cx="904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3" name="Line 193">
              <a:extLst>
                <a:ext uri="{FF2B5EF4-FFF2-40B4-BE49-F238E27FC236}">
                  <a16:creationId xmlns:a16="http://schemas.microsoft.com/office/drawing/2014/main" id="{B2F34F77-91A1-4B64-8137-1B38CA847D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67950" y="6780213"/>
              <a:ext cx="0" cy="1936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4" name="Freeform 194">
              <a:extLst>
                <a:ext uri="{FF2B5EF4-FFF2-40B4-BE49-F238E27FC236}">
                  <a16:creationId xmlns:a16="http://schemas.microsoft.com/office/drawing/2014/main" id="{1BA65B35-5C07-4C21-A65B-7DFE0D080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3500" y="67802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5" name="Freeform 195">
              <a:extLst>
                <a:ext uri="{FF2B5EF4-FFF2-40B4-BE49-F238E27FC236}">
                  <a16:creationId xmlns:a16="http://schemas.microsoft.com/office/drawing/2014/main" id="{101D4A7B-EAF9-4F71-AD73-DB5C3ADD6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3500" y="697388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6" name="Line 196">
              <a:extLst>
                <a:ext uri="{FF2B5EF4-FFF2-40B4-BE49-F238E27FC236}">
                  <a16:creationId xmlns:a16="http://schemas.microsoft.com/office/drawing/2014/main" id="{6C869CC5-D0C3-4828-88B8-654CC7A3D1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67950" y="6738938"/>
              <a:ext cx="92075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7" name="Line 197">
              <a:extLst>
                <a:ext uri="{FF2B5EF4-FFF2-40B4-BE49-F238E27FC236}">
                  <a16:creationId xmlns:a16="http://schemas.microsoft.com/office/drawing/2014/main" id="{9E5FC272-31FA-4C46-8523-6E9C261CA7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60025" y="6646863"/>
              <a:ext cx="0" cy="1841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8" name="Freeform 198">
              <a:extLst>
                <a:ext uri="{FF2B5EF4-FFF2-40B4-BE49-F238E27FC236}">
                  <a16:creationId xmlns:a16="http://schemas.microsoft.com/office/drawing/2014/main" id="{D5C56BCD-0061-441E-9044-1337F2F88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3988" y="66468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9" name="Freeform 199">
              <a:extLst>
                <a:ext uri="{FF2B5EF4-FFF2-40B4-BE49-F238E27FC236}">
                  <a16:creationId xmlns:a16="http://schemas.microsoft.com/office/drawing/2014/main" id="{C38B47A5-6607-4292-B30D-9E2382001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3988" y="68310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0" name="Line 200">
              <a:extLst>
                <a:ext uri="{FF2B5EF4-FFF2-40B4-BE49-F238E27FC236}">
                  <a16:creationId xmlns:a16="http://schemas.microsoft.com/office/drawing/2014/main" id="{B753193D-B417-4141-90EA-FF13ABF46B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60025" y="6738938"/>
              <a:ext cx="904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1" name="Line 201">
              <a:extLst>
                <a:ext uri="{FF2B5EF4-FFF2-40B4-BE49-F238E27FC236}">
                  <a16:creationId xmlns:a16="http://schemas.microsoft.com/office/drawing/2014/main" id="{8BD1E8D1-BD6E-4553-A76A-686B4CA9E4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50513" y="6646863"/>
              <a:ext cx="0" cy="1841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2" name="Freeform 202">
              <a:extLst>
                <a:ext uri="{FF2B5EF4-FFF2-40B4-BE49-F238E27FC236}">
                  <a16:creationId xmlns:a16="http://schemas.microsoft.com/office/drawing/2014/main" id="{474C34F7-7B9E-453F-A934-1ED172A9E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475" y="664686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3" name="Freeform 203">
              <a:extLst>
                <a:ext uri="{FF2B5EF4-FFF2-40B4-BE49-F238E27FC236}">
                  <a16:creationId xmlns:a16="http://schemas.microsoft.com/office/drawing/2014/main" id="{81116389-C7C8-4392-B6CB-0575337B9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475" y="683101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4" name="Line 204">
              <a:extLst>
                <a:ext uri="{FF2B5EF4-FFF2-40B4-BE49-F238E27FC236}">
                  <a16:creationId xmlns:a16="http://schemas.microsoft.com/office/drawing/2014/main" id="{9CF3187B-378E-4175-A909-9244174E0A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50513" y="6646863"/>
              <a:ext cx="90488" cy="920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4" name="Line 206">
              <a:extLst>
                <a:ext uri="{FF2B5EF4-FFF2-40B4-BE49-F238E27FC236}">
                  <a16:creationId xmlns:a16="http://schemas.microsoft.com/office/drawing/2014/main" id="{087CA1A7-F12E-4908-980F-3758212D7E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41001" y="6556376"/>
              <a:ext cx="0" cy="1825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5" name="Freeform 207">
              <a:extLst>
                <a:ext uri="{FF2B5EF4-FFF2-40B4-BE49-F238E27FC236}">
                  <a16:creationId xmlns:a16="http://schemas.microsoft.com/office/drawing/2014/main" id="{6752E046-E889-4395-9EC3-8065EF02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6551" y="65563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6" name="Freeform 208">
              <a:extLst>
                <a:ext uri="{FF2B5EF4-FFF2-40B4-BE49-F238E27FC236}">
                  <a16:creationId xmlns:a16="http://schemas.microsoft.com/office/drawing/2014/main" id="{B2C0052C-D95D-4181-BD3A-09266BCC0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6551" y="67389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7" name="Line 209">
              <a:extLst>
                <a:ext uri="{FF2B5EF4-FFF2-40B4-BE49-F238E27FC236}">
                  <a16:creationId xmlns:a16="http://schemas.microsoft.com/office/drawing/2014/main" id="{E845AB9B-E9C1-4C2B-A55A-05628C45B6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41001" y="6532563"/>
              <a:ext cx="90488" cy="1143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8" name="Line 210">
              <a:extLst>
                <a:ext uri="{FF2B5EF4-FFF2-40B4-BE49-F238E27FC236}">
                  <a16:creationId xmlns:a16="http://schemas.microsoft.com/office/drawing/2014/main" id="{441C5CB2-F5CA-4395-B0D3-54FA287B4F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1488" y="6446838"/>
              <a:ext cx="0" cy="1746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9" name="Freeform 211">
              <a:extLst>
                <a:ext uri="{FF2B5EF4-FFF2-40B4-BE49-F238E27FC236}">
                  <a16:creationId xmlns:a16="http://schemas.microsoft.com/office/drawing/2014/main" id="{79F44F74-312A-4D9B-AC64-D43A20E0E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64468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0" name="Freeform 212">
              <a:extLst>
                <a:ext uri="{FF2B5EF4-FFF2-40B4-BE49-F238E27FC236}">
                  <a16:creationId xmlns:a16="http://schemas.microsoft.com/office/drawing/2014/main" id="{33F66F99-9E2E-4C41-93CF-6AA58E2D5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66214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1" name="Line 213">
              <a:extLst>
                <a:ext uri="{FF2B5EF4-FFF2-40B4-BE49-F238E27FC236}">
                  <a16:creationId xmlns:a16="http://schemas.microsoft.com/office/drawing/2014/main" id="{63A6971F-4D30-4BB7-A77F-7AE82AE90A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31488" y="6510338"/>
              <a:ext cx="92075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2" name="Line 214">
              <a:extLst>
                <a:ext uri="{FF2B5EF4-FFF2-40B4-BE49-F238E27FC236}">
                  <a16:creationId xmlns:a16="http://schemas.microsoft.com/office/drawing/2014/main" id="{FFEBBBED-AA6C-4D69-84B2-925F19154B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3563" y="6408738"/>
              <a:ext cx="0" cy="2047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3" name="Freeform 215">
              <a:extLst>
                <a:ext uri="{FF2B5EF4-FFF2-40B4-BE49-F238E27FC236}">
                  <a16:creationId xmlns:a16="http://schemas.microsoft.com/office/drawing/2014/main" id="{77AA6969-78D7-4DF3-AE41-33A6CD342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7526" y="64087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4" name="Freeform 216">
              <a:extLst>
                <a:ext uri="{FF2B5EF4-FFF2-40B4-BE49-F238E27FC236}">
                  <a16:creationId xmlns:a16="http://schemas.microsoft.com/office/drawing/2014/main" id="{3DED06D0-D6A8-49BB-8056-4B8D9B9F8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7526" y="66135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5" name="Line 217">
              <a:extLst>
                <a:ext uri="{FF2B5EF4-FFF2-40B4-BE49-F238E27FC236}">
                  <a16:creationId xmlns:a16="http://schemas.microsoft.com/office/drawing/2014/main" id="{5E924789-6FD0-49A5-A5C9-6D7D513D99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723563" y="6442076"/>
              <a:ext cx="90488" cy="682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6" name="Line 218">
              <a:extLst>
                <a:ext uri="{FF2B5EF4-FFF2-40B4-BE49-F238E27FC236}">
                  <a16:creationId xmlns:a16="http://schemas.microsoft.com/office/drawing/2014/main" id="{D09A776B-8F48-4682-B5A0-C20D669D3A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14051" y="6373813"/>
              <a:ext cx="0" cy="136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7" name="Freeform 219">
              <a:extLst>
                <a:ext uri="{FF2B5EF4-FFF2-40B4-BE49-F238E27FC236}">
                  <a16:creationId xmlns:a16="http://schemas.microsoft.com/office/drawing/2014/main" id="{7CAC7D88-C02E-4C82-BF33-D8F6C11A9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8013" y="63738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8" name="Freeform 220">
              <a:extLst>
                <a:ext uri="{FF2B5EF4-FFF2-40B4-BE49-F238E27FC236}">
                  <a16:creationId xmlns:a16="http://schemas.microsoft.com/office/drawing/2014/main" id="{2233CB85-B509-4F06-8A13-286D7D49C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8013" y="65103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9" name="Line 221">
              <a:extLst>
                <a:ext uri="{FF2B5EF4-FFF2-40B4-BE49-F238E27FC236}">
                  <a16:creationId xmlns:a16="http://schemas.microsoft.com/office/drawing/2014/main" id="{DBB12828-DF91-4D70-BA62-A71BDAEDE7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14051" y="6396038"/>
              <a:ext cx="90488" cy="460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0" name="Line 222">
              <a:extLst>
                <a:ext uri="{FF2B5EF4-FFF2-40B4-BE49-F238E27FC236}">
                  <a16:creationId xmlns:a16="http://schemas.microsoft.com/office/drawing/2014/main" id="{CE9E29A0-2ECC-4130-B2A9-12D3CB8D3E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04538" y="6332538"/>
              <a:ext cx="0" cy="128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1" name="Freeform 223">
              <a:extLst>
                <a:ext uri="{FF2B5EF4-FFF2-40B4-BE49-F238E27FC236}">
                  <a16:creationId xmlns:a16="http://schemas.microsoft.com/office/drawing/2014/main" id="{A777230E-621A-4095-9D4E-455C5F121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1" y="633253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2" name="Freeform 224">
              <a:extLst>
                <a:ext uri="{FF2B5EF4-FFF2-40B4-BE49-F238E27FC236}">
                  <a16:creationId xmlns:a16="http://schemas.microsoft.com/office/drawing/2014/main" id="{D815C5CC-DDBA-4C71-B936-85FAA9051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1" y="646112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5" name="Line 225">
              <a:extLst>
                <a:ext uri="{FF2B5EF4-FFF2-40B4-BE49-F238E27FC236}">
                  <a16:creationId xmlns:a16="http://schemas.microsoft.com/office/drawing/2014/main" id="{5B710446-BFBD-4D09-BEE4-8767509172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04538" y="6396038"/>
              <a:ext cx="90488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2" name="Line 226">
              <a:extLst>
                <a:ext uri="{FF2B5EF4-FFF2-40B4-BE49-F238E27FC236}">
                  <a16:creationId xmlns:a16="http://schemas.microsoft.com/office/drawing/2014/main" id="{4D291318-5D76-4E20-BE6B-C1B7499375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95026" y="6343651"/>
              <a:ext cx="0" cy="150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3" name="Freeform 227">
              <a:extLst>
                <a:ext uri="{FF2B5EF4-FFF2-40B4-BE49-F238E27FC236}">
                  <a16:creationId xmlns:a16="http://schemas.microsoft.com/office/drawing/2014/main" id="{A3420519-EC9E-4769-AD75-A7EE28BB0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0576" y="63436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4" name="Freeform 228">
              <a:extLst>
                <a:ext uri="{FF2B5EF4-FFF2-40B4-BE49-F238E27FC236}">
                  <a16:creationId xmlns:a16="http://schemas.microsoft.com/office/drawing/2014/main" id="{B73B9540-DF1D-4567-9328-48C698F37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0576" y="64944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5" name="Line 229">
              <a:extLst>
                <a:ext uri="{FF2B5EF4-FFF2-40B4-BE49-F238E27FC236}">
                  <a16:creationId xmlns:a16="http://schemas.microsoft.com/office/drawing/2014/main" id="{020F04D4-2BF5-47FB-93BB-499BE06730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995026" y="6373813"/>
              <a:ext cx="90488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6" name="Line 230">
              <a:extLst>
                <a:ext uri="{FF2B5EF4-FFF2-40B4-BE49-F238E27FC236}">
                  <a16:creationId xmlns:a16="http://schemas.microsoft.com/office/drawing/2014/main" id="{1CD6650C-E7C6-4474-8AEE-21F219C189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5513" y="6303963"/>
              <a:ext cx="0" cy="139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2" name="Freeform 231">
              <a:extLst>
                <a:ext uri="{FF2B5EF4-FFF2-40B4-BE49-F238E27FC236}">
                  <a16:creationId xmlns:a16="http://schemas.microsoft.com/office/drawing/2014/main" id="{71EC72E5-E594-480B-85C1-5FA4004DB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1063" y="63039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3" name="Freeform 232">
              <a:extLst>
                <a:ext uri="{FF2B5EF4-FFF2-40B4-BE49-F238E27FC236}">
                  <a16:creationId xmlns:a16="http://schemas.microsoft.com/office/drawing/2014/main" id="{5643B03D-3F3E-460C-AF5C-C274F1471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1063" y="64436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4" name="Line 233">
              <a:extLst>
                <a:ext uri="{FF2B5EF4-FFF2-40B4-BE49-F238E27FC236}">
                  <a16:creationId xmlns:a16="http://schemas.microsoft.com/office/drawing/2014/main" id="{E98BB39B-1EBC-473F-A67E-F768FAA584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5513" y="6373813"/>
              <a:ext cx="92075" cy="1143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5" name="Line 234">
              <a:extLst>
                <a:ext uri="{FF2B5EF4-FFF2-40B4-BE49-F238E27FC236}">
                  <a16:creationId xmlns:a16="http://schemas.microsoft.com/office/drawing/2014/main" id="{7737A86C-7E97-43AE-B8F2-FCFB67152C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77588" y="6440488"/>
              <a:ext cx="0" cy="952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6" name="Line 235">
              <a:extLst>
                <a:ext uri="{FF2B5EF4-FFF2-40B4-BE49-F238E27FC236}">
                  <a16:creationId xmlns:a16="http://schemas.microsoft.com/office/drawing/2014/main" id="{5BC955AA-CCA3-4252-91C8-96222C718D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31551" y="6440488"/>
              <a:ext cx="666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7" name="Line 236">
              <a:extLst>
                <a:ext uri="{FF2B5EF4-FFF2-40B4-BE49-F238E27FC236}">
                  <a16:creationId xmlns:a16="http://schemas.microsoft.com/office/drawing/2014/main" id="{39260EB6-749C-46CD-B6FE-11281585AD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31551" y="6535738"/>
              <a:ext cx="666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8" name="Rectangle 237">
              <a:extLst>
                <a:ext uri="{FF2B5EF4-FFF2-40B4-BE49-F238E27FC236}">
                  <a16:creationId xmlns:a16="http://schemas.microsoft.com/office/drawing/2014/main" id="{3272E9C3-3054-4C82-82A6-3577465DF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5813" y="7789863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9" name="Rectangle 238">
              <a:extLst>
                <a:ext uri="{FF2B5EF4-FFF2-40B4-BE49-F238E27FC236}">
                  <a16:creationId xmlns:a16="http://schemas.microsoft.com/office/drawing/2014/main" id="{81B4D6F7-C4E7-42E7-8D17-A3CE74569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6301" y="7789863"/>
              <a:ext cx="92075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0" name="Rectangle 239">
              <a:extLst>
                <a:ext uri="{FF2B5EF4-FFF2-40B4-BE49-F238E27FC236}">
                  <a16:creationId xmlns:a16="http://schemas.microsoft.com/office/drawing/2014/main" id="{9F1DEF4E-73F6-436C-8F1B-BECF81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8376" y="7789863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1" name="Rectangle 240">
              <a:extLst>
                <a:ext uri="{FF2B5EF4-FFF2-40B4-BE49-F238E27FC236}">
                  <a16:creationId xmlns:a16="http://schemas.microsoft.com/office/drawing/2014/main" id="{454D4E5C-21C3-4D29-B454-29E759F9E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8863" y="7789863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2" name="Rectangle 241">
              <a:extLst>
                <a:ext uri="{FF2B5EF4-FFF2-40B4-BE49-F238E27FC236}">
                  <a16:creationId xmlns:a16="http://schemas.microsoft.com/office/drawing/2014/main" id="{82E62D8B-5AA3-426C-A4C7-C5150ED3A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9351" y="7789863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3" name="Rectangle 242">
              <a:extLst>
                <a:ext uri="{FF2B5EF4-FFF2-40B4-BE49-F238E27FC236}">
                  <a16:creationId xmlns:a16="http://schemas.microsoft.com/office/drawing/2014/main" id="{BECB28ED-4F97-4EBF-9C6A-266FF9DE5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9838" y="7767638"/>
              <a:ext cx="92075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4" name="Rectangle 243">
              <a:extLst>
                <a:ext uri="{FF2B5EF4-FFF2-40B4-BE49-F238E27FC236}">
                  <a16:creationId xmlns:a16="http://schemas.microsoft.com/office/drawing/2014/main" id="{CA5B655C-8903-47F0-B87A-944EEAA4B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1913" y="7767638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5" name="Rectangle 244">
              <a:extLst>
                <a:ext uri="{FF2B5EF4-FFF2-40B4-BE49-F238E27FC236}">
                  <a16:creationId xmlns:a16="http://schemas.microsoft.com/office/drawing/2014/main" id="{F36D27B2-17B3-428F-ABC9-1EF3E28E6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2401" y="7767638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6" name="Rectangle 245">
              <a:extLst>
                <a:ext uri="{FF2B5EF4-FFF2-40B4-BE49-F238E27FC236}">
                  <a16:creationId xmlns:a16="http://schemas.microsoft.com/office/drawing/2014/main" id="{167E58EA-E6FD-4F70-B931-C6702EEEE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2888" y="7721601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9" name="Rectangle 246">
              <a:extLst>
                <a:ext uri="{FF2B5EF4-FFF2-40B4-BE49-F238E27FC236}">
                  <a16:creationId xmlns:a16="http://schemas.microsoft.com/office/drawing/2014/main" id="{16E9CEE1-45B8-4599-90B7-649F5ECE4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3376" y="7631113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0" name="Rectangle 247">
              <a:extLst>
                <a:ext uri="{FF2B5EF4-FFF2-40B4-BE49-F238E27FC236}">
                  <a16:creationId xmlns:a16="http://schemas.microsoft.com/office/drawing/2014/main" id="{659E10F4-9253-4F44-AF19-8E20A39D7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15451" y="7539038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1" name="Rectangle 248">
              <a:extLst>
                <a:ext uri="{FF2B5EF4-FFF2-40B4-BE49-F238E27FC236}">
                  <a16:creationId xmlns:a16="http://schemas.microsoft.com/office/drawing/2014/main" id="{02ADA0AC-BF6B-4C49-90F1-F40431813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938" y="73564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6" name="Rectangle 249">
              <a:extLst>
                <a:ext uri="{FF2B5EF4-FFF2-40B4-BE49-F238E27FC236}">
                  <a16:creationId xmlns:a16="http://schemas.microsoft.com/office/drawing/2014/main" id="{3E0D7855-25ED-4EE8-A18D-CFA600B73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6426" y="7310438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7" name="Rectangle 250">
              <a:extLst>
                <a:ext uri="{FF2B5EF4-FFF2-40B4-BE49-F238E27FC236}">
                  <a16:creationId xmlns:a16="http://schemas.microsoft.com/office/drawing/2014/main" id="{9B190A3E-347D-4A62-AF0C-D66CA737C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6913" y="7218363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0" name="Rectangle 251">
              <a:extLst>
                <a:ext uri="{FF2B5EF4-FFF2-40B4-BE49-F238E27FC236}">
                  <a16:creationId xmlns:a16="http://schemas.microsoft.com/office/drawing/2014/main" id="{ED1FCF8D-169D-485C-B772-5864D78E6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7401" y="7196138"/>
              <a:ext cx="92075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1" name="Rectangle 252">
              <a:extLst>
                <a:ext uri="{FF2B5EF4-FFF2-40B4-BE49-F238E27FC236}">
                  <a16:creationId xmlns:a16="http://schemas.microsoft.com/office/drawing/2014/main" id="{F86D932A-B405-4304-B895-4BE756C5B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9476" y="71278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2" name="Rectangle 253">
              <a:extLst>
                <a:ext uri="{FF2B5EF4-FFF2-40B4-BE49-F238E27FC236}">
                  <a16:creationId xmlns:a16="http://schemas.microsoft.com/office/drawing/2014/main" id="{B4DA3C70-591D-4A96-8DF2-EC0DA69AE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9963" y="7035801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3" name="Rectangle 254">
              <a:extLst>
                <a:ext uri="{FF2B5EF4-FFF2-40B4-BE49-F238E27FC236}">
                  <a16:creationId xmlns:a16="http://schemas.microsoft.com/office/drawing/2014/main" id="{4CC3357D-7D13-4B52-9DDF-B41CF3BCE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50451" y="68992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6" name="Rectangle 255">
              <a:extLst>
                <a:ext uri="{FF2B5EF4-FFF2-40B4-BE49-F238E27FC236}">
                  <a16:creationId xmlns:a16="http://schemas.microsoft.com/office/drawing/2014/main" id="{7FA02C16-B1B5-443F-B306-7EF972BF9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0938" y="6831013"/>
              <a:ext cx="92075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7" name="Rectangle 256">
              <a:extLst>
                <a:ext uri="{FF2B5EF4-FFF2-40B4-BE49-F238E27FC236}">
                  <a16:creationId xmlns:a16="http://schemas.microsoft.com/office/drawing/2014/main" id="{6BC613AB-056A-4787-BBB0-76C374465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3013" y="6831013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8" name="Rectangle 257">
              <a:extLst>
                <a:ext uri="{FF2B5EF4-FFF2-40B4-BE49-F238E27FC236}">
                  <a16:creationId xmlns:a16="http://schemas.microsoft.com/office/drawing/2014/main" id="{0EC2715D-4D8E-4EA9-A5E2-83B1E1DB6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3501" y="6831013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9" name="Rectangle 258">
              <a:extLst>
                <a:ext uri="{FF2B5EF4-FFF2-40B4-BE49-F238E27FC236}">
                  <a16:creationId xmlns:a16="http://schemas.microsoft.com/office/drawing/2014/main" id="{896AABDC-D05B-40FE-BCF3-5F507DD59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3988" y="6692901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2" name="Rectangle 259">
              <a:extLst>
                <a:ext uri="{FF2B5EF4-FFF2-40B4-BE49-F238E27FC236}">
                  <a16:creationId xmlns:a16="http://schemas.microsoft.com/office/drawing/2014/main" id="{A87561C5-4740-4E6C-B3CF-5A37D99C0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4476" y="6692901"/>
              <a:ext cx="92075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3" name="Rectangle 260">
              <a:extLst>
                <a:ext uri="{FF2B5EF4-FFF2-40B4-BE49-F238E27FC236}">
                  <a16:creationId xmlns:a16="http://schemas.microsoft.com/office/drawing/2014/main" id="{036327CE-0054-4598-A34D-CD1535A8D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6551" y="6602413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4" name="Rectangle 261">
              <a:extLst>
                <a:ext uri="{FF2B5EF4-FFF2-40B4-BE49-F238E27FC236}">
                  <a16:creationId xmlns:a16="http://schemas.microsoft.com/office/drawing/2014/main" id="{A4E01448-A7BE-4B00-AB4A-11E4CB4AD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7038" y="6488113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5" name="Rectangle 262">
              <a:extLst>
                <a:ext uri="{FF2B5EF4-FFF2-40B4-BE49-F238E27FC236}">
                  <a16:creationId xmlns:a16="http://schemas.microsoft.com/office/drawing/2014/main" id="{D11E1954-29A3-4094-A48D-1B1468380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7526" y="6464301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8" name="Rectangle 263">
              <a:extLst>
                <a:ext uri="{FF2B5EF4-FFF2-40B4-BE49-F238E27FC236}">
                  <a16:creationId xmlns:a16="http://schemas.microsoft.com/office/drawing/2014/main" id="{84356CBE-2F0D-47B0-96A5-C85B24EAD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8013" y="6396038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0" name="Rectangle 264">
              <a:extLst>
                <a:ext uri="{FF2B5EF4-FFF2-40B4-BE49-F238E27FC236}">
                  <a16:creationId xmlns:a16="http://schemas.microsoft.com/office/drawing/2014/main" id="{CD48308E-18C1-48E5-BA38-E261A13BB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8501" y="6350001"/>
              <a:ext cx="92075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1" name="Rectangle 265">
              <a:extLst>
                <a:ext uri="{FF2B5EF4-FFF2-40B4-BE49-F238E27FC236}">
                  <a16:creationId xmlns:a16="http://schemas.microsoft.com/office/drawing/2014/main" id="{DC46678C-4365-4311-913A-34556AF9A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50576" y="6373813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2" name="Rectangle 266">
              <a:extLst>
                <a:ext uri="{FF2B5EF4-FFF2-40B4-BE49-F238E27FC236}">
                  <a16:creationId xmlns:a16="http://schemas.microsoft.com/office/drawing/2014/main" id="{9D1A5A00-F0E0-4834-AE63-A8425E532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1063" y="63277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3" name="Rectangle 267">
              <a:extLst>
                <a:ext uri="{FF2B5EF4-FFF2-40B4-BE49-F238E27FC236}">
                  <a16:creationId xmlns:a16="http://schemas.microsoft.com/office/drawing/2014/main" id="{963D333A-E462-4266-BE0F-F60694E1F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1551" y="6442076"/>
              <a:ext cx="90488" cy="9048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4" name="Line 268">
              <a:extLst>
                <a:ext uri="{FF2B5EF4-FFF2-40B4-BE49-F238E27FC236}">
                  <a16:creationId xmlns:a16="http://schemas.microsoft.com/office/drawing/2014/main" id="{9E984B82-C5AB-4669-9731-4CBDF10998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1851" y="7835901"/>
              <a:ext cx="5397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5" name="Line 269">
              <a:extLst>
                <a:ext uri="{FF2B5EF4-FFF2-40B4-BE49-F238E27FC236}">
                  <a16:creationId xmlns:a16="http://schemas.microsoft.com/office/drawing/2014/main" id="{27C396A9-2C7E-4223-B4DE-DFA676E765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42338" y="7810501"/>
              <a:ext cx="49213" cy="254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6" name="Line 270">
              <a:extLst>
                <a:ext uri="{FF2B5EF4-FFF2-40B4-BE49-F238E27FC236}">
                  <a16:creationId xmlns:a16="http://schemas.microsoft.com/office/drawing/2014/main" id="{EB9CAC46-82D1-4E1F-A226-4A6619E0C6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23301" y="7789863"/>
              <a:ext cx="9525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7" name="Line 271">
              <a:extLst>
                <a:ext uri="{FF2B5EF4-FFF2-40B4-BE49-F238E27FC236}">
                  <a16:creationId xmlns:a16="http://schemas.microsoft.com/office/drawing/2014/main" id="{65D98F6C-5A94-46AE-AD1E-3551CEEFBC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32826" y="7789863"/>
              <a:ext cx="38100" cy="190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8" name="Line 272">
              <a:extLst>
                <a:ext uri="{FF2B5EF4-FFF2-40B4-BE49-F238E27FC236}">
                  <a16:creationId xmlns:a16="http://schemas.microsoft.com/office/drawing/2014/main" id="{F57E9FFE-0EDD-4301-9E8C-1754B2189E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04263" y="7826376"/>
              <a:ext cx="20638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5" name="Line 273">
              <a:extLst>
                <a:ext uri="{FF2B5EF4-FFF2-40B4-BE49-F238E27FC236}">
                  <a16:creationId xmlns:a16="http://schemas.microsoft.com/office/drawing/2014/main" id="{A30FCFD9-6FBA-4DFA-ABA1-6C4E10C10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24901" y="7835901"/>
              <a:ext cx="3175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1" name="Line 274">
              <a:extLst>
                <a:ext uri="{FF2B5EF4-FFF2-40B4-BE49-F238E27FC236}">
                  <a16:creationId xmlns:a16="http://schemas.microsoft.com/office/drawing/2014/main" id="{17222D22-0FC4-4DE4-A12D-5301B0D5CE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91576" y="7835901"/>
              <a:ext cx="2381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2" name="Line 275">
              <a:extLst>
                <a:ext uri="{FF2B5EF4-FFF2-40B4-BE49-F238E27FC236}">
                  <a16:creationId xmlns:a16="http://schemas.microsoft.com/office/drawing/2014/main" id="{91AAA138-64E6-49B2-9897-8A15BC6F19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15388" y="7821613"/>
              <a:ext cx="28575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3" name="Line 276">
              <a:extLst>
                <a:ext uri="{FF2B5EF4-FFF2-40B4-BE49-F238E27FC236}">
                  <a16:creationId xmlns:a16="http://schemas.microsoft.com/office/drawing/2014/main" id="{D58DB816-3D5F-4ECE-86EF-9D0D1E5D39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75713" y="7789863"/>
              <a:ext cx="30163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4" name="Line 277">
              <a:extLst>
                <a:ext uri="{FF2B5EF4-FFF2-40B4-BE49-F238E27FC236}">
                  <a16:creationId xmlns:a16="http://schemas.microsoft.com/office/drawing/2014/main" id="{B93B884C-4C70-4DAD-8D0B-2354935FF4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905876" y="7780338"/>
              <a:ext cx="19050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5" name="Line 278">
              <a:extLst>
                <a:ext uri="{FF2B5EF4-FFF2-40B4-BE49-F238E27FC236}">
                  <a16:creationId xmlns:a16="http://schemas.microsoft.com/office/drawing/2014/main" id="{E4FEAE7B-E3BC-46DC-9AB4-BB4999B402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956676" y="7745413"/>
              <a:ext cx="39688" cy="174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6" name="Line 279">
              <a:extLst>
                <a:ext uri="{FF2B5EF4-FFF2-40B4-BE49-F238E27FC236}">
                  <a16:creationId xmlns:a16="http://schemas.microsoft.com/office/drawing/2014/main" id="{8FA62400-0D68-4D8E-BFBA-A65551DCA6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96363" y="7745413"/>
              <a:ext cx="7938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7" name="Line 280">
              <a:extLst>
                <a:ext uri="{FF2B5EF4-FFF2-40B4-BE49-F238E27FC236}">
                  <a16:creationId xmlns:a16="http://schemas.microsoft.com/office/drawing/2014/main" id="{652DB49E-9ADB-4B4F-BB3C-1D15106EED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29701" y="7778751"/>
              <a:ext cx="38100" cy="381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8" name="Line 281">
              <a:extLst>
                <a:ext uri="{FF2B5EF4-FFF2-40B4-BE49-F238E27FC236}">
                  <a16:creationId xmlns:a16="http://schemas.microsoft.com/office/drawing/2014/main" id="{C7F63B29-026E-4C61-A52D-7E77DFAAEB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96376" y="7835901"/>
              <a:ext cx="5556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9" name="Line 282">
              <a:extLst>
                <a:ext uri="{FF2B5EF4-FFF2-40B4-BE49-F238E27FC236}">
                  <a16:creationId xmlns:a16="http://schemas.microsoft.com/office/drawing/2014/main" id="{96BE2033-CB78-4467-A715-D075D36DE1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85276" y="7789863"/>
              <a:ext cx="38100" cy="381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0" name="Line 283">
              <a:extLst>
                <a:ext uri="{FF2B5EF4-FFF2-40B4-BE49-F238E27FC236}">
                  <a16:creationId xmlns:a16="http://schemas.microsoft.com/office/drawing/2014/main" id="{156B673D-8E23-40A7-A819-EE067CFCDB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50363" y="7745413"/>
              <a:ext cx="19050" cy="174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1" name="Line 284">
              <a:extLst>
                <a:ext uri="{FF2B5EF4-FFF2-40B4-BE49-F238E27FC236}">
                  <a16:creationId xmlns:a16="http://schemas.microsoft.com/office/drawing/2014/main" id="{54A5E7F3-ACE8-48BC-BA21-99834B03C5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413" y="7737476"/>
              <a:ext cx="25400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2" name="Line 285">
              <a:extLst>
                <a:ext uri="{FF2B5EF4-FFF2-40B4-BE49-F238E27FC236}">
                  <a16:creationId xmlns:a16="http://schemas.microsoft.com/office/drawing/2014/main" id="{7FF7BCDE-3B62-4876-89F6-70457C36A7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9738" y="7721601"/>
              <a:ext cx="30163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3" name="Line 286">
              <a:extLst>
                <a:ext uri="{FF2B5EF4-FFF2-40B4-BE49-F238E27FC236}">
                  <a16:creationId xmlns:a16="http://schemas.microsoft.com/office/drawing/2014/main" id="{B9B29DEC-0367-4C0C-B177-1E35D0DF19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9901" y="7675563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4" name="Line 287">
              <a:extLst>
                <a:ext uri="{FF2B5EF4-FFF2-40B4-BE49-F238E27FC236}">
                  <a16:creationId xmlns:a16="http://schemas.microsoft.com/office/drawing/2014/main" id="{C1B24CD3-B455-4F4C-A459-A0198ED0C4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59901" y="7767638"/>
              <a:ext cx="0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5" name="Freeform 288">
              <a:extLst>
                <a:ext uri="{FF2B5EF4-FFF2-40B4-BE49-F238E27FC236}">
                  <a16:creationId xmlns:a16="http://schemas.microsoft.com/office/drawing/2014/main" id="{FDB1F366-CC20-4EAB-9BDA-60F9E8791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5451" y="76755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6" name="Freeform 289">
              <a:extLst>
                <a:ext uri="{FF2B5EF4-FFF2-40B4-BE49-F238E27FC236}">
                  <a16:creationId xmlns:a16="http://schemas.microsoft.com/office/drawing/2014/main" id="{FB12812B-7DAF-4D77-9E0D-BCEC0C21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5451" y="77708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7" name="Line 290">
              <a:extLst>
                <a:ext uri="{FF2B5EF4-FFF2-40B4-BE49-F238E27FC236}">
                  <a16:creationId xmlns:a16="http://schemas.microsoft.com/office/drawing/2014/main" id="{2D5304E3-090F-4CAB-952D-2DE68D1A5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9901" y="7721601"/>
              <a:ext cx="2381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8" name="Line 291">
              <a:extLst>
                <a:ext uri="{FF2B5EF4-FFF2-40B4-BE49-F238E27FC236}">
                  <a16:creationId xmlns:a16="http://schemas.microsoft.com/office/drawing/2014/main" id="{5B7ED7D8-7DDC-44D4-A881-949B2ABE84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20226" y="7721601"/>
              <a:ext cx="3016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9" name="Line 292">
              <a:extLst>
                <a:ext uri="{FF2B5EF4-FFF2-40B4-BE49-F238E27FC236}">
                  <a16:creationId xmlns:a16="http://schemas.microsoft.com/office/drawing/2014/main" id="{DD4610CC-57FA-4549-BC74-777003DE49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0388" y="7675563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0" name="Line 293">
              <a:extLst>
                <a:ext uri="{FF2B5EF4-FFF2-40B4-BE49-F238E27FC236}">
                  <a16:creationId xmlns:a16="http://schemas.microsoft.com/office/drawing/2014/main" id="{D02CD571-8A8B-4250-861E-768F507DAD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450388" y="7767638"/>
              <a:ext cx="0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1" name="Freeform 294">
              <a:extLst>
                <a:ext uri="{FF2B5EF4-FFF2-40B4-BE49-F238E27FC236}">
                  <a16:creationId xmlns:a16="http://schemas.microsoft.com/office/drawing/2014/main" id="{32939592-E2B0-4A92-A1C6-DABACA108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5938" y="76755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2" name="Freeform 295">
              <a:extLst>
                <a:ext uri="{FF2B5EF4-FFF2-40B4-BE49-F238E27FC236}">
                  <a16:creationId xmlns:a16="http://schemas.microsoft.com/office/drawing/2014/main" id="{CEED128F-F373-426A-80C2-0072B109A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5938" y="77708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3" name="Line 296">
              <a:extLst>
                <a:ext uri="{FF2B5EF4-FFF2-40B4-BE49-F238E27FC236}">
                  <a16:creationId xmlns:a16="http://schemas.microsoft.com/office/drawing/2014/main" id="{2A1575AF-13D6-4161-AF00-7B023A1307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0388" y="7721601"/>
              <a:ext cx="2540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4" name="Line 297">
              <a:extLst>
                <a:ext uri="{FF2B5EF4-FFF2-40B4-BE49-F238E27FC236}">
                  <a16:creationId xmlns:a16="http://schemas.microsoft.com/office/drawing/2014/main" id="{71AA718C-2124-461A-A8EA-F09EC1F81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12301" y="7721601"/>
              <a:ext cx="3016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5" name="Line 298">
              <a:extLst>
                <a:ext uri="{FF2B5EF4-FFF2-40B4-BE49-F238E27FC236}">
                  <a16:creationId xmlns:a16="http://schemas.microsoft.com/office/drawing/2014/main" id="{7078093E-6273-46E2-B010-1976AAF2F4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42463" y="7664451"/>
              <a:ext cx="0" cy="111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6" name="Line 299">
              <a:extLst>
                <a:ext uri="{FF2B5EF4-FFF2-40B4-BE49-F238E27FC236}">
                  <a16:creationId xmlns:a16="http://schemas.microsoft.com/office/drawing/2014/main" id="{BD116C95-073B-4016-830A-3AC61B7830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42463" y="7767638"/>
              <a:ext cx="0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7" name="Freeform 300">
              <a:extLst>
                <a:ext uri="{FF2B5EF4-FFF2-40B4-BE49-F238E27FC236}">
                  <a16:creationId xmlns:a16="http://schemas.microsoft.com/office/drawing/2014/main" id="{833D2B32-C20F-4BF3-B933-359908463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426" y="76644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8" name="Freeform 301">
              <a:extLst>
                <a:ext uri="{FF2B5EF4-FFF2-40B4-BE49-F238E27FC236}">
                  <a16:creationId xmlns:a16="http://schemas.microsoft.com/office/drawing/2014/main" id="{E0125197-C358-436D-BA6D-D79658F32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426" y="77819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9" name="Line 302">
              <a:extLst>
                <a:ext uri="{FF2B5EF4-FFF2-40B4-BE49-F238E27FC236}">
                  <a16:creationId xmlns:a16="http://schemas.microsoft.com/office/drawing/2014/main" id="{5FD6F5E6-C80F-4B38-B5AC-7025FD9324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42463" y="7721601"/>
              <a:ext cx="2381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0" name="Line 303">
              <a:extLst>
                <a:ext uri="{FF2B5EF4-FFF2-40B4-BE49-F238E27FC236}">
                  <a16:creationId xmlns:a16="http://schemas.microsoft.com/office/drawing/2014/main" id="{CD271178-1AD2-45C0-8874-3D93D418C7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02788" y="7721601"/>
              <a:ext cx="3016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1" name="Line 304">
              <a:extLst>
                <a:ext uri="{FF2B5EF4-FFF2-40B4-BE49-F238E27FC236}">
                  <a16:creationId xmlns:a16="http://schemas.microsoft.com/office/drawing/2014/main" id="{6262AFB7-120E-4A00-836C-15B47F1925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32951" y="7664451"/>
              <a:ext cx="0" cy="111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2" name="Line 305">
              <a:extLst>
                <a:ext uri="{FF2B5EF4-FFF2-40B4-BE49-F238E27FC236}">
                  <a16:creationId xmlns:a16="http://schemas.microsoft.com/office/drawing/2014/main" id="{980AA25F-8885-4E8D-8D3E-57AD0B0F49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32951" y="7767638"/>
              <a:ext cx="0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3" name="Freeform 306">
              <a:extLst>
                <a:ext uri="{FF2B5EF4-FFF2-40B4-BE49-F238E27FC236}">
                  <a16:creationId xmlns:a16="http://schemas.microsoft.com/office/drawing/2014/main" id="{E4634EF6-7E74-4841-B8E4-FA51B71B8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6913" y="76644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4" name="Freeform 307">
              <a:extLst>
                <a:ext uri="{FF2B5EF4-FFF2-40B4-BE49-F238E27FC236}">
                  <a16:creationId xmlns:a16="http://schemas.microsoft.com/office/drawing/2014/main" id="{C4A7096C-C585-4B24-91C6-C9BD7C5D3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6913" y="77819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5" name="Line 308">
              <a:extLst>
                <a:ext uri="{FF2B5EF4-FFF2-40B4-BE49-F238E27FC236}">
                  <a16:creationId xmlns:a16="http://schemas.microsoft.com/office/drawing/2014/main" id="{ACBA53E7-E867-4EB7-A366-732D357071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32951" y="7707313"/>
              <a:ext cx="17463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6" name="Line 309">
              <a:extLst>
                <a:ext uri="{FF2B5EF4-FFF2-40B4-BE49-F238E27FC236}">
                  <a16:creationId xmlns:a16="http://schemas.microsoft.com/office/drawing/2014/main" id="{45E2A76E-616A-4BFF-8CD9-4ECB6F955E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80576" y="7653338"/>
              <a:ext cx="42863" cy="301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7" name="Line 310">
              <a:extLst>
                <a:ext uri="{FF2B5EF4-FFF2-40B4-BE49-F238E27FC236}">
                  <a16:creationId xmlns:a16="http://schemas.microsoft.com/office/drawing/2014/main" id="{FF7C2022-086C-45D4-8FB4-548A3A0D8A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23438" y="7585076"/>
              <a:ext cx="0" cy="222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8" name="Line 311">
              <a:extLst>
                <a:ext uri="{FF2B5EF4-FFF2-40B4-BE49-F238E27FC236}">
                  <a16:creationId xmlns:a16="http://schemas.microsoft.com/office/drawing/2014/main" id="{C06CD5C1-E5D0-4068-B489-334F7351E2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23438" y="7699376"/>
              <a:ext cx="0" cy="238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9" name="Freeform 312">
              <a:extLst>
                <a:ext uri="{FF2B5EF4-FFF2-40B4-BE49-F238E27FC236}">
                  <a16:creationId xmlns:a16="http://schemas.microsoft.com/office/drawing/2014/main" id="{9EACD821-4F3E-4378-AC0E-499370A48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7401" y="75850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0" name="Freeform 313">
              <a:extLst>
                <a:ext uri="{FF2B5EF4-FFF2-40B4-BE49-F238E27FC236}">
                  <a16:creationId xmlns:a16="http://schemas.microsoft.com/office/drawing/2014/main" id="{A3AFF662-9F13-41B0-9F26-A56F64E40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7401" y="772318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1" name="Line 314">
              <a:extLst>
                <a:ext uri="{FF2B5EF4-FFF2-40B4-BE49-F238E27FC236}">
                  <a16:creationId xmlns:a16="http://schemas.microsoft.com/office/drawing/2014/main" id="{06EB4415-0B81-4928-B464-610A5D6642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23438" y="7653338"/>
              <a:ext cx="15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2" name="Line 315">
              <a:extLst>
                <a:ext uri="{FF2B5EF4-FFF2-40B4-BE49-F238E27FC236}">
                  <a16:creationId xmlns:a16="http://schemas.microsoft.com/office/drawing/2014/main" id="{309DCD41-931D-4CBF-811B-962B6692B8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61538" y="7653338"/>
              <a:ext cx="523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3" name="Line 316">
              <a:extLst>
                <a:ext uri="{FF2B5EF4-FFF2-40B4-BE49-F238E27FC236}">
                  <a16:creationId xmlns:a16="http://schemas.microsoft.com/office/drawing/2014/main" id="{ABD11156-BA9A-42BB-9F06-15F47F9FAC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13926" y="7561263"/>
              <a:ext cx="0" cy="460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4" name="Line 317">
              <a:extLst>
                <a:ext uri="{FF2B5EF4-FFF2-40B4-BE49-F238E27FC236}">
                  <a16:creationId xmlns:a16="http://schemas.microsoft.com/office/drawing/2014/main" id="{EC4631E8-9636-400D-88FB-5B93D61954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13926" y="7699376"/>
              <a:ext cx="0" cy="460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5" name="Freeform 318">
              <a:extLst>
                <a:ext uri="{FF2B5EF4-FFF2-40B4-BE49-F238E27FC236}">
                  <a16:creationId xmlns:a16="http://schemas.microsoft.com/office/drawing/2014/main" id="{230ED98C-2A00-4031-BEE4-547F7E74E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9476" y="75612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8" name="Freeform 319">
              <a:extLst>
                <a:ext uri="{FF2B5EF4-FFF2-40B4-BE49-F238E27FC236}">
                  <a16:creationId xmlns:a16="http://schemas.microsoft.com/office/drawing/2014/main" id="{1DA0A4E6-01BC-4CDB-9C3F-C52D6B08D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9476" y="77454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9" name="Line 320">
              <a:extLst>
                <a:ext uri="{FF2B5EF4-FFF2-40B4-BE49-F238E27FC236}">
                  <a16:creationId xmlns:a16="http://schemas.microsoft.com/office/drawing/2014/main" id="{8183B307-0700-42C4-9536-E9658F73E0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13926" y="7651751"/>
              <a:ext cx="0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0" name="Line 321">
              <a:extLst>
                <a:ext uri="{FF2B5EF4-FFF2-40B4-BE49-F238E27FC236}">
                  <a16:creationId xmlns:a16="http://schemas.microsoft.com/office/drawing/2014/main" id="{B8B1A7F6-2856-4734-AA35-73CCD013F2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32976" y="7570788"/>
              <a:ext cx="26988" cy="492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1" name="Line 322">
              <a:extLst>
                <a:ext uri="{FF2B5EF4-FFF2-40B4-BE49-F238E27FC236}">
                  <a16:creationId xmlns:a16="http://schemas.microsoft.com/office/drawing/2014/main" id="{E243AC34-9927-4B86-8E84-384DD0F305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77426" y="7493001"/>
              <a:ext cx="28575" cy="476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2" name="Line 323">
              <a:extLst>
                <a:ext uri="{FF2B5EF4-FFF2-40B4-BE49-F238E27FC236}">
                  <a16:creationId xmlns:a16="http://schemas.microsoft.com/office/drawing/2014/main" id="{2C955ED4-BEAB-408E-910C-BBD6E1222D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06001" y="7362826"/>
              <a:ext cx="0" cy="841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3" name="Line 324">
              <a:extLst>
                <a:ext uri="{FF2B5EF4-FFF2-40B4-BE49-F238E27FC236}">
                  <a16:creationId xmlns:a16="http://schemas.microsoft.com/office/drawing/2014/main" id="{F5DB5AEA-82D8-46ED-82A8-463C5B66A1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06001" y="7539038"/>
              <a:ext cx="0" cy="873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4" name="Freeform 325">
              <a:extLst>
                <a:ext uri="{FF2B5EF4-FFF2-40B4-BE49-F238E27FC236}">
                  <a16:creationId xmlns:a16="http://schemas.microsoft.com/office/drawing/2014/main" id="{55B9C884-9CB0-4D21-85B1-F9F181F9C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73628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5" name="Freeform 326">
              <a:extLst>
                <a:ext uri="{FF2B5EF4-FFF2-40B4-BE49-F238E27FC236}">
                  <a16:creationId xmlns:a16="http://schemas.microsoft.com/office/drawing/2014/main" id="{C632EFE6-680A-4646-A1A0-3FC7CCEF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76263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6" name="Line 327">
              <a:extLst>
                <a:ext uri="{FF2B5EF4-FFF2-40B4-BE49-F238E27FC236}">
                  <a16:creationId xmlns:a16="http://schemas.microsoft.com/office/drawing/2014/main" id="{B32A32C9-B7AA-48DC-B190-2C65842049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06001" y="7491413"/>
              <a:ext cx="0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7" name="Line 328">
              <a:extLst>
                <a:ext uri="{FF2B5EF4-FFF2-40B4-BE49-F238E27FC236}">
                  <a16:creationId xmlns:a16="http://schemas.microsoft.com/office/drawing/2014/main" id="{225E6D7F-8794-4D77-B8BC-DBB3F4177E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28226" y="7421563"/>
              <a:ext cx="33338" cy="428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8" name="Line 329">
              <a:extLst>
                <a:ext uri="{FF2B5EF4-FFF2-40B4-BE49-F238E27FC236}">
                  <a16:creationId xmlns:a16="http://schemas.microsoft.com/office/drawing/2014/main" id="{134E0BBF-47D2-40B4-B956-2613F8C92C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83788" y="7378701"/>
              <a:ext cx="12700" cy="142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9" name="Line 330">
              <a:extLst>
                <a:ext uri="{FF2B5EF4-FFF2-40B4-BE49-F238E27FC236}">
                  <a16:creationId xmlns:a16="http://schemas.microsoft.com/office/drawing/2014/main" id="{84319859-976E-47E4-9F40-2C3D8D965C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96488" y="7275513"/>
              <a:ext cx="0" cy="571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0" name="Line 331">
              <a:extLst>
                <a:ext uri="{FF2B5EF4-FFF2-40B4-BE49-F238E27FC236}">
                  <a16:creationId xmlns:a16="http://schemas.microsoft.com/office/drawing/2014/main" id="{4B43E2E2-E448-4754-A9E8-BE2798BF26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96488" y="7424738"/>
              <a:ext cx="0" cy="603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1" name="Freeform 332">
              <a:extLst>
                <a:ext uri="{FF2B5EF4-FFF2-40B4-BE49-F238E27FC236}">
                  <a16:creationId xmlns:a16="http://schemas.microsoft.com/office/drawing/2014/main" id="{0DEE17E4-2168-4FD0-8F1D-9D91F4D1A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1" y="72755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2" name="Freeform 333">
              <a:extLst>
                <a:ext uri="{FF2B5EF4-FFF2-40B4-BE49-F238E27FC236}">
                  <a16:creationId xmlns:a16="http://schemas.microsoft.com/office/drawing/2014/main" id="{12236E8A-F60F-43D5-A806-1EBC74EE8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1" y="74850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3" name="Line 334">
              <a:extLst>
                <a:ext uri="{FF2B5EF4-FFF2-40B4-BE49-F238E27FC236}">
                  <a16:creationId xmlns:a16="http://schemas.microsoft.com/office/drawing/2014/main" id="{DEA60073-10E2-4688-8DA5-2FF397EE8C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96488" y="7351713"/>
              <a:ext cx="25400" cy="269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4" name="Line 335">
              <a:extLst>
                <a:ext uri="{FF2B5EF4-FFF2-40B4-BE49-F238E27FC236}">
                  <a16:creationId xmlns:a16="http://schemas.microsoft.com/office/drawing/2014/main" id="{A763E3C3-328F-4C40-B22E-5F6424EE8E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47288" y="7288213"/>
              <a:ext cx="38100" cy="381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5" name="Line 336">
              <a:extLst>
                <a:ext uri="{FF2B5EF4-FFF2-40B4-BE49-F238E27FC236}">
                  <a16:creationId xmlns:a16="http://schemas.microsoft.com/office/drawing/2014/main" id="{B29F7CCD-7DF3-4AB1-8540-D82171C4C3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6976" y="7134226"/>
              <a:ext cx="0" cy="1079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6" name="Line 337">
              <a:extLst>
                <a:ext uri="{FF2B5EF4-FFF2-40B4-BE49-F238E27FC236}">
                  <a16:creationId xmlns:a16="http://schemas.microsoft.com/office/drawing/2014/main" id="{E70F19F7-043E-48B1-BA0E-E03E8B74C8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86976" y="7332663"/>
              <a:ext cx="0" cy="1111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7" name="Freeform 338">
              <a:extLst>
                <a:ext uri="{FF2B5EF4-FFF2-40B4-BE49-F238E27FC236}">
                  <a16:creationId xmlns:a16="http://schemas.microsoft.com/office/drawing/2014/main" id="{429B8D77-2DEE-4D2B-985A-DA1A61818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0938" y="713422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8" name="Freeform 339">
              <a:extLst>
                <a:ext uri="{FF2B5EF4-FFF2-40B4-BE49-F238E27FC236}">
                  <a16:creationId xmlns:a16="http://schemas.microsoft.com/office/drawing/2014/main" id="{EA30F8A7-B2F6-4565-B43E-569273BE1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0938" y="744378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9" name="Line 340">
              <a:extLst>
                <a:ext uri="{FF2B5EF4-FFF2-40B4-BE49-F238E27FC236}">
                  <a16:creationId xmlns:a16="http://schemas.microsoft.com/office/drawing/2014/main" id="{C9D47FC4-4B45-447E-86D7-3516EF7C03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102851" y="7205663"/>
              <a:ext cx="23813" cy="508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0" name="Line 341">
              <a:extLst>
                <a:ext uri="{FF2B5EF4-FFF2-40B4-BE49-F238E27FC236}">
                  <a16:creationId xmlns:a16="http://schemas.microsoft.com/office/drawing/2014/main" id="{6CB40EB7-D657-4559-87A5-979E5BD98D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142538" y="7124701"/>
              <a:ext cx="25400" cy="492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1" name="Line 342">
              <a:extLst>
                <a:ext uri="{FF2B5EF4-FFF2-40B4-BE49-F238E27FC236}">
                  <a16:creationId xmlns:a16="http://schemas.microsoft.com/office/drawing/2014/main" id="{1E38BD79-02E8-4F11-8338-34EC322B13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77463" y="6954838"/>
              <a:ext cx="0" cy="1047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2" name="Line 343">
              <a:extLst>
                <a:ext uri="{FF2B5EF4-FFF2-40B4-BE49-F238E27FC236}">
                  <a16:creationId xmlns:a16="http://schemas.microsoft.com/office/drawing/2014/main" id="{B5565057-AD7B-4DCD-88EC-B430EE4FDE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177463" y="7150101"/>
              <a:ext cx="0" cy="1063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3" name="Freeform 344">
              <a:extLst>
                <a:ext uri="{FF2B5EF4-FFF2-40B4-BE49-F238E27FC236}">
                  <a16:creationId xmlns:a16="http://schemas.microsoft.com/office/drawing/2014/main" id="{B4BF906B-C62A-4054-8CC4-929250E49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3013" y="69548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4" name="Freeform 345">
              <a:extLst>
                <a:ext uri="{FF2B5EF4-FFF2-40B4-BE49-F238E27FC236}">
                  <a16:creationId xmlns:a16="http://schemas.microsoft.com/office/drawing/2014/main" id="{ABF3705C-AA8E-4B97-AE32-02EB24CB5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3013" y="72564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5" name="Line 346">
              <a:extLst>
                <a:ext uri="{FF2B5EF4-FFF2-40B4-BE49-F238E27FC236}">
                  <a16:creationId xmlns:a16="http://schemas.microsoft.com/office/drawing/2014/main" id="{6BEB3059-C6E7-4648-A2A2-B5AA32ABC6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183813" y="7043738"/>
              <a:ext cx="26988" cy="492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6" name="Line 347">
              <a:extLst>
                <a:ext uri="{FF2B5EF4-FFF2-40B4-BE49-F238E27FC236}">
                  <a16:creationId xmlns:a16="http://schemas.microsoft.com/office/drawing/2014/main" id="{F4F0FBCD-3E37-4543-BFAF-DED3717AEA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29851" y="6964363"/>
              <a:ext cx="26988" cy="476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7" name="Line 348">
              <a:extLst>
                <a:ext uri="{FF2B5EF4-FFF2-40B4-BE49-F238E27FC236}">
                  <a16:creationId xmlns:a16="http://schemas.microsoft.com/office/drawing/2014/main" id="{8C502C51-AC7C-4DBD-AAE0-AB643BCBE1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67951" y="6784976"/>
              <a:ext cx="0" cy="1143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8" name="Line 349">
              <a:extLst>
                <a:ext uri="{FF2B5EF4-FFF2-40B4-BE49-F238E27FC236}">
                  <a16:creationId xmlns:a16="http://schemas.microsoft.com/office/drawing/2014/main" id="{2D9A1AE5-4F28-452A-AFF7-8FF10B19D7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67951" y="6989763"/>
              <a:ext cx="0" cy="1143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9" name="Freeform 350">
              <a:extLst>
                <a:ext uri="{FF2B5EF4-FFF2-40B4-BE49-F238E27FC236}">
                  <a16:creationId xmlns:a16="http://schemas.microsoft.com/office/drawing/2014/main" id="{B9509377-72AB-4A34-9513-A622670DF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3501" y="67849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0" name="Freeform 351">
              <a:extLst>
                <a:ext uri="{FF2B5EF4-FFF2-40B4-BE49-F238E27FC236}">
                  <a16:creationId xmlns:a16="http://schemas.microsoft.com/office/drawing/2014/main" id="{BD385A70-12B2-4C2F-A8C1-C90D349D7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3501" y="71040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1" name="Line 352">
              <a:extLst>
                <a:ext uri="{FF2B5EF4-FFF2-40B4-BE49-F238E27FC236}">
                  <a16:creationId xmlns:a16="http://schemas.microsoft.com/office/drawing/2014/main" id="{F2B8F3C3-C60A-43E2-9598-76D80FA107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75888" y="6953251"/>
              <a:ext cx="33338" cy="428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2" name="Line 353">
              <a:extLst>
                <a:ext uri="{FF2B5EF4-FFF2-40B4-BE49-F238E27FC236}">
                  <a16:creationId xmlns:a16="http://schemas.microsoft.com/office/drawing/2014/main" id="{1ABC7F39-02FA-40A8-B617-2308482A91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1451" y="7026276"/>
              <a:ext cx="28575" cy="333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3" name="Line 354">
              <a:extLst>
                <a:ext uri="{FF2B5EF4-FFF2-40B4-BE49-F238E27FC236}">
                  <a16:creationId xmlns:a16="http://schemas.microsoft.com/office/drawing/2014/main" id="{436E9861-7093-4634-B072-61FF10D809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60026" y="6942138"/>
              <a:ext cx="0" cy="714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4" name="Line 355">
              <a:extLst>
                <a:ext uri="{FF2B5EF4-FFF2-40B4-BE49-F238E27FC236}">
                  <a16:creationId xmlns:a16="http://schemas.microsoft.com/office/drawing/2014/main" id="{AC75A960-F7C6-414C-92B3-93CD5A4E92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60026" y="7104063"/>
              <a:ext cx="0" cy="746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5" name="Freeform 356">
              <a:extLst>
                <a:ext uri="{FF2B5EF4-FFF2-40B4-BE49-F238E27FC236}">
                  <a16:creationId xmlns:a16="http://schemas.microsoft.com/office/drawing/2014/main" id="{02485CBD-91F5-4416-86E3-4B2DBFB26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3988" y="69421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6" name="Freeform 357">
              <a:extLst>
                <a:ext uri="{FF2B5EF4-FFF2-40B4-BE49-F238E27FC236}">
                  <a16:creationId xmlns:a16="http://schemas.microsoft.com/office/drawing/2014/main" id="{5C44E772-D352-4E0C-84C7-4B7D7B5FA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3988" y="71786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7" name="Line 358">
              <a:extLst>
                <a:ext uri="{FF2B5EF4-FFF2-40B4-BE49-F238E27FC236}">
                  <a16:creationId xmlns:a16="http://schemas.microsoft.com/office/drawing/2014/main" id="{DB1FBFCB-54E2-42CD-82D3-F15878622B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60026" y="7059613"/>
              <a:ext cx="1111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8" name="Line 359">
              <a:extLst>
                <a:ext uri="{FF2B5EF4-FFF2-40B4-BE49-F238E27FC236}">
                  <a16:creationId xmlns:a16="http://schemas.microsoft.com/office/drawing/2014/main" id="{A6E54D9E-19DD-4B17-AF31-58CA0CA093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07651" y="7059613"/>
              <a:ext cx="4286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9" name="Line 360">
              <a:extLst>
                <a:ext uri="{FF2B5EF4-FFF2-40B4-BE49-F238E27FC236}">
                  <a16:creationId xmlns:a16="http://schemas.microsoft.com/office/drawing/2014/main" id="{BB1CDF7A-E5D5-4D38-9DF0-B408ED970F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50513" y="6942138"/>
              <a:ext cx="0" cy="714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0" name="Line 361">
              <a:extLst>
                <a:ext uri="{FF2B5EF4-FFF2-40B4-BE49-F238E27FC236}">
                  <a16:creationId xmlns:a16="http://schemas.microsoft.com/office/drawing/2014/main" id="{F8CE6816-6EE0-4A4F-B849-4446CD4623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50513" y="7104063"/>
              <a:ext cx="0" cy="746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1" name="Freeform 362">
              <a:extLst>
                <a:ext uri="{FF2B5EF4-FFF2-40B4-BE49-F238E27FC236}">
                  <a16:creationId xmlns:a16="http://schemas.microsoft.com/office/drawing/2014/main" id="{063BE931-5D64-4139-A5F9-22BC096FF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476" y="694213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2" name="Freeform 363">
              <a:extLst>
                <a:ext uri="{FF2B5EF4-FFF2-40B4-BE49-F238E27FC236}">
                  <a16:creationId xmlns:a16="http://schemas.microsoft.com/office/drawing/2014/main" id="{BCAA130F-A0AF-48A4-9BD5-131FA46A3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476" y="71786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3" name="Line 364">
              <a:extLst>
                <a:ext uri="{FF2B5EF4-FFF2-40B4-BE49-F238E27FC236}">
                  <a16:creationId xmlns:a16="http://schemas.microsoft.com/office/drawing/2014/main" id="{502ED969-9AD7-4DF2-BD67-33B8D140AC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50513" y="7053263"/>
              <a:ext cx="11113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4" name="Line 365">
              <a:extLst>
                <a:ext uri="{FF2B5EF4-FFF2-40B4-BE49-F238E27FC236}">
                  <a16:creationId xmlns:a16="http://schemas.microsoft.com/office/drawing/2014/main" id="{F025C19C-001B-4667-AD51-723CDE1BE3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93376" y="7013576"/>
              <a:ext cx="47625" cy="222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5" name="Line 366">
              <a:extLst>
                <a:ext uri="{FF2B5EF4-FFF2-40B4-BE49-F238E27FC236}">
                  <a16:creationId xmlns:a16="http://schemas.microsoft.com/office/drawing/2014/main" id="{3A948202-EB92-4AAC-A586-4ABCA58948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41001" y="6929438"/>
              <a:ext cx="0" cy="381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6" name="Line 367">
              <a:extLst>
                <a:ext uri="{FF2B5EF4-FFF2-40B4-BE49-F238E27FC236}">
                  <a16:creationId xmlns:a16="http://schemas.microsoft.com/office/drawing/2014/main" id="{21C85EBE-EA64-4071-8F71-46CA74D5A2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41001" y="7059613"/>
              <a:ext cx="0" cy="396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7" name="Freeform 368">
              <a:extLst>
                <a:ext uri="{FF2B5EF4-FFF2-40B4-BE49-F238E27FC236}">
                  <a16:creationId xmlns:a16="http://schemas.microsoft.com/office/drawing/2014/main" id="{A8D18E58-D24E-403D-82E9-F67005E0E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6551" y="69294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8" name="Freeform 369">
              <a:extLst>
                <a:ext uri="{FF2B5EF4-FFF2-40B4-BE49-F238E27FC236}">
                  <a16:creationId xmlns:a16="http://schemas.microsoft.com/office/drawing/2014/main" id="{10C0C209-E9D5-4B72-B4FE-76DDE8BB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6551" y="70993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9" name="Line 370">
              <a:extLst>
                <a:ext uri="{FF2B5EF4-FFF2-40B4-BE49-F238E27FC236}">
                  <a16:creationId xmlns:a16="http://schemas.microsoft.com/office/drawing/2014/main" id="{5C59257C-146F-4298-81E2-AB5C06B9A2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41001" y="7013576"/>
              <a:ext cx="15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0" name="Line 371">
              <a:extLst>
                <a:ext uri="{FF2B5EF4-FFF2-40B4-BE49-F238E27FC236}">
                  <a16:creationId xmlns:a16="http://schemas.microsoft.com/office/drawing/2014/main" id="{15011371-987C-44E0-9790-968B878046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79101" y="7013576"/>
              <a:ext cx="523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1" name="Line 372">
              <a:extLst>
                <a:ext uri="{FF2B5EF4-FFF2-40B4-BE49-F238E27FC236}">
                  <a16:creationId xmlns:a16="http://schemas.microsoft.com/office/drawing/2014/main" id="{0013EC63-F8BE-4E7D-A144-EC065C7797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1488" y="6929438"/>
              <a:ext cx="0" cy="381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2" name="Line 373">
              <a:extLst>
                <a:ext uri="{FF2B5EF4-FFF2-40B4-BE49-F238E27FC236}">
                  <a16:creationId xmlns:a16="http://schemas.microsoft.com/office/drawing/2014/main" id="{00362AA9-34A8-457A-8BEF-4B1F7AE856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31488" y="7059613"/>
              <a:ext cx="0" cy="396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3" name="Freeform 374">
              <a:extLst>
                <a:ext uri="{FF2B5EF4-FFF2-40B4-BE49-F238E27FC236}">
                  <a16:creationId xmlns:a16="http://schemas.microsoft.com/office/drawing/2014/main" id="{6C8FB234-65C2-4E76-9AEE-D42FFD2E9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69294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4" name="Freeform 375">
              <a:extLst>
                <a:ext uri="{FF2B5EF4-FFF2-40B4-BE49-F238E27FC236}">
                  <a16:creationId xmlns:a16="http://schemas.microsoft.com/office/drawing/2014/main" id="{C8C0745A-591F-43BC-B77E-75915CD28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70993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5" name="Line 376">
              <a:extLst>
                <a:ext uri="{FF2B5EF4-FFF2-40B4-BE49-F238E27FC236}">
                  <a16:creationId xmlns:a16="http://schemas.microsoft.com/office/drawing/2014/main" id="{C3C0DFB1-588C-4123-BE62-39B57E5513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1488" y="7013576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6" name="Line 377">
              <a:extLst>
                <a:ext uri="{FF2B5EF4-FFF2-40B4-BE49-F238E27FC236}">
                  <a16:creationId xmlns:a16="http://schemas.microsoft.com/office/drawing/2014/main" id="{15DC414E-DB47-41D9-AE2E-6F79E44D1B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44188" y="7048501"/>
              <a:ext cx="17463" cy="523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7" name="Line 378">
              <a:extLst>
                <a:ext uri="{FF2B5EF4-FFF2-40B4-BE49-F238E27FC236}">
                  <a16:creationId xmlns:a16="http://schemas.microsoft.com/office/drawing/2014/main" id="{1B407C72-E641-4621-9465-767E129A3C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75938" y="7134226"/>
              <a:ext cx="17463" cy="508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8" name="Line 379">
              <a:extLst>
                <a:ext uri="{FF2B5EF4-FFF2-40B4-BE49-F238E27FC236}">
                  <a16:creationId xmlns:a16="http://schemas.microsoft.com/office/drawing/2014/main" id="{0C13193B-95D9-4951-80E3-ABF23782FB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06101" y="7219951"/>
              <a:ext cx="17463" cy="444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9" name="Line 380">
              <a:extLst>
                <a:ext uri="{FF2B5EF4-FFF2-40B4-BE49-F238E27FC236}">
                  <a16:creationId xmlns:a16="http://schemas.microsoft.com/office/drawing/2014/main" id="{76F7BCDC-6AF9-411D-81A2-027F9AD49D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3563" y="7185026"/>
              <a:ext cx="0" cy="333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0" name="Line 381">
              <a:extLst>
                <a:ext uri="{FF2B5EF4-FFF2-40B4-BE49-F238E27FC236}">
                  <a16:creationId xmlns:a16="http://schemas.microsoft.com/office/drawing/2014/main" id="{A04B40FA-4A36-4283-BFAC-F2BE60BFB3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723563" y="7310438"/>
              <a:ext cx="0" cy="349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1" name="Freeform 382">
              <a:extLst>
                <a:ext uri="{FF2B5EF4-FFF2-40B4-BE49-F238E27FC236}">
                  <a16:creationId xmlns:a16="http://schemas.microsoft.com/office/drawing/2014/main" id="{C925BF04-160C-456B-9E0B-0102B3369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7526" y="71850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2" name="Freeform 383">
              <a:extLst>
                <a:ext uri="{FF2B5EF4-FFF2-40B4-BE49-F238E27FC236}">
                  <a16:creationId xmlns:a16="http://schemas.microsoft.com/office/drawing/2014/main" id="{797396EE-4025-41BC-8BCC-2E8178856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7526" y="73453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3" name="Line 384">
              <a:extLst>
                <a:ext uri="{FF2B5EF4-FFF2-40B4-BE49-F238E27FC236}">
                  <a16:creationId xmlns:a16="http://schemas.microsoft.com/office/drawing/2014/main" id="{F7223558-90AF-4AA0-8489-B977588207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723563" y="7261226"/>
              <a:ext cx="6350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4" name="Line 385">
              <a:extLst>
                <a:ext uri="{FF2B5EF4-FFF2-40B4-BE49-F238E27FC236}">
                  <a16:creationId xmlns:a16="http://schemas.microsoft.com/office/drawing/2014/main" id="{BEB5E7F0-3214-4843-8E0B-393B9CDBC2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764838" y="7242176"/>
              <a:ext cx="49213" cy="111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5" name="Line 386">
              <a:extLst>
                <a:ext uri="{FF2B5EF4-FFF2-40B4-BE49-F238E27FC236}">
                  <a16:creationId xmlns:a16="http://schemas.microsoft.com/office/drawing/2014/main" id="{05AEBBE9-6BA1-4B18-8A41-FAE6E332C0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14051" y="7145338"/>
              <a:ext cx="0" cy="508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6" name="Line 387">
              <a:extLst>
                <a:ext uri="{FF2B5EF4-FFF2-40B4-BE49-F238E27FC236}">
                  <a16:creationId xmlns:a16="http://schemas.microsoft.com/office/drawing/2014/main" id="{D21A0C9D-BCF1-4924-A5AA-7128290E0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14051" y="7288213"/>
              <a:ext cx="0" cy="508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7" name="Freeform 388">
              <a:extLst>
                <a:ext uri="{FF2B5EF4-FFF2-40B4-BE49-F238E27FC236}">
                  <a16:creationId xmlns:a16="http://schemas.microsoft.com/office/drawing/2014/main" id="{7FF7C0C0-4A66-4B5B-B97A-A52C61216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8013" y="71453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8" name="Freeform 389">
              <a:extLst>
                <a:ext uri="{FF2B5EF4-FFF2-40B4-BE49-F238E27FC236}">
                  <a16:creationId xmlns:a16="http://schemas.microsoft.com/office/drawing/2014/main" id="{F466F7BC-F469-408C-9BB4-8A9E020BA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8013" y="73390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9" name="Line 390">
              <a:extLst>
                <a:ext uri="{FF2B5EF4-FFF2-40B4-BE49-F238E27FC236}">
                  <a16:creationId xmlns:a16="http://schemas.microsoft.com/office/drawing/2014/main" id="{FBB09626-9B1D-4439-8A25-7D82B7D337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14051" y="7242176"/>
              <a:ext cx="4763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0" name="Line 391">
              <a:extLst>
                <a:ext uri="{FF2B5EF4-FFF2-40B4-BE49-F238E27FC236}">
                  <a16:creationId xmlns:a16="http://schemas.microsoft.com/office/drawing/2014/main" id="{AA12019C-07C8-4379-9664-F4940E16F6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50563" y="7259638"/>
              <a:ext cx="47625" cy="254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1" name="Line 392">
              <a:extLst>
                <a:ext uri="{FF2B5EF4-FFF2-40B4-BE49-F238E27FC236}">
                  <a16:creationId xmlns:a16="http://schemas.microsoft.com/office/drawing/2014/main" id="{0F4C6C89-0A65-40A9-86CD-3036EABBB3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04538" y="7212013"/>
              <a:ext cx="0" cy="301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2" name="Line 393">
              <a:extLst>
                <a:ext uri="{FF2B5EF4-FFF2-40B4-BE49-F238E27FC236}">
                  <a16:creationId xmlns:a16="http://schemas.microsoft.com/office/drawing/2014/main" id="{A21979D1-4350-4DE9-8C43-B53C1258F0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904538" y="7332663"/>
              <a:ext cx="0" cy="333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3" name="Freeform 394">
              <a:extLst>
                <a:ext uri="{FF2B5EF4-FFF2-40B4-BE49-F238E27FC236}">
                  <a16:creationId xmlns:a16="http://schemas.microsoft.com/office/drawing/2014/main" id="{7DDC0611-CC26-42E9-BABD-8A9483AE9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1" y="721201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4" name="Freeform 395">
              <a:extLst>
                <a:ext uri="{FF2B5EF4-FFF2-40B4-BE49-F238E27FC236}">
                  <a16:creationId xmlns:a16="http://schemas.microsoft.com/office/drawing/2014/main" id="{1493715A-6CDD-4577-AB75-7505E16B1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1" y="736600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5" name="Line 396">
              <a:extLst>
                <a:ext uri="{FF2B5EF4-FFF2-40B4-BE49-F238E27FC236}">
                  <a16:creationId xmlns:a16="http://schemas.microsoft.com/office/drawing/2014/main" id="{322D6A31-EBD6-493D-BBDF-A181BD26A9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33113" y="7294563"/>
              <a:ext cx="53975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6" name="Line 397">
              <a:extLst>
                <a:ext uri="{FF2B5EF4-FFF2-40B4-BE49-F238E27FC236}">
                  <a16:creationId xmlns:a16="http://schemas.microsoft.com/office/drawing/2014/main" id="{CD6E831E-4EAE-450D-81F1-CD547AA50F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95026" y="7231063"/>
              <a:ext cx="0" cy="333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7" name="Line 398">
              <a:extLst>
                <a:ext uri="{FF2B5EF4-FFF2-40B4-BE49-F238E27FC236}">
                  <a16:creationId xmlns:a16="http://schemas.microsoft.com/office/drawing/2014/main" id="{1128DF3D-E3CA-4909-808E-18C4667C7D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995026" y="7356476"/>
              <a:ext cx="0" cy="349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8" name="Freeform 399">
              <a:extLst>
                <a:ext uri="{FF2B5EF4-FFF2-40B4-BE49-F238E27FC236}">
                  <a16:creationId xmlns:a16="http://schemas.microsoft.com/office/drawing/2014/main" id="{A2A64F9B-FC6A-4547-930C-A2BC2DDCC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0576" y="72310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9" name="Freeform 400">
              <a:extLst>
                <a:ext uri="{FF2B5EF4-FFF2-40B4-BE49-F238E27FC236}">
                  <a16:creationId xmlns:a16="http://schemas.microsoft.com/office/drawing/2014/main" id="{2735BF61-E3BE-4C98-8D3F-7E3C335DA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0576" y="73914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0" name="Line 401">
              <a:extLst>
                <a:ext uri="{FF2B5EF4-FFF2-40B4-BE49-F238E27FC236}">
                  <a16:creationId xmlns:a16="http://schemas.microsoft.com/office/drawing/2014/main" id="{BB2EE0AC-087F-4EB8-9830-27AEB42A2A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15663" y="7331076"/>
              <a:ext cx="38100" cy="381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1" name="Line 402">
              <a:extLst>
                <a:ext uri="{FF2B5EF4-FFF2-40B4-BE49-F238E27FC236}">
                  <a16:creationId xmlns:a16="http://schemas.microsoft.com/office/drawing/2014/main" id="{FFD0D7FB-DABE-468D-9AFA-34CE43F1F7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79163" y="7394576"/>
              <a:ext cx="6350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2" name="Line 403">
              <a:extLst>
                <a:ext uri="{FF2B5EF4-FFF2-40B4-BE49-F238E27FC236}">
                  <a16:creationId xmlns:a16="http://schemas.microsoft.com/office/drawing/2014/main" id="{2CFCF87D-82E9-4A01-A35B-51099C2EB3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5513" y="7318376"/>
              <a:ext cx="0" cy="381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3" name="Line 404">
              <a:extLst>
                <a:ext uri="{FF2B5EF4-FFF2-40B4-BE49-F238E27FC236}">
                  <a16:creationId xmlns:a16="http://schemas.microsoft.com/office/drawing/2014/main" id="{88146B13-20F7-45FA-B2F9-91AF7D0BA8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85513" y="7446963"/>
              <a:ext cx="0" cy="396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4" name="Freeform 405">
              <a:extLst>
                <a:ext uri="{FF2B5EF4-FFF2-40B4-BE49-F238E27FC236}">
                  <a16:creationId xmlns:a16="http://schemas.microsoft.com/office/drawing/2014/main" id="{B20640EC-69A2-4A41-85E3-D70AA4B54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1063" y="73183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07">
              <a:extLst>
                <a:ext uri="{FF2B5EF4-FFF2-40B4-BE49-F238E27FC236}">
                  <a16:creationId xmlns:a16="http://schemas.microsoft.com/office/drawing/2014/main" id="{B8BDA8BB-2675-4E63-8081-D54B01873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1063" y="74866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Line 408">
              <a:extLst>
                <a:ext uri="{FF2B5EF4-FFF2-40B4-BE49-F238E27FC236}">
                  <a16:creationId xmlns:a16="http://schemas.microsoft.com/office/drawing/2014/main" id="{0E535B9F-41A6-422E-99DD-1A02313900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5513" y="7402513"/>
              <a:ext cx="42863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Line 409">
              <a:extLst>
                <a:ext uri="{FF2B5EF4-FFF2-40B4-BE49-F238E27FC236}">
                  <a16:creationId xmlns:a16="http://schemas.microsoft.com/office/drawing/2014/main" id="{C8245B36-94EE-4CC5-8FAB-52B1AAD230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64888" y="7421563"/>
              <a:ext cx="12700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Line 410">
              <a:extLst>
                <a:ext uri="{FF2B5EF4-FFF2-40B4-BE49-F238E27FC236}">
                  <a16:creationId xmlns:a16="http://schemas.microsoft.com/office/drawing/2014/main" id="{29C083AD-98FC-44C7-A05A-189FD3F148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77588" y="7342188"/>
              <a:ext cx="0" cy="365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Line 411">
              <a:extLst>
                <a:ext uri="{FF2B5EF4-FFF2-40B4-BE49-F238E27FC236}">
                  <a16:creationId xmlns:a16="http://schemas.microsoft.com/office/drawing/2014/main" id="{7FB3C763-4D73-4E5F-96F5-F82453D127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177588" y="7470776"/>
              <a:ext cx="0" cy="381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Line 412">
              <a:extLst>
                <a:ext uri="{FF2B5EF4-FFF2-40B4-BE49-F238E27FC236}">
                  <a16:creationId xmlns:a16="http://schemas.microsoft.com/office/drawing/2014/main" id="{D96BC11E-B61F-4934-94E8-E893C59884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31551" y="7342188"/>
              <a:ext cx="66675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Line 413">
              <a:extLst>
                <a:ext uri="{FF2B5EF4-FFF2-40B4-BE49-F238E27FC236}">
                  <a16:creationId xmlns:a16="http://schemas.microsoft.com/office/drawing/2014/main" id="{DB3576FB-0338-4341-B90F-96D25A0D6E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31551" y="7508876"/>
              <a:ext cx="66675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414">
              <a:extLst>
                <a:ext uri="{FF2B5EF4-FFF2-40B4-BE49-F238E27FC236}">
                  <a16:creationId xmlns:a16="http://schemas.microsoft.com/office/drawing/2014/main" id="{C8337C8B-8724-4FC8-8FE1-5D42FB940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5813" y="77898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Rectangle 415">
              <a:extLst>
                <a:ext uri="{FF2B5EF4-FFF2-40B4-BE49-F238E27FC236}">
                  <a16:creationId xmlns:a16="http://schemas.microsoft.com/office/drawing/2014/main" id="{F0A581F2-C0A0-4BD1-8D8B-D2A6E048C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6301" y="7789863"/>
              <a:ext cx="92075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Rectangle 416">
              <a:extLst>
                <a:ext uri="{FF2B5EF4-FFF2-40B4-BE49-F238E27FC236}">
                  <a16:creationId xmlns:a16="http://schemas.microsoft.com/office/drawing/2014/main" id="{8F3B442D-D1AD-4653-AC6A-5F7D0948A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8376" y="7745413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Rectangle 417">
              <a:extLst>
                <a:ext uri="{FF2B5EF4-FFF2-40B4-BE49-F238E27FC236}">
                  <a16:creationId xmlns:a16="http://schemas.microsoft.com/office/drawing/2014/main" id="{BF060774-9540-4DDF-9978-B4A544DAB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8863" y="77898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Rectangle 418">
              <a:extLst>
                <a:ext uri="{FF2B5EF4-FFF2-40B4-BE49-F238E27FC236}">
                  <a16:creationId xmlns:a16="http://schemas.microsoft.com/office/drawing/2014/main" id="{1036794E-513F-4A1D-B1D2-7F6307204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9351" y="77898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Rectangle 419">
              <a:extLst>
                <a:ext uri="{FF2B5EF4-FFF2-40B4-BE49-F238E27FC236}">
                  <a16:creationId xmlns:a16="http://schemas.microsoft.com/office/drawing/2014/main" id="{A685C6FA-9199-4F41-A7A4-09DE2DE47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9838" y="7745413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Rectangle 420">
              <a:extLst>
                <a:ext uri="{FF2B5EF4-FFF2-40B4-BE49-F238E27FC236}">
                  <a16:creationId xmlns:a16="http://schemas.microsoft.com/office/drawing/2014/main" id="{F76F6495-F9C1-4161-A437-2F867DA0A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1913" y="7699376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Rectangle 421">
              <a:extLst>
                <a:ext uri="{FF2B5EF4-FFF2-40B4-BE49-F238E27FC236}">
                  <a16:creationId xmlns:a16="http://schemas.microsoft.com/office/drawing/2014/main" id="{D7F6DBF1-14F1-409F-A510-4ACC939EB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2401" y="77898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Rectangle 422">
              <a:extLst>
                <a:ext uri="{FF2B5EF4-FFF2-40B4-BE49-F238E27FC236}">
                  <a16:creationId xmlns:a16="http://schemas.microsoft.com/office/drawing/2014/main" id="{90BC64CB-BFFB-476C-9AE4-CAD05062D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2888" y="77898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Rectangle 423">
              <a:extLst>
                <a:ext uri="{FF2B5EF4-FFF2-40B4-BE49-F238E27FC236}">
                  <a16:creationId xmlns:a16="http://schemas.microsoft.com/office/drawing/2014/main" id="{AB595ABF-B540-4FB0-A172-FE9D5D17E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3376" y="7699376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Rectangle 424">
              <a:extLst>
                <a:ext uri="{FF2B5EF4-FFF2-40B4-BE49-F238E27FC236}">
                  <a16:creationId xmlns:a16="http://schemas.microsoft.com/office/drawing/2014/main" id="{ACE77629-9A9F-4970-9F39-1E679D5D4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15451" y="76755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Rectangle 425">
              <a:extLst>
                <a:ext uri="{FF2B5EF4-FFF2-40B4-BE49-F238E27FC236}">
                  <a16:creationId xmlns:a16="http://schemas.microsoft.com/office/drawing/2014/main" id="{52862345-D7A1-4918-9E59-8789537AA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938" y="76755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Rectangle 426">
              <a:extLst>
                <a:ext uri="{FF2B5EF4-FFF2-40B4-BE49-F238E27FC236}">
                  <a16:creationId xmlns:a16="http://schemas.microsoft.com/office/drawing/2014/main" id="{8C3A59CE-ACA6-436B-9BC6-3B9360ACE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6426" y="76755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Rectangle 427">
              <a:extLst>
                <a:ext uri="{FF2B5EF4-FFF2-40B4-BE49-F238E27FC236}">
                  <a16:creationId xmlns:a16="http://schemas.microsoft.com/office/drawing/2014/main" id="{99BF8EA5-1FBE-4FF1-B6B5-893EA3D30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6913" y="76755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Rectangle 428">
              <a:extLst>
                <a:ext uri="{FF2B5EF4-FFF2-40B4-BE49-F238E27FC236}">
                  <a16:creationId xmlns:a16="http://schemas.microsoft.com/office/drawing/2014/main" id="{6AA9C4EA-5B2A-477E-9EE9-C7A452F1A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7401" y="7607301"/>
              <a:ext cx="92075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Rectangle 429">
              <a:extLst>
                <a:ext uri="{FF2B5EF4-FFF2-40B4-BE49-F238E27FC236}">
                  <a16:creationId xmlns:a16="http://schemas.microsoft.com/office/drawing/2014/main" id="{70E5109B-5342-43D6-93E3-1101C6350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9476" y="7607301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Rectangle 430">
              <a:extLst>
                <a:ext uri="{FF2B5EF4-FFF2-40B4-BE49-F238E27FC236}">
                  <a16:creationId xmlns:a16="http://schemas.microsoft.com/office/drawing/2014/main" id="{51AE4BE5-9CAE-43FE-8566-734B54CA8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9963" y="74469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Rectangle 431">
              <a:extLst>
                <a:ext uri="{FF2B5EF4-FFF2-40B4-BE49-F238E27FC236}">
                  <a16:creationId xmlns:a16="http://schemas.microsoft.com/office/drawing/2014/main" id="{2C00214B-98CD-430F-BCD3-10242A580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50451" y="73326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Rectangle 432">
              <a:extLst>
                <a:ext uri="{FF2B5EF4-FFF2-40B4-BE49-F238E27FC236}">
                  <a16:creationId xmlns:a16="http://schemas.microsoft.com/office/drawing/2014/main" id="{B66B2DF3-19EB-4D0F-A5D5-C1A62F9FB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0938" y="7242176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Rectangle 433">
              <a:extLst>
                <a:ext uri="{FF2B5EF4-FFF2-40B4-BE49-F238E27FC236}">
                  <a16:creationId xmlns:a16="http://schemas.microsoft.com/office/drawing/2014/main" id="{C73C192E-DD8D-4F60-A94E-4A8C82F7D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3013" y="7059613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Rectangle 434">
              <a:extLst>
                <a:ext uri="{FF2B5EF4-FFF2-40B4-BE49-F238E27FC236}">
                  <a16:creationId xmlns:a16="http://schemas.microsoft.com/office/drawing/2014/main" id="{577A86B4-6A61-4EC2-B877-5104A911B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3501" y="6899276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Rectangle 435">
              <a:extLst>
                <a:ext uri="{FF2B5EF4-FFF2-40B4-BE49-F238E27FC236}">
                  <a16:creationId xmlns:a16="http://schemas.microsoft.com/office/drawing/2014/main" id="{650FEB12-CB16-4FE1-AE3B-C3B7AA450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3988" y="7013576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5" name="Rectangle 436">
              <a:extLst>
                <a:ext uri="{FF2B5EF4-FFF2-40B4-BE49-F238E27FC236}">
                  <a16:creationId xmlns:a16="http://schemas.microsoft.com/office/drawing/2014/main" id="{1BF95C9D-3FC0-41AB-96A5-51438EA2C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4476" y="7013576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Rectangle 437">
              <a:extLst>
                <a:ext uri="{FF2B5EF4-FFF2-40B4-BE49-F238E27FC236}">
                  <a16:creationId xmlns:a16="http://schemas.microsoft.com/office/drawing/2014/main" id="{FC612C04-C76A-4768-9BFA-6655823A3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6551" y="6967538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Rectangle 438">
              <a:extLst>
                <a:ext uri="{FF2B5EF4-FFF2-40B4-BE49-F238E27FC236}">
                  <a16:creationId xmlns:a16="http://schemas.microsoft.com/office/drawing/2014/main" id="{982D72A6-4419-46E8-9324-3ED31C342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7038" y="6967538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Rectangle 439">
              <a:extLst>
                <a:ext uri="{FF2B5EF4-FFF2-40B4-BE49-F238E27FC236}">
                  <a16:creationId xmlns:a16="http://schemas.microsoft.com/office/drawing/2014/main" id="{0388CF38-6704-414C-B31F-02A5D6491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7526" y="7218363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7" name="Rectangle 440">
              <a:extLst>
                <a:ext uri="{FF2B5EF4-FFF2-40B4-BE49-F238E27FC236}">
                  <a16:creationId xmlns:a16="http://schemas.microsoft.com/office/drawing/2014/main" id="{7A9A9F10-9090-44D8-B8A2-533B94B8D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8013" y="7196138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9" name="Rectangle 441">
              <a:extLst>
                <a:ext uri="{FF2B5EF4-FFF2-40B4-BE49-F238E27FC236}">
                  <a16:creationId xmlns:a16="http://schemas.microsoft.com/office/drawing/2014/main" id="{D1AD4F18-5AF1-498B-B2B1-5A05CCD62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8501" y="7242176"/>
              <a:ext cx="92075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7" name="Rectangle 442">
              <a:extLst>
                <a:ext uri="{FF2B5EF4-FFF2-40B4-BE49-F238E27FC236}">
                  <a16:creationId xmlns:a16="http://schemas.microsoft.com/office/drawing/2014/main" id="{D88894BD-B08F-45BC-9360-25EB2181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50576" y="7264401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Rectangle 443">
              <a:extLst>
                <a:ext uri="{FF2B5EF4-FFF2-40B4-BE49-F238E27FC236}">
                  <a16:creationId xmlns:a16="http://schemas.microsoft.com/office/drawing/2014/main" id="{F6FAC34C-40C3-4E4C-A9DF-5A6649B7C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1063" y="7356476"/>
              <a:ext cx="90488" cy="9048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Rectangle 444">
              <a:extLst>
                <a:ext uri="{FF2B5EF4-FFF2-40B4-BE49-F238E27FC236}">
                  <a16:creationId xmlns:a16="http://schemas.microsoft.com/office/drawing/2014/main" id="{420DF35E-F187-4683-B8B7-F40309C3F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1551" y="7378701"/>
              <a:ext cx="90488" cy="9207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0" name="Line 445">
              <a:extLst>
                <a:ext uri="{FF2B5EF4-FFF2-40B4-BE49-F238E27FC236}">
                  <a16:creationId xmlns:a16="http://schemas.microsoft.com/office/drawing/2014/main" id="{2D14F316-10AB-4054-8B23-58FE512337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1851" y="7835901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" name="Line 446">
              <a:extLst>
                <a:ext uri="{FF2B5EF4-FFF2-40B4-BE49-F238E27FC236}">
                  <a16:creationId xmlns:a16="http://schemas.microsoft.com/office/drawing/2014/main" id="{DC66E56A-BE4C-4196-8B34-3A78440FE5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2338" y="7835901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Line 447">
              <a:extLst>
                <a:ext uri="{FF2B5EF4-FFF2-40B4-BE49-F238E27FC236}">
                  <a16:creationId xmlns:a16="http://schemas.microsoft.com/office/drawing/2014/main" id="{82BC39D4-0B40-41D7-AAF6-692105F389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32826" y="7835901"/>
              <a:ext cx="555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Line 448">
              <a:extLst>
                <a:ext uri="{FF2B5EF4-FFF2-40B4-BE49-F238E27FC236}">
                  <a16:creationId xmlns:a16="http://schemas.microsoft.com/office/drawing/2014/main" id="{A39203E9-7750-45B5-B173-81E5F10055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24901" y="7835901"/>
              <a:ext cx="539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Line 449">
              <a:extLst>
                <a:ext uri="{FF2B5EF4-FFF2-40B4-BE49-F238E27FC236}">
                  <a16:creationId xmlns:a16="http://schemas.microsoft.com/office/drawing/2014/main" id="{BBD36526-1DE6-4DB5-8F1E-150BCAAE90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15388" y="7808913"/>
              <a:ext cx="46038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Line 450">
              <a:extLst>
                <a:ext uri="{FF2B5EF4-FFF2-40B4-BE49-F238E27FC236}">
                  <a16:creationId xmlns:a16="http://schemas.microsoft.com/office/drawing/2014/main" id="{2CAD5D81-8FB9-41FD-9F7D-DF52C0B762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93176" y="7785101"/>
              <a:ext cx="1270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Line 451">
              <a:extLst>
                <a:ext uri="{FF2B5EF4-FFF2-40B4-BE49-F238E27FC236}">
                  <a16:creationId xmlns:a16="http://schemas.microsoft.com/office/drawing/2014/main" id="{4453BF79-BD2E-40B1-A161-302802A386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05876" y="7785101"/>
              <a:ext cx="39688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Line 452">
              <a:extLst>
                <a:ext uri="{FF2B5EF4-FFF2-40B4-BE49-F238E27FC236}">
                  <a16:creationId xmlns:a16="http://schemas.microsoft.com/office/drawing/2014/main" id="{16936BCF-67AD-432B-9A57-D79CA9DD6F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0488" y="7804151"/>
              <a:ext cx="158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Line 453">
              <a:extLst>
                <a:ext uri="{FF2B5EF4-FFF2-40B4-BE49-F238E27FC236}">
                  <a16:creationId xmlns:a16="http://schemas.microsoft.com/office/drawing/2014/main" id="{89CB74E7-D4EE-4BE5-9689-7CB29DBC0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96363" y="7810501"/>
              <a:ext cx="365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Line 454">
              <a:extLst>
                <a:ext uri="{FF2B5EF4-FFF2-40B4-BE49-F238E27FC236}">
                  <a16:creationId xmlns:a16="http://schemas.microsoft.com/office/drawing/2014/main" id="{67C26EAE-C94C-4650-9E31-5A9ED2741F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69388" y="7810501"/>
              <a:ext cx="174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Line 455">
              <a:extLst>
                <a:ext uri="{FF2B5EF4-FFF2-40B4-BE49-F238E27FC236}">
                  <a16:creationId xmlns:a16="http://schemas.microsoft.com/office/drawing/2014/main" id="{6B1120A6-0188-4715-BD97-C03F0E20BA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086851" y="7799388"/>
              <a:ext cx="34925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Line 456">
              <a:extLst>
                <a:ext uri="{FF2B5EF4-FFF2-40B4-BE49-F238E27FC236}">
                  <a16:creationId xmlns:a16="http://schemas.microsoft.com/office/drawing/2014/main" id="{387F58EB-9FB8-4DA6-99ED-D2C0975EA7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56701" y="7785101"/>
              <a:ext cx="2222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Line 457">
              <a:extLst>
                <a:ext uri="{FF2B5EF4-FFF2-40B4-BE49-F238E27FC236}">
                  <a16:creationId xmlns:a16="http://schemas.microsoft.com/office/drawing/2014/main" id="{6EF1CED4-2826-4B68-8CBB-BB61FF1343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78926" y="7773988"/>
              <a:ext cx="3175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Line 458">
              <a:extLst>
                <a:ext uri="{FF2B5EF4-FFF2-40B4-BE49-F238E27FC236}">
                  <a16:creationId xmlns:a16="http://schemas.microsoft.com/office/drawing/2014/main" id="{02506D0D-B1A0-4DB9-B329-C3C18D9371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45601" y="7758113"/>
              <a:ext cx="23813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4" name="Line 459">
              <a:extLst>
                <a:ext uri="{FF2B5EF4-FFF2-40B4-BE49-F238E27FC236}">
                  <a16:creationId xmlns:a16="http://schemas.microsoft.com/office/drawing/2014/main" id="{20D8C922-354B-4C9E-8CCA-E21A192DC2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9413" y="7704138"/>
              <a:ext cx="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5" name="Line 460">
              <a:extLst>
                <a:ext uri="{FF2B5EF4-FFF2-40B4-BE49-F238E27FC236}">
                  <a16:creationId xmlns:a16="http://schemas.microsoft.com/office/drawing/2014/main" id="{9432125D-6899-44EB-A5FA-1874757C6F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413" y="7804151"/>
              <a:ext cx="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Freeform 461">
              <a:extLst>
                <a:ext uri="{FF2B5EF4-FFF2-40B4-BE49-F238E27FC236}">
                  <a16:creationId xmlns:a16="http://schemas.microsoft.com/office/drawing/2014/main" id="{B4B0BC50-172E-4495-B744-519767313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3376" y="770413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Freeform 462">
              <a:extLst>
                <a:ext uri="{FF2B5EF4-FFF2-40B4-BE49-F238E27FC236}">
                  <a16:creationId xmlns:a16="http://schemas.microsoft.com/office/drawing/2014/main" id="{70F1BE2C-535A-49CE-9880-18F6245B0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3376" y="78136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Line 463">
              <a:extLst>
                <a:ext uri="{FF2B5EF4-FFF2-40B4-BE49-F238E27FC236}">
                  <a16:creationId xmlns:a16="http://schemas.microsoft.com/office/drawing/2014/main" id="{594A99B8-BCAE-4A98-9CEF-724918E3F0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413" y="7732713"/>
              <a:ext cx="15875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Line 464">
              <a:extLst>
                <a:ext uri="{FF2B5EF4-FFF2-40B4-BE49-F238E27FC236}">
                  <a16:creationId xmlns:a16="http://schemas.microsoft.com/office/drawing/2014/main" id="{AE196AF7-B422-4F44-A6D5-1976193332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07513" y="7658101"/>
              <a:ext cx="30163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Line 465">
              <a:extLst>
                <a:ext uri="{FF2B5EF4-FFF2-40B4-BE49-F238E27FC236}">
                  <a16:creationId xmlns:a16="http://schemas.microsoft.com/office/drawing/2014/main" id="{9895BAA7-A0FA-4933-B856-F4FCB4C437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8313" y="7627938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Line 466">
              <a:extLst>
                <a:ext uri="{FF2B5EF4-FFF2-40B4-BE49-F238E27FC236}">
                  <a16:creationId xmlns:a16="http://schemas.microsoft.com/office/drawing/2014/main" id="{C012623C-F90A-46FF-8D93-A6F78883A2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9901" y="7543801"/>
              <a:ext cx="0" cy="381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Line 467">
              <a:extLst>
                <a:ext uri="{FF2B5EF4-FFF2-40B4-BE49-F238E27FC236}">
                  <a16:creationId xmlns:a16="http://schemas.microsoft.com/office/drawing/2014/main" id="{07AF426F-47D4-4F44-A137-EB355507DC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59901" y="7673976"/>
              <a:ext cx="0" cy="381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Freeform 468">
              <a:extLst>
                <a:ext uri="{FF2B5EF4-FFF2-40B4-BE49-F238E27FC236}">
                  <a16:creationId xmlns:a16="http://schemas.microsoft.com/office/drawing/2014/main" id="{F1EBE9AF-B72F-46B7-A376-45C5A1A0D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5451" y="75438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Freeform 469">
              <a:extLst>
                <a:ext uri="{FF2B5EF4-FFF2-40B4-BE49-F238E27FC236}">
                  <a16:creationId xmlns:a16="http://schemas.microsoft.com/office/drawing/2014/main" id="{AEBC0EA5-0788-49E6-9122-613119855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5451" y="77120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Line 470">
              <a:extLst>
                <a:ext uri="{FF2B5EF4-FFF2-40B4-BE49-F238E27FC236}">
                  <a16:creationId xmlns:a16="http://schemas.microsoft.com/office/drawing/2014/main" id="{2D2A555A-7800-4E09-9C69-F829596269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59901" y="7577138"/>
              <a:ext cx="22225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Line 471">
              <a:extLst>
                <a:ext uri="{FF2B5EF4-FFF2-40B4-BE49-F238E27FC236}">
                  <a16:creationId xmlns:a16="http://schemas.microsoft.com/office/drawing/2014/main" id="{2D1338C8-55D1-4DAC-B6EC-54918BE900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94826" y="7493001"/>
              <a:ext cx="22225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Line 472">
              <a:extLst>
                <a:ext uri="{FF2B5EF4-FFF2-40B4-BE49-F238E27FC236}">
                  <a16:creationId xmlns:a16="http://schemas.microsoft.com/office/drawing/2014/main" id="{BD271C60-10BE-469F-9E53-14337052E2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431338" y="7418388"/>
              <a:ext cx="19050" cy="41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Line 473">
              <a:extLst>
                <a:ext uri="{FF2B5EF4-FFF2-40B4-BE49-F238E27FC236}">
                  <a16:creationId xmlns:a16="http://schemas.microsoft.com/office/drawing/2014/main" id="{799F4491-055A-45BF-9F54-A9BF864CC4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0388" y="7353301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Line 474">
              <a:extLst>
                <a:ext uri="{FF2B5EF4-FFF2-40B4-BE49-F238E27FC236}">
                  <a16:creationId xmlns:a16="http://schemas.microsoft.com/office/drawing/2014/main" id="{77EF5642-E3F3-4FD2-BBF5-AD95254F2C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450388" y="7464426"/>
              <a:ext cx="0" cy="206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Freeform 475">
              <a:extLst>
                <a:ext uri="{FF2B5EF4-FFF2-40B4-BE49-F238E27FC236}">
                  <a16:creationId xmlns:a16="http://schemas.microsoft.com/office/drawing/2014/main" id="{3459BC21-5573-4AF6-BAEA-57B3B8BCF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5938" y="73533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Freeform 476">
              <a:extLst>
                <a:ext uri="{FF2B5EF4-FFF2-40B4-BE49-F238E27FC236}">
                  <a16:creationId xmlns:a16="http://schemas.microsoft.com/office/drawing/2014/main" id="{5F09E269-8D1D-4FB6-8B7C-78056B214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5938" y="74850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Line 477">
              <a:extLst>
                <a:ext uri="{FF2B5EF4-FFF2-40B4-BE49-F238E27FC236}">
                  <a16:creationId xmlns:a16="http://schemas.microsoft.com/office/drawing/2014/main" id="{BC8334E8-29B0-4896-A64D-9789E9CBDE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450388" y="7413626"/>
              <a:ext cx="635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Line 478">
              <a:extLst>
                <a:ext uri="{FF2B5EF4-FFF2-40B4-BE49-F238E27FC236}">
                  <a16:creationId xmlns:a16="http://schemas.microsoft.com/office/drawing/2014/main" id="{E1B972C6-67B5-4A80-84FE-027795163C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488488" y="7369176"/>
              <a:ext cx="49213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Line 479">
              <a:extLst>
                <a:ext uri="{FF2B5EF4-FFF2-40B4-BE49-F238E27FC236}">
                  <a16:creationId xmlns:a16="http://schemas.microsoft.com/office/drawing/2014/main" id="{8F883732-2B1B-4866-9B47-38852398BA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42463" y="7299326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Line 480">
              <a:extLst>
                <a:ext uri="{FF2B5EF4-FFF2-40B4-BE49-F238E27FC236}">
                  <a16:creationId xmlns:a16="http://schemas.microsoft.com/office/drawing/2014/main" id="{B4CE3406-3BE9-4FDA-A8D0-DBEEF421D5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42463" y="7412038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9" name="Freeform 481">
              <a:extLst>
                <a:ext uri="{FF2B5EF4-FFF2-40B4-BE49-F238E27FC236}">
                  <a16:creationId xmlns:a16="http://schemas.microsoft.com/office/drawing/2014/main" id="{6E10892D-4E69-4634-9833-09637E53A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426" y="72993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" name="Freeform 482">
              <a:extLst>
                <a:ext uri="{FF2B5EF4-FFF2-40B4-BE49-F238E27FC236}">
                  <a16:creationId xmlns:a16="http://schemas.microsoft.com/office/drawing/2014/main" id="{808C157A-5D1F-41A3-B147-409667051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426" y="74342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1" name="Line 483">
              <a:extLst>
                <a:ext uri="{FF2B5EF4-FFF2-40B4-BE49-F238E27FC236}">
                  <a16:creationId xmlns:a16="http://schemas.microsoft.com/office/drawing/2014/main" id="{43D1E67A-787F-458D-8B3E-651249419A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61513" y="7300913"/>
              <a:ext cx="36513" cy="41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2" name="Line 484">
              <a:extLst>
                <a:ext uri="{FF2B5EF4-FFF2-40B4-BE49-F238E27FC236}">
                  <a16:creationId xmlns:a16="http://schemas.microsoft.com/office/drawing/2014/main" id="{44A03445-8D1E-42D7-89CB-360F4F97EC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20251" y="7261226"/>
              <a:ext cx="12700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3" name="Line 485">
              <a:extLst>
                <a:ext uri="{FF2B5EF4-FFF2-40B4-BE49-F238E27FC236}">
                  <a16:creationId xmlns:a16="http://schemas.microsoft.com/office/drawing/2014/main" id="{C0A5DB50-F01A-4D55-B86B-AD6833BC34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32951" y="7188201"/>
              <a:ext cx="0" cy="285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4" name="Line 486">
              <a:extLst>
                <a:ext uri="{FF2B5EF4-FFF2-40B4-BE49-F238E27FC236}">
                  <a16:creationId xmlns:a16="http://schemas.microsoft.com/office/drawing/2014/main" id="{C25DFBD3-12AD-42FD-96D5-4A087DCFA2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32951" y="7307263"/>
              <a:ext cx="0" cy="285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5" name="Freeform 487">
              <a:extLst>
                <a:ext uri="{FF2B5EF4-FFF2-40B4-BE49-F238E27FC236}">
                  <a16:creationId xmlns:a16="http://schemas.microsoft.com/office/drawing/2014/main" id="{000A4BFD-37AC-4F0E-ADC0-9C8DEBE3F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6913" y="71882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6" name="Freeform 488">
              <a:extLst>
                <a:ext uri="{FF2B5EF4-FFF2-40B4-BE49-F238E27FC236}">
                  <a16:creationId xmlns:a16="http://schemas.microsoft.com/office/drawing/2014/main" id="{B203B8D9-CB15-46B7-A6B5-A721D5176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6913" y="73358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7" name="Line 489">
              <a:extLst>
                <a:ext uri="{FF2B5EF4-FFF2-40B4-BE49-F238E27FC236}">
                  <a16:creationId xmlns:a16="http://schemas.microsoft.com/office/drawing/2014/main" id="{7A90C73E-0B55-4654-A070-1C2D4357C7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32951" y="7242176"/>
              <a:ext cx="3175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9" name="Line 490">
              <a:extLst>
                <a:ext uri="{FF2B5EF4-FFF2-40B4-BE49-F238E27FC236}">
                  <a16:creationId xmlns:a16="http://schemas.microsoft.com/office/drawing/2014/main" id="{DFADD19D-F317-4727-A2E2-DDF1EFEA14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96451" y="7210426"/>
              <a:ext cx="26988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0" name="Line 491">
              <a:extLst>
                <a:ext uri="{FF2B5EF4-FFF2-40B4-BE49-F238E27FC236}">
                  <a16:creationId xmlns:a16="http://schemas.microsoft.com/office/drawing/2014/main" id="{8A8DF990-623F-453B-85DE-EC970E3163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23438" y="7142163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1" name="Line 492">
              <a:extLst>
                <a:ext uri="{FF2B5EF4-FFF2-40B4-BE49-F238E27FC236}">
                  <a16:creationId xmlns:a16="http://schemas.microsoft.com/office/drawing/2014/main" id="{6A239DDA-D041-4FED-ADA9-1465BD50F6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23438" y="7256463"/>
              <a:ext cx="0" cy="206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2" name="Freeform 493">
              <a:extLst>
                <a:ext uri="{FF2B5EF4-FFF2-40B4-BE49-F238E27FC236}">
                  <a16:creationId xmlns:a16="http://schemas.microsoft.com/office/drawing/2014/main" id="{153986A8-8627-4CC2-88BA-5D511658C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7401" y="714216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3" name="Freeform 494">
              <a:extLst>
                <a:ext uri="{FF2B5EF4-FFF2-40B4-BE49-F238E27FC236}">
                  <a16:creationId xmlns:a16="http://schemas.microsoft.com/office/drawing/2014/main" id="{758172B6-F70B-431E-82E6-1F67CBF8A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7401" y="7277101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4" name="Line 495">
              <a:extLst>
                <a:ext uri="{FF2B5EF4-FFF2-40B4-BE49-F238E27FC236}">
                  <a16:creationId xmlns:a16="http://schemas.microsoft.com/office/drawing/2014/main" id="{1B9A6903-79ED-4B10-8192-57AE09AFF3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23438" y="7189788"/>
              <a:ext cx="15875" cy="206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5" name="Line 496">
              <a:extLst>
                <a:ext uri="{FF2B5EF4-FFF2-40B4-BE49-F238E27FC236}">
                  <a16:creationId xmlns:a16="http://schemas.microsoft.com/office/drawing/2014/main" id="{097BBD20-B4AC-403B-923F-1D6A6D471D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63126" y="7121526"/>
              <a:ext cx="34925" cy="41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6" name="Line 497">
              <a:extLst>
                <a:ext uri="{FF2B5EF4-FFF2-40B4-BE49-F238E27FC236}">
                  <a16:creationId xmlns:a16="http://schemas.microsoft.com/office/drawing/2014/main" id="{0DD32DE1-7299-429D-ACDE-37ABDF7CFE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13926" y="7048501"/>
              <a:ext cx="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9" name="Line 498">
              <a:extLst>
                <a:ext uri="{FF2B5EF4-FFF2-40B4-BE49-F238E27FC236}">
                  <a16:creationId xmlns:a16="http://schemas.microsoft.com/office/drawing/2014/main" id="{A3DDEEBC-68A1-4DB3-A78D-F42D2EB7CE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13926" y="7150101"/>
              <a:ext cx="0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0" name="Freeform 499">
              <a:extLst>
                <a:ext uri="{FF2B5EF4-FFF2-40B4-BE49-F238E27FC236}">
                  <a16:creationId xmlns:a16="http://schemas.microsoft.com/office/drawing/2014/main" id="{1BCDB7BB-09B2-410A-BE7B-559FAF877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9476" y="70485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5" name="Freeform 500">
              <a:extLst>
                <a:ext uri="{FF2B5EF4-FFF2-40B4-BE49-F238E27FC236}">
                  <a16:creationId xmlns:a16="http://schemas.microsoft.com/office/drawing/2014/main" id="{33D7EA3C-3ED9-408D-A661-CE479FC9B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9476" y="71628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6" name="Line 501">
              <a:extLst>
                <a:ext uri="{FF2B5EF4-FFF2-40B4-BE49-F238E27FC236}">
                  <a16:creationId xmlns:a16="http://schemas.microsoft.com/office/drawing/2014/main" id="{4D4081B1-FDE5-4072-9827-BFAF343996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23451" y="7061201"/>
              <a:ext cx="42863" cy="349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1" name="Line 502">
              <a:extLst>
                <a:ext uri="{FF2B5EF4-FFF2-40B4-BE49-F238E27FC236}">
                  <a16:creationId xmlns:a16="http://schemas.microsoft.com/office/drawing/2014/main" id="{B88565A8-6125-41C7-8201-6CA6BC8DB2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93301" y="7027863"/>
              <a:ext cx="12700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2" name="Line 503">
              <a:extLst>
                <a:ext uri="{FF2B5EF4-FFF2-40B4-BE49-F238E27FC236}">
                  <a16:creationId xmlns:a16="http://schemas.microsoft.com/office/drawing/2014/main" id="{7AE1130F-FAEA-42EE-982D-A0D43E1BB1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06001" y="6950076"/>
              <a:ext cx="0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7" name="Line 504">
              <a:extLst>
                <a:ext uri="{FF2B5EF4-FFF2-40B4-BE49-F238E27FC236}">
                  <a16:creationId xmlns:a16="http://schemas.microsoft.com/office/drawing/2014/main" id="{C4AB9583-8ECF-47E4-A638-E45067BD9B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06001" y="7072313"/>
              <a:ext cx="0" cy="333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8" name="Freeform 505">
              <a:extLst>
                <a:ext uri="{FF2B5EF4-FFF2-40B4-BE49-F238E27FC236}">
                  <a16:creationId xmlns:a16="http://schemas.microsoft.com/office/drawing/2014/main" id="{A5AF9403-EA98-4B26-B346-CCA219468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69500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" name="Freeform 506">
              <a:extLst>
                <a:ext uri="{FF2B5EF4-FFF2-40B4-BE49-F238E27FC236}">
                  <a16:creationId xmlns:a16="http://schemas.microsoft.com/office/drawing/2014/main" id="{33136038-9E87-4EE5-A92C-DA7E38569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71056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Line 507">
              <a:extLst>
                <a:ext uri="{FF2B5EF4-FFF2-40B4-BE49-F238E27FC236}">
                  <a16:creationId xmlns:a16="http://schemas.microsoft.com/office/drawing/2014/main" id="{25FE5747-2EB3-4F13-A776-9C88012ADA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06001" y="6996113"/>
              <a:ext cx="25400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Line 508">
              <a:extLst>
                <a:ext uri="{FF2B5EF4-FFF2-40B4-BE49-F238E27FC236}">
                  <a16:creationId xmlns:a16="http://schemas.microsoft.com/office/drawing/2014/main" id="{A67B1AEB-A5CA-42E1-B07B-BE6D4D1CE0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53626" y="6927851"/>
              <a:ext cx="36513" cy="41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Line 509">
              <a:extLst>
                <a:ext uri="{FF2B5EF4-FFF2-40B4-BE49-F238E27FC236}">
                  <a16:creationId xmlns:a16="http://schemas.microsoft.com/office/drawing/2014/main" id="{F3DEF1CC-D7D9-4A84-B85A-4074C3A935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96488" y="6824663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Line 510">
              <a:extLst>
                <a:ext uri="{FF2B5EF4-FFF2-40B4-BE49-F238E27FC236}">
                  <a16:creationId xmlns:a16="http://schemas.microsoft.com/office/drawing/2014/main" id="{53BECE33-908C-4D77-9D55-E1106DD245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96488" y="6967538"/>
              <a:ext cx="0" cy="539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Freeform 511">
              <a:extLst>
                <a:ext uri="{FF2B5EF4-FFF2-40B4-BE49-F238E27FC236}">
                  <a16:creationId xmlns:a16="http://schemas.microsoft.com/office/drawing/2014/main" id="{BA543E7E-E52B-4180-A340-0C709D9BA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1" y="68246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Freeform 512">
              <a:extLst>
                <a:ext uri="{FF2B5EF4-FFF2-40B4-BE49-F238E27FC236}">
                  <a16:creationId xmlns:a16="http://schemas.microsoft.com/office/drawing/2014/main" id="{1AD3290D-0CFD-484E-A2DD-47FBA9745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1" y="70215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Line 513">
              <a:extLst>
                <a:ext uri="{FF2B5EF4-FFF2-40B4-BE49-F238E27FC236}">
                  <a16:creationId xmlns:a16="http://schemas.microsoft.com/office/drawing/2014/main" id="{9E0F5F53-923A-484F-BB70-942BB60661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17126" y="6867526"/>
              <a:ext cx="41275" cy="349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Line 514">
              <a:extLst>
                <a:ext uri="{FF2B5EF4-FFF2-40B4-BE49-F238E27FC236}">
                  <a16:creationId xmlns:a16="http://schemas.microsoft.com/office/drawing/2014/main" id="{3E2BEB97-7172-4BB6-9931-41A29B4BC2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5388" y="6843713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Line 515">
              <a:extLst>
                <a:ext uri="{FF2B5EF4-FFF2-40B4-BE49-F238E27FC236}">
                  <a16:creationId xmlns:a16="http://schemas.microsoft.com/office/drawing/2014/main" id="{89ABFEF5-1728-472F-B3ED-235045D06A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6976" y="6738938"/>
              <a:ext cx="0" cy="603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Line 516">
              <a:extLst>
                <a:ext uri="{FF2B5EF4-FFF2-40B4-BE49-F238E27FC236}">
                  <a16:creationId xmlns:a16="http://schemas.microsoft.com/office/drawing/2014/main" id="{F275676E-FF69-452C-9459-A3A74B0769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86976" y="6889751"/>
              <a:ext cx="0" cy="603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517">
              <a:extLst>
                <a:ext uri="{FF2B5EF4-FFF2-40B4-BE49-F238E27FC236}">
                  <a16:creationId xmlns:a16="http://schemas.microsoft.com/office/drawing/2014/main" id="{DF5DD142-8F45-4DCD-AAAF-E01DEBC97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0938" y="673893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518">
              <a:extLst>
                <a:ext uri="{FF2B5EF4-FFF2-40B4-BE49-F238E27FC236}">
                  <a16:creationId xmlns:a16="http://schemas.microsoft.com/office/drawing/2014/main" id="{18DE3F1F-DB6E-4AE8-A0FD-11B6FA556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0938" y="69500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Line 519">
              <a:extLst>
                <a:ext uri="{FF2B5EF4-FFF2-40B4-BE49-F238E27FC236}">
                  <a16:creationId xmlns:a16="http://schemas.microsoft.com/office/drawing/2014/main" id="{CAFC0439-C0A9-46E7-B9F6-064937262F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86976" y="6829426"/>
              <a:ext cx="50800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Line 520">
              <a:extLst>
                <a:ext uri="{FF2B5EF4-FFF2-40B4-BE49-F238E27FC236}">
                  <a16:creationId xmlns:a16="http://schemas.microsoft.com/office/drawing/2014/main" id="{2887D9DF-1014-4C42-BDA9-95118CB447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72701" y="6818313"/>
              <a:ext cx="47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Line 521">
              <a:extLst>
                <a:ext uri="{FF2B5EF4-FFF2-40B4-BE49-F238E27FC236}">
                  <a16:creationId xmlns:a16="http://schemas.microsoft.com/office/drawing/2014/main" id="{618CFF24-CD5D-4C15-841A-BE9E7B80FD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77463" y="6723063"/>
              <a:ext cx="0" cy="492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Line 522">
              <a:extLst>
                <a:ext uri="{FF2B5EF4-FFF2-40B4-BE49-F238E27FC236}">
                  <a16:creationId xmlns:a16="http://schemas.microsoft.com/office/drawing/2014/main" id="{4F14D7E8-D224-419E-9AC4-DA892B1F88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177463" y="6864351"/>
              <a:ext cx="0" cy="492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523">
              <a:extLst>
                <a:ext uri="{FF2B5EF4-FFF2-40B4-BE49-F238E27FC236}">
                  <a16:creationId xmlns:a16="http://schemas.microsoft.com/office/drawing/2014/main" id="{25B84582-0FA2-4D79-B4BC-A9C44B9EF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3013" y="67230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Freeform 524">
              <a:extLst>
                <a:ext uri="{FF2B5EF4-FFF2-40B4-BE49-F238E27FC236}">
                  <a16:creationId xmlns:a16="http://schemas.microsoft.com/office/drawing/2014/main" id="{FB85A391-7B95-492A-BFF9-D60F6070D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3013" y="69135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Line 525">
              <a:extLst>
                <a:ext uri="{FF2B5EF4-FFF2-40B4-BE49-F238E27FC236}">
                  <a16:creationId xmlns:a16="http://schemas.microsoft.com/office/drawing/2014/main" id="{AE60133E-443D-485C-B27D-F94181FE88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177463" y="6792913"/>
              <a:ext cx="4445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Line 526">
              <a:extLst>
                <a:ext uri="{FF2B5EF4-FFF2-40B4-BE49-F238E27FC236}">
                  <a16:creationId xmlns:a16="http://schemas.microsoft.com/office/drawing/2014/main" id="{4116F1E6-9325-416C-9FDB-06BDD32EC7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52076" y="6765926"/>
              <a:ext cx="15875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7" name="Line 527">
              <a:extLst>
                <a:ext uri="{FF2B5EF4-FFF2-40B4-BE49-F238E27FC236}">
                  <a16:creationId xmlns:a16="http://schemas.microsoft.com/office/drawing/2014/main" id="{6743C595-E51C-4AC2-AFA8-F4E16182E0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67951" y="6691313"/>
              <a:ext cx="0" cy="301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8" name="Line 528">
              <a:extLst>
                <a:ext uri="{FF2B5EF4-FFF2-40B4-BE49-F238E27FC236}">
                  <a16:creationId xmlns:a16="http://schemas.microsoft.com/office/drawing/2014/main" id="{7D28B21E-07C4-4296-ACF3-0978D30C1F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67951" y="6811963"/>
              <a:ext cx="0" cy="26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Freeform 529">
              <a:extLst>
                <a:ext uri="{FF2B5EF4-FFF2-40B4-BE49-F238E27FC236}">
                  <a16:creationId xmlns:a16="http://schemas.microsoft.com/office/drawing/2014/main" id="{2469FFCD-756B-4AA0-863E-1C239C5E6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3501" y="66913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Freeform 530">
              <a:extLst>
                <a:ext uri="{FF2B5EF4-FFF2-40B4-BE49-F238E27FC236}">
                  <a16:creationId xmlns:a16="http://schemas.microsoft.com/office/drawing/2014/main" id="{9B277025-6B46-453E-962D-2CF6043EE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3501" y="683895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" name="Line 531">
              <a:extLst>
                <a:ext uri="{FF2B5EF4-FFF2-40B4-BE49-F238E27FC236}">
                  <a16:creationId xmlns:a16="http://schemas.microsoft.com/office/drawing/2014/main" id="{CF72FF13-73FD-4DAC-9DD6-D917CF4DF5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67951" y="6737351"/>
              <a:ext cx="25400" cy="285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Line 532">
              <a:extLst>
                <a:ext uri="{FF2B5EF4-FFF2-40B4-BE49-F238E27FC236}">
                  <a16:creationId xmlns:a16="http://schemas.microsoft.com/office/drawing/2014/main" id="{430EAA4F-68E7-4627-A9FC-A7CB9DF9A0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15576" y="6669088"/>
              <a:ext cx="36513" cy="41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3" name="Line 533">
              <a:extLst>
                <a:ext uri="{FF2B5EF4-FFF2-40B4-BE49-F238E27FC236}">
                  <a16:creationId xmlns:a16="http://schemas.microsoft.com/office/drawing/2014/main" id="{7F6A209E-AAB1-42DB-A377-DAD0B57D92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60026" y="6583363"/>
              <a:ext cx="0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Line 534">
              <a:extLst>
                <a:ext uri="{FF2B5EF4-FFF2-40B4-BE49-F238E27FC236}">
                  <a16:creationId xmlns:a16="http://schemas.microsoft.com/office/drawing/2014/main" id="{A87C8727-4565-49D6-A951-78F9F7A0CB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60026" y="6707188"/>
              <a:ext cx="0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3" name="Freeform 535">
              <a:extLst>
                <a:ext uri="{FF2B5EF4-FFF2-40B4-BE49-F238E27FC236}">
                  <a16:creationId xmlns:a16="http://schemas.microsoft.com/office/drawing/2014/main" id="{9CF41CF6-7EAC-4A83-9470-C9AEE6C43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3988" y="65833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536">
              <a:extLst>
                <a:ext uri="{FF2B5EF4-FFF2-40B4-BE49-F238E27FC236}">
                  <a16:creationId xmlns:a16="http://schemas.microsoft.com/office/drawing/2014/main" id="{78FBAE28-CA0C-464F-A45D-219199A8E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3988" y="67389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8" name="Line 537">
              <a:extLst>
                <a:ext uri="{FF2B5EF4-FFF2-40B4-BE49-F238E27FC236}">
                  <a16:creationId xmlns:a16="http://schemas.microsoft.com/office/drawing/2014/main" id="{C0436E87-794F-4C6C-A53A-1E4967EAA3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83838" y="6638926"/>
              <a:ext cx="52388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9" name="Line 538">
              <a:extLst>
                <a:ext uri="{FF2B5EF4-FFF2-40B4-BE49-F238E27FC236}">
                  <a16:creationId xmlns:a16="http://schemas.microsoft.com/office/drawing/2014/main" id="{3EB4DB19-6E5A-4C1B-B209-F00BA679B3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50513" y="6556376"/>
              <a:ext cx="0" cy="333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0" name="Line 539">
              <a:extLst>
                <a:ext uri="{FF2B5EF4-FFF2-40B4-BE49-F238E27FC236}">
                  <a16:creationId xmlns:a16="http://schemas.microsoft.com/office/drawing/2014/main" id="{D9F0CEA4-4DC6-4288-97EF-93FE0EC0EE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50513" y="6681788"/>
              <a:ext cx="0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Freeform 540">
              <a:extLst>
                <a:ext uri="{FF2B5EF4-FFF2-40B4-BE49-F238E27FC236}">
                  <a16:creationId xmlns:a16="http://schemas.microsoft.com/office/drawing/2014/main" id="{C1C63A3E-DB08-4FBA-83B5-D0E4D9CAA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476" y="6556376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541">
              <a:extLst>
                <a:ext uri="{FF2B5EF4-FFF2-40B4-BE49-F238E27FC236}">
                  <a16:creationId xmlns:a16="http://schemas.microsoft.com/office/drawing/2014/main" id="{AF2820E2-2958-42ED-9016-AE578DA0B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476" y="6713538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Line 542">
              <a:extLst>
                <a:ext uri="{FF2B5EF4-FFF2-40B4-BE49-F238E27FC236}">
                  <a16:creationId xmlns:a16="http://schemas.microsoft.com/office/drawing/2014/main" id="{9662678A-8939-4D76-A598-75EB03C2DA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67976" y="6597651"/>
              <a:ext cx="49213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4" name="Line 543">
              <a:extLst>
                <a:ext uri="{FF2B5EF4-FFF2-40B4-BE49-F238E27FC236}">
                  <a16:creationId xmlns:a16="http://schemas.microsoft.com/office/drawing/2014/main" id="{C6AB230D-74DD-4DCA-9B0D-CE0FADDFD0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41001" y="6491288"/>
              <a:ext cx="0" cy="460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5" name="Line 544">
              <a:extLst>
                <a:ext uri="{FF2B5EF4-FFF2-40B4-BE49-F238E27FC236}">
                  <a16:creationId xmlns:a16="http://schemas.microsoft.com/office/drawing/2014/main" id="{B8EDB6B3-7715-4D63-A683-D2A26B4305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41001" y="6629401"/>
              <a:ext cx="0" cy="476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6" name="Freeform 545">
              <a:extLst>
                <a:ext uri="{FF2B5EF4-FFF2-40B4-BE49-F238E27FC236}">
                  <a16:creationId xmlns:a16="http://schemas.microsoft.com/office/drawing/2014/main" id="{21DA0E8D-CD99-4F3E-999E-DA5E2DADE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6551" y="649128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7" name="Freeform 546">
              <a:extLst>
                <a:ext uri="{FF2B5EF4-FFF2-40B4-BE49-F238E27FC236}">
                  <a16:creationId xmlns:a16="http://schemas.microsoft.com/office/drawing/2014/main" id="{C83CA586-9C27-4914-A140-409855666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6551" y="66770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8" name="Line 547">
              <a:extLst>
                <a:ext uri="{FF2B5EF4-FFF2-40B4-BE49-F238E27FC236}">
                  <a16:creationId xmlns:a16="http://schemas.microsoft.com/office/drawing/2014/main" id="{AEE77841-1678-4CFE-A8AA-F56CD3C593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47351" y="6540501"/>
              <a:ext cx="41275" cy="365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Line 548">
              <a:extLst>
                <a:ext uri="{FF2B5EF4-FFF2-40B4-BE49-F238E27FC236}">
                  <a16:creationId xmlns:a16="http://schemas.microsoft.com/office/drawing/2014/main" id="{8A251A08-A4C5-4133-B20F-E6E1E39CD6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15613" y="6503988"/>
              <a:ext cx="15875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0" name="Line 549">
              <a:extLst>
                <a:ext uri="{FF2B5EF4-FFF2-40B4-BE49-F238E27FC236}">
                  <a16:creationId xmlns:a16="http://schemas.microsoft.com/office/drawing/2014/main" id="{F9E1E66D-AE2C-41F4-8C89-0D340B8ED1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1488" y="6410326"/>
              <a:ext cx="0" cy="476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1" name="Line 550">
              <a:extLst>
                <a:ext uri="{FF2B5EF4-FFF2-40B4-BE49-F238E27FC236}">
                  <a16:creationId xmlns:a16="http://schemas.microsoft.com/office/drawing/2014/main" id="{4645334A-AB71-43C5-A6A1-D62AEB90A9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31488" y="6550026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2" name="Freeform 551">
              <a:extLst>
                <a:ext uri="{FF2B5EF4-FFF2-40B4-BE49-F238E27FC236}">
                  <a16:creationId xmlns:a16="http://schemas.microsoft.com/office/drawing/2014/main" id="{FE1181C6-8A22-46E9-9011-CECEEB405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64103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3" name="Freeform 552">
              <a:extLst>
                <a:ext uri="{FF2B5EF4-FFF2-40B4-BE49-F238E27FC236}">
                  <a16:creationId xmlns:a16="http://schemas.microsoft.com/office/drawing/2014/main" id="{C5551DE4-AA79-43E3-80EB-3080E1821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660082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4" name="Line 553">
              <a:extLst>
                <a:ext uri="{FF2B5EF4-FFF2-40B4-BE49-F238E27FC236}">
                  <a16:creationId xmlns:a16="http://schemas.microsoft.com/office/drawing/2014/main" id="{5FF7FDBD-E70C-42EA-A684-A2041398C3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31488" y="6481763"/>
              <a:ext cx="2540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5" name="Line 554">
              <a:extLst>
                <a:ext uri="{FF2B5EF4-FFF2-40B4-BE49-F238E27FC236}">
                  <a16:creationId xmlns:a16="http://schemas.microsoft.com/office/drawing/2014/main" id="{43BDDCC1-580F-4731-827A-A88B0F7735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85463" y="6426201"/>
              <a:ext cx="38100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6" name="Line 555">
              <a:extLst>
                <a:ext uri="{FF2B5EF4-FFF2-40B4-BE49-F238E27FC236}">
                  <a16:creationId xmlns:a16="http://schemas.microsoft.com/office/drawing/2014/main" id="{41F0DD95-A5B7-492B-9DBA-64453D3D74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3563" y="6323013"/>
              <a:ext cx="0" cy="571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7" name="Line 556">
              <a:extLst>
                <a:ext uri="{FF2B5EF4-FFF2-40B4-BE49-F238E27FC236}">
                  <a16:creationId xmlns:a16="http://schemas.microsoft.com/office/drawing/2014/main" id="{9CC905A7-C5ED-448A-9511-1798E13E95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723563" y="6472238"/>
              <a:ext cx="0" cy="587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8" name="Freeform 557">
              <a:extLst>
                <a:ext uri="{FF2B5EF4-FFF2-40B4-BE49-F238E27FC236}">
                  <a16:creationId xmlns:a16="http://schemas.microsoft.com/office/drawing/2014/main" id="{59C659DB-850E-4246-BF4C-1DE770EB5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7526" y="63230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9" name="Freeform 558">
              <a:extLst>
                <a:ext uri="{FF2B5EF4-FFF2-40B4-BE49-F238E27FC236}">
                  <a16:creationId xmlns:a16="http://schemas.microsoft.com/office/drawing/2014/main" id="{989780FE-38DF-4A2E-8262-6A8ABD201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7526" y="6530976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Line 559">
              <a:extLst>
                <a:ext uri="{FF2B5EF4-FFF2-40B4-BE49-F238E27FC236}">
                  <a16:creationId xmlns:a16="http://schemas.microsoft.com/office/drawing/2014/main" id="{30AFE0FE-89C8-4FE2-981D-3A91FC6F7F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23563" y="6426201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Line 560">
              <a:extLst>
                <a:ext uri="{FF2B5EF4-FFF2-40B4-BE49-F238E27FC236}">
                  <a16:creationId xmlns:a16="http://schemas.microsoft.com/office/drawing/2014/main" id="{65A9599D-8BF9-4FF2-88A3-A30990A0B4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63251" y="6426201"/>
              <a:ext cx="508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Line 561">
              <a:extLst>
                <a:ext uri="{FF2B5EF4-FFF2-40B4-BE49-F238E27FC236}">
                  <a16:creationId xmlns:a16="http://schemas.microsoft.com/office/drawing/2014/main" id="{ABA0DEA1-CFE4-493F-83D2-74844010C3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14051" y="6348413"/>
              <a:ext cx="0" cy="31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Line 562">
              <a:extLst>
                <a:ext uri="{FF2B5EF4-FFF2-40B4-BE49-F238E27FC236}">
                  <a16:creationId xmlns:a16="http://schemas.microsoft.com/office/drawing/2014/main" id="{E68F7631-1525-49F4-BA27-1E4CEE73CD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14051" y="6472238"/>
              <a:ext cx="0" cy="301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Freeform 563">
              <a:extLst>
                <a:ext uri="{FF2B5EF4-FFF2-40B4-BE49-F238E27FC236}">
                  <a16:creationId xmlns:a16="http://schemas.microsoft.com/office/drawing/2014/main" id="{F16356B3-FBCB-4DA2-8839-55398DAFE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8013" y="634841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564">
              <a:extLst>
                <a:ext uri="{FF2B5EF4-FFF2-40B4-BE49-F238E27FC236}">
                  <a16:creationId xmlns:a16="http://schemas.microsoft.com/office/drawing/2014/main" id="{316BD819-8305-4A08-BB2A-D407738D4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8013" y="6502401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Line 565">
              <a:extLst>
                <a:ext uri="{FF2B5EF4-FFF2-40B4-BE49-F238E27FC236}">
                  <a16:creationId xmlns:a16="http://schemas.microsoft.com/office/drawing/2014/main" id="{CEAC5B0B-BAE1-4EAC-B1E1-99D5C40442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14051" y="6423026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Line 566">
              <a:extLst>
                <a:ext uri="{FF2B5EF4-FFF2-40B4-BE49-F238E27FC236}">
                  <a16:creationId xmlns:a16="http://schemas.microsoft.com/office/drawing/2014/main" id="{BBE164C5-1DBA-4C23-AB51-E5FD745812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48976" y="6376988"/>
              <a:ext cx="46038" cy="285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Line 567">
              <a:extLst>
                <a:ext uri="{FF2B5EF4-FFF2-40B4-BE49-F238E27FC236}">
                  <a16:creationId xmlns:a16="http://schemas.microsoft.com/office/drawing/2014/main" id="{75829D52-2710-45E0-BDCD-84B00FF290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04538" y="6303963"/>
              <a:ext cx="0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Line 568">
              <a:extLst>
                <a:ext uri="{FF2B5EF4-FFF2-40B4-BE49-F238E27FC236}">
                  <a16:creationId xmlns:a16="http://schemas.microsoft.com/office/drawing/2014/main" id="{6EAEC509-52E6-4C80-81DB-A360CB08A7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904538" y="6418263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Freeform 569">
              <a:extLst>
                <a:ext uri="{FF2B5EF4-FFF2-40B4-BE49-F238E27FC236}">
                  <a16:creationId xmlns:a16="http://schemas.microsoft.com/office/drawing/2014/main" id="{C3F36E2F-C2F6-4635-9D3E-08674DFA4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1" y="630396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570">
              <a:extLst>
                <a:ext uri="{FF2B5EF4-FFF2-40B4-BE49-F238E27FC236}">
                  <a16:creationId xmlns:a16="http://schemas.microsoft.com/office/drawing/2014/main" id="{3D5D415D-5FE7-4ED2-9509-6461BFD83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1" y="6443663"/>
              <a:ext cx="9207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Line 571">
              <a:extLst>
                <a:ext uri="{FF2B5EF4-FFF2-40B4-BE49-F238E27FC236}">
                  <a16:creationId xmlns:a16="http://schemas.microsoft.com/office/drawing/2014/main" id="{71C76A4E-5807-43EC-AF10-7B8E14F728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31526" y="6373813"/>
              <a:ext cx="555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Line 572">
              <a:extLst>
                <a:ext uri="{FF2B5EF4-FFF2-40B4-BE49-F238E27FC236}">
                  <a16:creationId xmlns:a16="http://schemas.microsoft.com/office/drawing/2014/main" id="{0983CD16-6DB1-4AE0-9C2A-EACE8005E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95026" y="6303963"/>
              <a:ext cx="0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5" name="Line 573">
              <a:extLst>
                <a:ext uri="{FF2B5EF4-FFF2-40B4-BE49-F238E27FC236}">
                  <a16:creationId xmlns:a16="http://schemas.microsoft.com/office/drawing/2014/main" id="{37A413D7-01AF-4DAE-A6F0-57F55658CE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995026" y="6418263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7" name="Freeform 574">
              <a:extLst>
                <a:ext uri="{FF2B5EF4-FFF2-40B4-BE49-F238E27FC236}">
                  <a16:creationId xmlns:a16="http://schemas.microsoft.com/office/drawing/2014/main" id="{EE5BACE9-51B1-452A-A432-93A8883B2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0576" y="63039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8" name="Freeform 575">
              <a:extLst>
                <a:ext uri="{FF2B5EF4-FFF2-40B4-BE49-F238E27FC236}">
                  <a16:creationId xmlns:a16="http://schemas.microsoft.com/office/drawing/2014/main" id="{8888F013-4BE4-42AF-8ABD-FC3A1D8DE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0576" y="6443663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9" name="Line 576">
              <a:extLst>
                <a:ext uri="{FF2B5EF4-FFF2-40B4-BE49-F238E27FC236}">
                  <a16:creationId xmlns:a16="http://schemas.microsoft.com/office/drawing/2014/main" id="{1C26B2E8-77D2-43D7-B8C0-1F11A375C6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20426" y="6350001"/>
              <a:ext cx="53975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0" name="Line 577">
              <a:extLst>
                <a:ext uri="{FF2B5EF4-FFF2-40B4-BE49-F238E27FC236}">
                  <a16:creationId xmlns:a16="http://schemas.microsoft.com/office/drawing/2014/main" id="{867D7788-8D6B-4102-AD3A-87F985EB11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5513" y="6300788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1" name="Line 578">
              <a:extLst>
                <a:ext uri="{FF2B5EF4-FFF2-40B4-BE49-F238E27FC236}">
                  <a16:creationId xmlns:a16="http://schemas.microsoft.com/office/drawing/2014/main" id="{BCFB56F0-26A1-4796-8F65-12C6E6B2B0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85513" y="6392863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2" name="Freeform 579">
              <a:extLst>
                <a:ext uri="{FF2B5EF4-FFF2-40B4-BE49-F238E27FC236}">
                  <a16:creationId xmlns:a16="http://schemas.microsoft.com/office/drawing/2014/main" id="{FF2EB5A2-ECEB-4B0D-BBC5-9435F3DC3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1063" y="630078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3" name="Freeform 580">
              <a:extLst>
                <a:ext uri="{FF2B5EF4-FFF2-40B4-BE49-F238E27FC236}">
                  <a16:creationId xmlns:a16="http://schemas.microsoft.com/office/drawing/2014/main" id="{1C60667A-14AD-4239-BFDE-E1656CFD5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1063" y="6396038"/>
              <a:ext cx="9048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4" name="Line 581">
              <a:extLst>
                <a:ext uri="{FF2B5EF4-FFF2-40B4-BE49-F238E27FC236}">
                  <a16:creationId xmlns:a16="http://schemas.microsoft.com/office/drawing/2014/main" id="{E3A7A3AA-AAA8-40B3-8618-AEA8404B73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02976" y="6362701"/>
              <a:ext cx="42863" cy="349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5" name="Line 582">
              <a:extLst>
                <a:ext uri="{FF2B5EF4-FFF2-40B4-BE49-F238E27FC236}">
                  <a16:creationId xmlns:a16="http://schemas.microsoft.com/office/drawing/2014/main" id="{35B59C4D-3E11-4109-AE82-2DF0DD2B56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72826" y="6421438"/>
              <a:ext cx="4763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6" name="Rectangle 583">
              <a:extLst>
                <a:ext uri="{FF2B5EF4-FFF2-40B4-BE49-F238E27FC236}">
                  <a16:creationId xmlns:a16="http://schemas.microsoft.com/office/drawing/2014/main" id="{5491DD6B-678A-4A32-A5FB-DAE975ABC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5813" y="77898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7" name="Rectangle 584">
              <a:extLst>
                <a:ext uri="{FF2B5EF4-FFF2-40B4-BE49-F238E27FC236}">
                  <a16:creationId xmlns:a16="http://schemas.microsoft.com/office/drawing/2014/main" id="{C72E579F-33DA-41AA-A567-032564ED3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6301" y="7789863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8" name="Rectangle 585">
              <a:extLst>
                <a:ext uri="{FF2B5EF4-FFF2-40B4-BE49-F238E27FC236}">
                  <a16:creationId xmlns:a16="http://schemas.microsoft.com/office/drawing/2014/main" id="{324A53AF-1EAE-4284-98EF-367DF28D8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8376" y="77898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9" name="Rectangle 586">
              <a:extLst>
                <a:ext uri="{FF2B5EF4-FFF2-40B4-BE49-F238E27FC236}">
                  <a16:creationId xmlns:a16="http://schemas.microsoft.com/office/drawing/2014/main" id="{0CC72145-7AD8-46C5-8A8C-18E89C5FA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8863" y="77898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0" name="Rectangle 587">
              <a:extLst>
                <a:ext uri="{FF2B5EF4-FFF2-40B4-BE49-F238E27FC236}">
                  <a16:creationId xmlns:a16="http://schemas.microsoft.com/office/drawing/2014/main" id="{299BB72F-1701-4290-A83B-B69C42B82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9351" y="77898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1" name="Rectangle 588">
              <a:extLst>
                <a:ext uri="{FF2B5EF4-FFF2-40B4-BE49-F238E27FC236}">
                  <a16:creationId xmlns:a16="http://schemas.microsoft.com/office/drawing/2014/main" id="{0490AAB7-D40A-4088-B01A-F5BB26222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9838" y="7739063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2" name="Rectangle 589">
              <a:extLst>
                <a:ext uri="{FF2B5EF4-FFF2-40B4-BE49-F238E27FC236}">
                  <a16:creationId xmlns:a16="http://schemas.microsoft.com/office/drawing/2014/main" id="{E5CE01EE-2C7A-455C-A5B8-16345DAB8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1913" y="77644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4" name="Rectangle 590">
              <a:extLst>
                <a:ext uri="{FF2B5EF4-FFF2-40B4-BE49-F238E27FC236}">
                  <a16:creationId xmlns:a16="http://schemas.microsoft.com/office/drawing/2014/main" id="{FC08D124-5C50-4577-9B43-364C83934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2401" y="77644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5" name="Rectangle 591">
              <a:extLst>
                <a:ext uri="{FF2B5EF4-FFF2-40B4-BE49-F238E27FC236}">
                  <a16:creationId xmlns:a16="http://schemas.microsoft.com/office/drawing/2014/main" id="{D7795CEC-7018-40ED-8CE1-FA8838DDB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2888" y="7739063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4" name="Rectangle 592">
              <a:extLst>
                <a:ext uri="{FF2B5EF4-FFF2-40B4-BE49-F238E27FC236}">
                  <a16:creationId xmlns:a16="http://schemas.microsoft.com/office/drawing/2014/main" id="{F2C982DB-514C-437A-B3D3-D1231C578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3376" y="7713663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5" name="Rectangle 593">
              <a:extLst>
                <a:ext uri="{FF2B5EF4-FFF2-40B4-BE49-F238E27FC236}">
                  <a16:creationId xmlns:a16="http://schemas.microsoft.com/office/drawing/2014/main" id="{5B9458ED-D910-4A78-AE39-BA30D8E65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15451" y="7581901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0" name="Rectangle 594">
              <a:extLst>
                <a:ext uri="{FF2B5EF4-FFF2-40B4-BE49-F238E27FC236}">
                  <a16:creationId xmlns:a16="http://schemas.microsoft.com/office/drawing/2014/main" id="{8843BB97-B6A9-4A0B-B7F1-01F518F2F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938" y="7372351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1" name="Rectangle 595">
              <a:extLst>
                <a:ext uri="{FF2B5EF4-FFF2-40B4-BE49-F238E27FC236}">
                  <a16:creationId xmlns:a16="http://schemas.microsoft.com/office/drawing/2014/main" id="{8B7BB17C-B540-4D2F-8652-CB25288B5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6426" y="7321551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4" name="Rectangle 596">
              <a:extLst>
                <a:ext uri="{FF2B5EF4-FFF2-40B4-BE49-F238E27FC236}">
                  <a16:creationId xmlns:a16="http://schemas.microsoft.com/office/drawing/2014/main" id="{C9D29CA9-3B56-475B-9AB7-17DA19480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6913" y="7216776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4" name="Rectangle 597">
              <a:extLst>
                <a:ext uri="{FF2B5EF4-FFF2-40B4-BE49-F238E27FC236}">
                  <a16:creationId xmlns:a16="http://schemas.microsoft.com/office/drawing/2014/main" id="{D45DFECD-DE2D-4161-97EE-EFE9041F8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7401" y="7164388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5" name="Rectangle 598">
              <a:extLst>
                <a:ext uri="{FF2B5EF4-FFF2-40B4-BE49-F238E27FC236}">
                  <a16:creationId xmlns:a16="http://schemas.microsoft.com/office/drawing/2014/main" id="{C7B1467B-A08B-4B51-ADC9-43B2E056A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9476" y="7059613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6" name="Rectangle 599">
              <a:extLst>
                <a:ext uri="{FF2B5EF4-FFF2-40B4-BE49-F238E27FC236}">
                  <a16:creationId xmlns:a16="http://schemas.microsoft.com/office/drawing/2014/main" id="{6D191E2D-609C-41B2-9161-3A7596C86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9963" y="6981826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7" name="Rectangle 600">
              <a:extLst>
                <a:ext uri="{FF2B5EF4-FFF2-40B4-BE49-F238E27FC236}">
                  <a16:creationId xmlns:a16="http://schemas.microsoft.com/office/drawing/2014/main" id="{F35D24CE-7A95-4A50-8BD3-BE182B105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50451" y="68754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8" name="Rectangle 601">
              <a:extLst>
                <a:ext uri="{FF2B5EF4-FFF2-40B4-BE49-F238E27FC236}">
                  <a16:creationId xmlns:a16="http://schemas.microsoft.com/office/drawing/2014/main" id="{FC64B42F-825C-425A-8A5C-DA8B7A500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0938" y="6799263"/>
              <a:ext cx="92075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9" name="Rectangle 602">
              <a:extLst>
                <a:ext uri="{FF2B5EF4-FFF2-40B4-BE49-F238E27FC236}">
                  <a16:creationId xmlns:a16="http://schemas.microsoft.com/office/drawing/2014/main" id="{A90140E5-3B19-4B1F-A8C6-12DFCBC96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3013" y="6772276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0" name="Rectangle 603">
              <a:extLst>
                <a:ext uri="{FF2B5EF4-FFF2-40B4-BE49-F238E27FC236}">
                  <a16:creationId xmlns:a16="http://schemas.microsoft.com/office/drawing/2014/main" id="{490DDFCB-F2FA-4E3F-9DF5-02D87331D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3501" y="6721476"/>
              <a:ext cx="90488" cy="9048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1" name="Rectangle 604">
              <a:extLst>
                <a:ext uri="{FF2B5EF4-FFF2-40B4-BE49-F238E27FC236}">
                  <a16:creationId xmlns:a16="http://schemas.microsoft.com/office/drawing/2014/main" id="{FECFABCD-0F32-497E-8AF8-D4184957E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3988" y="661511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2" name="Rectangle 605">
              <a:extLst>
                <a:ext uri="{FF2B5EF4-FFF2-40B4-BE49-F238E27FC236}">
                  <a16:creationId xmlns:a16="http://schemas.microsoft.com/office/drawing/2014/main" id="{DBF8FA80-F7B2-417F-B8EB-37B6E1063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4476" y="6589713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3" name="Rectangle 606">
              <a:extLst>
                <a:ext uri="{FF2B5EF4-FFF2-40B4-BE49-F238E27FC236}">
                  <a16:creationId xmlns:a16="http://schemas.microsoft.com/office/drawing/2014/main" id="{8917A1FC-0032-4BC2-A986-07820D19C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6551" y="6537326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608">
              <a:extLst>
                <a:ext uri="{FF2B5EF4-FFF2-40B4-BE49-F238E27FC236}">
                  <a16:creationId xmlns:a16="http://schemas.microsoft.com/office/drawing/2014/main" id="{A2A363BC-EAB1-4D0E-982D-C040D5F35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7038" y="6457950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609">
              <a:extLst>
                <a:ext uri="{FF2B5EF4-FFF2-40B4-BE49-F238E27FC236}">
                  <a16:creationId xmlns:a16="http://schemas.microsoft.com/office/drawing/2014/main" id="{8B6C5A0A-A1A8-4595-8A94-DF8E9417A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7525" y="63801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610">
              <a:extLst>
                <a:ext uri="{FF2B5EF4-FFF2-40B4-BE49-F238E27FC236}">
                  <a16:creationId xmlns:a16="http://schemas.microsoft.com/office/drawing/2014/main" id="{7809BC4C-5AD8-4AAB-956E-D3A190085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8013" y="63801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611">
              <a:extLst>
                <a:ext uri="{FF2B5EF4-FFF2-40B4-BE49-F238E27FC236}">
                  <a16:creationId xmlns:a16="http://schemas.microsoft.com/office/drawing/2014/main" id="{9944266D-AB06-4DA0-9080-C28FF84C6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8500" y="6327775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612">
              <a:extLst>
                <a:ext uri="{FF2B5EF4-FFF2-40B4-BE49-F238E27FC236}">
                  <a16:creationId xmlns:a16="http://schemas.microsoft.com/office/drawing/2014/main" id="{71C43DBD-6356-4E2A-90CA-ECA3CFCFC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50575" y="6327775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613">
              <a:extLst>
                <a:ext uri="{FF2B5EF4-FFF2-40B4-BE49-F238E27FC236}">
                  <a16:creationId xmlns:a16="http://schemas.microsoft.com/office/drawing/2014/main" id="{3FC8020A-A544-43DC-8B18-A99BCE03C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1063" y="6302375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614">
              <a:extLst>
                <a:ext uri="{FF2B5EF4-FFF2-40B4-BE49-F238E27FC236}">
                  <a16:creationId xmlns:a16="http://schemas.microsoft.com/office/drawing/2014/main" id="{40855D61-15C6-42C9-95FE-48FA8E0B7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1550" y="638016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65" name="TextBox 3364">
            <a:extLst>
              <a:ext uri="{FF2B5EF4-FFF2-40B4-BE49-F238E27FC236}">
                <a16:creationId xmlns:a16="http://schemas.microsoft.com/office/drawing/2014/main" id="{3BFFDF22-52E0-4B5F-B845-B6F0622F5397}"/>
              </a:ext>
            </a:extLst>
          </p:cNvPr>
          <p:cNvSpPr txBox="1"/>
          <p:nvPr/>
        </p:nvSpPr>
        <p:spPr>
          <a:xfrm>
            <a:off x="3732221" y="6547778"/>
            <a:ext cx="590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P&lt;0.001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66" name="Group 3365">
            <a:extLst>
              <a:ext uri="{FF2B5EF4-FFF2-40B4-BE49-F238E27FC236}">
                <a16:creationId xmlns:a16="http://schemas.microsoft.com/office/drawing/2014/main" id="{CA9E869D-3F21-44FB-A681-DE842B190044}"/>
              </a:ext>
            </a:extLst>
          </p:cNvPr>
          <p:cNvGrpSpPr/>
          <p:nvPr/>
        </p:nvGrpSpPr>
        <p:grpSpPr>
          <a:xfrm rot="5400000">
            <a:off x="3635733" y="6647582"/>
            <a:ext cx="144000" cy="36632"/>
            <a:chOff x="6759825" y="7018641"/>
            <a:chExt cx="323850" cy="74612"/>
          </a:xfrm>
        </p:grpSpPr>
        <p:sp>
          <p:nvSpPr>
            <p:cNvPr id="3470" name="Line 109">
              <a:extLst>
                <a:ext uri="{FF2B5EF4-FFF2-40B4-BE49-F238E27FC236}">
                  <a16:creationId xmlns:a16="http://schemas.microsoft.com/office/drawing/2014/main" id="{177683F4-4076-49DA-BA02-1EA6483E2E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472" name="Line 110">
              <a:extLst>
                <a:ext uri="{FF2B5EF4-FFF2-40B4-BE49-F238E27FC236}">
                  <a16:creationId xmlns:a16="http://schemas.microsoft.com/office/drawing/2014/main" id="{38E54A5C-AAB4-41A7-82B6-5C92917038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474" name="Line 111">
              <a:extLst>
                <a:ext uri="{FF2B5EF4-FFF2-40B4-BE49-F238E27FC236}">
                  <a16:creationId xmlns:a16="http://schemas.microsoft.com/office/drawing/2014/main" id="{1F91D5DC-0349-430C-988C-2C043D8754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476" name="Line 112">
              <a:extLst>
                <a:ext uri="{FF2B5EF4-FFF2-40B4-BE49-F238E27FC236}">
                  <a16:creationId xmlns:a16="http://schemas.microsoft.com/office/drawing/2014/main" id="{860A67D0-8CA1-4D54-AAB0-A60384F2AB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479" name="Line 113">
              <a:extLst>
                <a:ext uri="{FF2B5EF4-FFF2-40B4-BE49-F238E27FC236}">
                  <a16:creationId xmlns:a16="http://schemas.microsoft.com/office/drawing/2014/main" id="{6EBD2752-9C7A-43AF-963C-0402834D4B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4554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D03FA9D3-D915-41A8-A160-AB68AB09D788}"/>
              </a:ext>
            </a:extLst>
          </p:cNvPr>
          <p:cNvSpPr txBox="1"/>
          <p:nvPr/>
        </p:nvSpPr>
        <p:spPr>
          <a:xfrm>
            <a:off x="316309" y="4974632"/>
            <a:ext cx="3700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4DEA7BC-E667-4073-983F-7D22090EDB12}"/>
              </a:ext>
            </a:extLst>
          </p:cNvPr>
          <p:cNvSpPr txBox="1"/>
          <p:nvPr/>
        </p:nvSpPr>
        <p:spPr>
          <a:xfrm>
            <a:off x="2290129" y="4974632"/>
            <a:ext cx="6447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9" name="Group 1298">
            <a:extLst>
              <a:ext uri="{FF2B5EF4-FFF2-40B4-BE49-F238E27FC236}">
                <a16:creationId xmlns:a16="http://schemas.microsoft.com/office/drawing/2014/main" id="{CF0234AD-789F-4D1B-9E1D-33FFD98BF9EE}"/>
              </a:ext>
            </a:extLst>
          </p:cNvPr>
          <p:cNvGrpSpPr>
            <a:grpSpLocks noChangeAspect="1"/>
          </p:cNvGrpSpPr>
          <p:nvPr/>
        </p:nvGrpSpPr>
        <p:grpSpPr>
          <a:xfrm>
            <a:off x="377318" y="5320327"/>
            <a:ext cx="1863106" cy="1440852"/>
            <a:chOff x="2895170" y="6415088"/>
            <a:chExt cx="1876095" cy="1450897"/>
          </a:xfrm>
        </p:grpSpPr>
        <p:sp>
          <p:nvSpPr>
            <p:cNvPr id="1098" name="Line 787">
              <a:extLst>
                <a:ext uri="{FF2B5EF4-FFF2-40B4-BE49-F238E27FC236}">
                  <a16:creationId xmlns:a16="http://schemas.microsoft.com/office/drawing/2014/main" id="{E561B3B0-A6D2-4BF5-AB3E-06AF3EBE94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7866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99" name="Line 788">
              <a:extLst>
                <a:ext uri="{FF2B5EF4-FFF2-40B4-BE49-F238E27FC236}">
                  <a16:creationId xmlns:a16="http://schemas.microsoft.com/office/drawing/2014/main" id="{E490ED00-A532-4173-8A0F-47ECCEB4F9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360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0" name="Line 789">
              <a:extLst>
                <a:ext uri="{FF2B5EF4-FFF2-40B4-BE49-F238E27FC236}">
                  <a16:creationId xmlns:a16="http://schemas.microsoft.com/office/drawing/2014/main" id="{5AA9F234-D826-474A-BAB7-D61B1ACE69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9340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1" name="Line 790">
              <a:extLst>
                <a:ext uri="{FF2B5EF4-FFF2-40B4-BE49-F238E27FC236}">
                  <a16:creationId xmlns:a16="http://schemas.microsoft.com/office/drawing/2014/main" id="{16F30999-5706-4325-B101-ACA0382114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507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2" name="Line 791">
              <a:extLst>
                <a:ext uri="{FF2B5EF4-FFF2-40B4-BE49-F238E27FC236}">
                  <a16:creationId xmlns:a16="http://schemas.microsoft.com/office/drawing/2014/main" id="{337F2E49-9146-4B41-A364-A18963D485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081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3" name="Line 792">
              <a:extLst>
                <a:ext uri="{FF2B5EF4-FFF2-40B4-BE49-F238E27FC236}">
                  <a16:creationId xmlns:a16="http://schemas.microsoft.com/office/drawing/2014/main" id="{166B707B-A37E-4BF0-A796-098DCB9B39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6550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4" name="Line 793">
              <a:extLst>
                <a:ext uri="{FF2B5EF4-FFF2-40B4-BE49-F238E27FC236}">
                  <a16:creationId xmlns:a16="http://schemas.microsoft.com/office/drawing/2014/main" id="{57BBBEB9-4D04-4C26-A0A8-2A3ED3989F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036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5" name="Line 794">
              <a:extLst>
                <a:ext uri="{FF2B5EF4-FFF2-40B4-BE49-F238E27FC236}">
                  <a16:creationId xmlns:a16="http://schemas.microsoft.com/office/drawing/2014/main" id="{012F3119-9DB9-4BFB-BE25-5F8298D257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9772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6" name="Line 795">
              <a:extLst>
                <a:ext uri="{FF2B5EF4-FFF2-40B4-BE49-F238E27FC236}">
                  <a16:creationId xmlns:a16="http://schemas.microsoft.com/office/drawing/2014/main" id="{D7FEE13C-C501-4731-81FB-B939E5FA90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550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7" name="Line 796">
              <a:extLst>
                <a:ext uri="{FF2B5EF4-FFF2-40B4-BE49-F238E27FC236}">
                  <a16:creationId xmlns:a16="http://schemas.microsoft.com/office/drawing/2014/main" id="{BB6944AB-6FF7-4441-A84D-12658D7832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124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8" name="Line 797">
              <a:extLst>
                <a:ext uri="{FF2B5EF4-FFF2-40B4-BE49-F238E27FC236}">
                  <a16:creationId xmlns:a16="http://schemas.microsoft.com/office/drawing/2014/main" id="{3959F743-8C62-4C5F-A434-FBFB815C23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698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09" name="Line 798">
              <a:extLst>
                <a:ext uri="{FF2B5EF4-FFF2-40B4-BE49-F238E27FC236}">
                  <a16:creationId xmlns:a16="http://schemas.microsoft.com/office/drawing/2014/main" id="{2F915007-94BF-4A24-BD8B-387F7F4706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271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0" name="Line 799">
              <a:extLst>
                <a:ext uri="{FF2B5EF4-FFF2-40B4-BE49-F238E27FC236}">
                  <a16:creationId xmlns:a16="http://schemas.microsoft.com/office/drawing/2014/main" id="{6975D940-F4CD-4A23-B9DF-D992A0D244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204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1" name="Line 800">
              <a:extLst>
                <a:ext uri="{FF2B5EF4-FFF2-40B4-BE49-F238E27FC236}">
                  <a16:creationId xmlns:a16="http://schemas.microsoft.com/office/drawing/2014/main" id="{BA480AB7-DA27-4C31-BCBA-8BBA566285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594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2" name="Line 801">
              <a:extLst>
                <a:ext uri="{FF2B5EF4-FFF2-40B4-BE49-F238E27FC236}">
                  <a16:creationId xmlns:a16="http://schemas.microsoft.com/office/drawing/2014/main" id="{1717AE39-637E-4391-82D8-DF529ADC1F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1678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3" name="Line 802">
              <a:extLst>
                <a:ext uri="{FF2B5EF4-FFF2-40B4-BE49-F238E27FC236}">
                  <a16:creationId xmlns:a16="http://schemas.microsoft.com/office/drawing/2014/main" id="{8916D62D-5D5D-4609-9599-DB6AF81E4D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741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4" name="Line 803">
              <a:extLst>
                <a:ext uri="{FF2B5EF4-FFF2-40B4-BE49-F238E27FC236}">
                  <a16:creationId xmlns:a16="http://schemas.microsoft.com/office/drawing/2014/main" id="{E057EB91-6FBD-4E4C-8E19-AFE8AB3C2E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315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5" name="Line 804">
              <a:extLst>
                <a:ext uri="{FF2B5EF4-FFF2-40B4-BE49-F238E27FC236}">
                  <a16:creationId xmlns:a16="http://schemas.microsoft.com/office/drawing/2014/main" id="{3EF3A668-DE63-49F0-B0D8-417F01105E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8888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6" name="Line 805">
              <a:extLst>
                <a:ext uri="{FF2B5EF4-FFF2-40B4-BE49-F238E27FC236}">
                  <a16:creationId xmlns:a16="http://schemas.microsoft.com/office/drawing/2014/main" id="{96A9EB48-C32B-4DA2-8000-93FFF0F50D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6374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7" name="Line 806">
              <a:extLst>
                <a:ext uri="{FF2B5EF4-FFF2-40B4-BE49-F238E27FC236}">
                  <a16:creationId xmlns:a16="http://schemas.microsoft.com/office/drawing/2014/main" id="{E70E4250-D814-4538-BD49-811E24F285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2110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8" name="Line 807">
              <a:extLst>
                <a:ext uri="{FF2B5EF4-FFF2-40B4-BE49-F238E27FC236}">
                  <a16:creationId xmlns:a16="http://schemas.microsoft.com/office/drawing/2014/main" id="{B7D8A9D3-F96F-4069-A095-1918426E2F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784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9" name="Line 808">
              <a:extLst>
                <a:ext uri="{FF2B5EF4-FFF2-40B4-BE49-F238E27FC236}">
                  <a16:creationId xmlns:a16="http://schemas.microsoft.com/office/drawing/2014/main" id="{40507AD5-185D-498E-98DB-46D316D4D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358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0" name="Line 809">
              <a:extLst>
                <a:ext uri="{FF2B5EF4-FFF2-40B4-BE49-F238E27FC236}">
                  <a16:creationId xmlns:a16="http://schemas.microsoft.com/office/drawing/2014/main" id="{628DF4A7-1831-4D99-B82A-AC3DF2F518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932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1" name="Line 810">
              <a:extLst>
                <a:ext uri="{FF2B5EF4-FFF2-40B4-BE49-F238E27FC236}">
                  <a16:creationId xmlns:a16="http://schemas.microsoft.com/office/drawing/2014/main" id="{C5F90C00-A445-4F60-A170-C44332A44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505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2" name="Line 811">
              <a:extLst>
                <a:ext uri="{FF2B5EF4-FFF2-40B4-BE49-F238E27FC236}">
                  <a16:creationId xmlns:a16="http://schemas.microsoft.com/office/drawing/2014/main" id="{714F7B80-747E-4D92-A8BC-93BDD43E48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542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3" name="Line 812">
              <a:extLst>
                <a:ext uri="{FF2B5EF4-FFF2-40B4-BE49-F238E27FC236}">
                  <a16:creationId xmlns:a16="http://schemas.microsoft.com/office/drawing/2014/main" id="{CD124A00-6611-4A70-9D38-77B4B42E55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827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4" name="Line 813">
              <a:extLst>
                <a:ext uri="{FF2B5EF4-FFF2-40B4-BE49-F238E27FC236}">
                  <a16:creationId xmlns:a16="http://schemas.microsoft.com/office/drawing/2014/main" id="{6976D2A5-D801-4FB2-9CA2-7744B1D486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4016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5" name="Line 814">
              <a:extLst>
                <a:ext uri="{FF2B5EF4-FFF2-40B4-BE49-F238E27FC236}">
                  <a16:creationId xmlns:a16="http://schemas.microsoft.com/office/drawing/2014/main" id="{20A19DB4-8AB7-40FA-A643-9E075A3641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975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6" name="Line 815">
              <a:extLst>
                <a:ext uri="{FF2B5EF4-FFF2-40B4-BE49-F238E27FC236}">
                  <a16:creationId xmlns:a16="http://schemas.microsoft.com/office/drawing/2014/main" id="{34946170-F54F-4A09-BA3E-0355B71D07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1548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7" name="Line 816">
              <a:extLst>
                <a:ext uri="{FF2B5EF4-FFF2-40B4-BE49-F238E27FC236}">
                  <a16:creationId xmlns:a16="http://schemas.microsoft.com/office/drawing/2014/main" id="{7B80ED68-04DC-41FE-9A0E-7C5F1069B6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1226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8" name="Line 817">
              <a:extLst>
                <a:ext uri="{FF2B5EF4-FFF2-40B4-BE49-F238E27FC236}">
                  <a16:creationId xmlns:a16="http://schemas.microsoft.com/office/drawing/2014/main" id="{2F9FA79B-4206-4944-A76B-CE8E532355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712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9" name="Line 818">
              <a:extLst>
                <a:ext uri="{FF2B5EF4-FFF2-40B4-BE49-F238E27FC236}">
                  <a16:creationId xmlns:a16="http://schemas.microsoft.com/office/drawing/2014/main" id="{E8755FA3-A9ED-4683-8B51-7400780443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4448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0" name="Line 819">
              <a:extLst>
                <a:ext uri="{FF2B5EF4-FFF2-40B4-BE49-F238E27FC236}">
                  <a16:creationId xmlns:a16="http://schemas.microsoft.com/office/drawing/2014/main" id="{A98015F6-670C-4DAC-9C69-79CC4204C9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018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1" name="Line 820">
              <a:extLst>
                <a:ext uri="{FF2B5EF4-FFF2-40B4-BE49-F238E27FC236}">
                  <a16:creationId xmlns:a16="http://schemas.microsoft.com/office/drawing/2014/main" id="{6E4F549B-4336-40C1-9FB5-B0D53BAAAC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592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2" name="Line 821">
              <a:extLst>
                <a:ext uri="{FF2B5EF4-FFF2-40B4-BE49-F238E27FC236}">
                  <a16:creationId xmlns:a16="http://schemas.microsoft.com/office/drawing/2014/main" id="{5E517813-A8A3-4F61-AD94-FDB0CC56FD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165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3" name="Line 822">
              <a:extLst>
                <a:ext uri="{FF2B5EF4-FFF2-40B4-BE49-F238E27FC236}">
                  <a16:creationId xmlns:a16="http://schemas.microsoft.com/office/drawing/2014/main" id="{E6F815D7-E249-4561-B6B9-2AC3B5B360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739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4" name="Line 823">
              <a:extLst>
                <a:ext uri="{FF2B5EF4-FFF2-40B4-BE49-F238E27FC236}">
                  <a16:creationId xmlns:a16="http://schemas.microsoft.com/office/drawing/2014/main" id="{A0A06256-E4CD-42FA-85BD-10224223B1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880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5" name="Line 824">
              <a:extLst>
                <a:ext uri="{FF2B5EF4-FFF2-40B4-BE49-F238E27FC236}">
                  <a16:creationId xmlns:a16="http://schemas.microsoft.com/office/drawing/2014/main" id="{701F2E84-3A53-4B5A-AF0A-EB2BC38E08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061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6" name="Line 825">
              <a:extLst>
                <a:ext uri="{FF2B5EF4-FFF2-40B4-BE49-F238E27FC236}">
                  <a16:creationId xmlns:a16="http://schemas.microsoft.com/office/drawing/2014/main" id="{9B3586E9-4455-4BFA-8AC6-72E11C6451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6354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7" name="Line 826">
              <a:extLst>
                <a:ext uri="{FF2B5EF4-FFF2-40B4-BE49-F238E27FC236}">
                  <a16:creationId xmlns:a16="http://schemas.microsoft.com/office/drawing/2014/main" id="{7002E7F5-9EA8-42FF-BDF6-4EDA0F4A0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09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8" name="Line 827">
              <a:extLst>
                <a:ext uri="{FF2B5EF4-FFF2-40B4-BE49-F238E27FC236}">
                  <a16:creationId xmlns:a16="http://schemas.microsoft.com/office/drawing/2014/main" id="{5BED157D-8043-4BFB-AF31-9424CC8A1C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782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9" name="Line 828">
              <a:extLst>
                <a:ext uri="{FF2B5EF4-FFF2-40B4-BE49-F238E27FC236}">
                  <a16:creationId xmlns:a16="http://schemas.microsoft.com/office/drawing/2014/main" id="{143E5437-EEAD-48FB-985F-8C97FBC835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3564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0" name="Line 829">
              <a:extLst>
                <a:ext uri="{FF2B5EF4-FFF2-40B4-BE49-F238E27FC236}">
                  <a16:creationId xmlns:a16="http://schemas.microsoft.com/office/drawing/2014/main" id="{B2B5CB71-74B3-4686-A91F-8462F448C5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1050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1" name="Line 830">
              <a:extLst>
                <a:ext uri="{FF2B5EF4-FFF2-40B4-BE49-F238E27FC236}">
                  <a16:creationId xmlns:a16="http://schemas.microsoft.com/office/drawing/2014/main" id="{C82F47B9-542E-4E9B-8397-7C4C7D6E23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6786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2" name="Line 831">
              <a:extLst>
                <a:ext uri="{FF2B5EF4-FFF2-40B4-BE49-F238E27FC236}">
                  <a16:creationId xmlns:a16="http://schemas.microsoft.com/office/drawing/2014/main" id="{701982EE-D33E-430F-9CEE-582AEB6F2B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252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3" name="Line 832">
              <a:extLst>
                <a:ext uri="{FF2B5EF4-FFF2-40B4-BE49-F238E27FC236}">
                  <a16:creationId xmlns:a16="http://schemas.microsoft.com/office/drawing/2014/main" id="{2855F037-38B9-4E9F-A8A9-195035B8F1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25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4" name="Line 833">
              <a:extLst>
                <a:ext uri="{FF2B5EF4-FFF2-40B4-BE49-F238E27FC236}">
                  <a16:creationId xmlns:a16="http://schemas.microsoft.com/office/drawing/2014/main" id="{549CFE07-BDFB-4513-9241-FBC86E9BE4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399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5" name="Line 834">
              <a:extLst>
                <a:ext uri="{FF2B5EF4-FFF2-40B4-BE49-F238E27FC236}">
                  <a16:creationId xmlns:a16="http://schemas.microsoft.com/office/drawing/2014/main" id="{9A045B94-4F07-442A-B4C3-0AA7BFA750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973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6" name="Line 835">
              <a:extLst>
                <a:ext uri="{FF2B5EF4-FFF2-40B4-BE49-F238E27FC236}">
                  <a16:creationId xmlns:a16="http://schemas.microsoft.com/office/drawing/2014/main" id="{40E6BAA9-2037-4D43-AC63-71D0F999F3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7218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7" name="Line 836">
              <a:extLst>
                <a:ext uri="{FF2B5EF4-FFF2-40B4-BE49-F238E27FC236}">
                  <a16:creationId xmlns:a16="http://schemas.microsoft.com/office/drawing/2014/main" id="{6D464CD7-6A42-4D67-9A52-16FC29037A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295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8" name="Line 837">
              <a:extLst>
                <a:ext uri="{FF2B5EF4-FFF2-40B4-BE49-F238E27FC236}">
                  <a16:creationId xmlns:a16="http://schemas.microsoft.com/office/drawing/2014/main" id="{E680AA28-A392-46A2-ABCC-66F9D8460E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8692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9" name="Line 838">
              <a:extLst>
                <a:ext uri="{FF2B5EF4-FFF2-40B4-BE49-F238E27FC236}">
                  <a16:creationId xmlns:a16="http://schemas.microsoft.com/office/drawing/2014/main" id="{4B326F85-D971-4CAB-83A9-8B7BF919A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42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0" name="Line 839">
              <a:extLst>
                <a:ext uri="{FF2B5EF4-FFF2-40B4-BE49-F238E27FC236}">
                  <a16:creationId xmlns:a16="http://schemas.microsoft.com/office/drawing/2014/main" id="{2963F960-5519-44C7-8C4D-8F7B6740EE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0016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1" name="Line 840">
              <a:extLst>
                <a:ext uri="{FF2B5EF4-FFF2-40B4-BE49-F238E27FC236}">
                  <a16:creationId xmlns:a16="http://schemas.microsoft.com/office/drawing/2014/main" id="{53CFC316-0798-43A6-8CAE-E5F5F0C430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5902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2" name="Line 841">
              <a:extLst>
                <a:ext uri="{FF2B5EF4-FFF2-40B4-BE49-F238E27FC236}">
                  <a16:creationId xmlns:a16="http://schemas.microsoft.com/office/drawing/2014/main" id="{309856BF-1454-4986-8E8C-65893C6989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3388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3" name="Line 842">
              <a:extLst>
                <a:ext uri="{FF2B5EF4-FFF2-40B4-BE49-F238E27FC236}">
                  <a16:creationId xmlns:a16="http://schemas.microsoft.com/office/drawing/2014/main" id="{C68D5632-036A-4B64-8264-DC49C3E467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9124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4" name="Line 843">
              <a:extLst>
                <a:ext uri="{FF2B5EF4-FFF2-40B4-BE49-F238E27FC236}">
                  <a16:creationId xmlns:a16="http://schemas.microsoft.com/office/drawing/2014/main" id="{117BD615-0BF9-4B1E-BC47-02216C240D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486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5" name="Line 844">
              <a:extLst>
                <a:ext uri="{FF2B5EF4-FFF2-40B4-BE49-F238E27FC236}">
                  <a16:creationId xmlns:a16="http://schemas.microsoft.com/office/drawing/2014/main" id="{DF94A115-CD59-4C11-A30B-98046EFB2D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059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6" name="Line 845">
              <a:extLst>
                <a:ext uri="{FF2B5EF4-FFF2-40B4-BE49-F238E27FC236}">
                  <a16:creationId xmlns:a16="http://schemas.microsoft.com/office/drawing/2014/main" id="{122C8768-F01A-42F4-BF04-9F46417B8C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633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7" name="Line 846">
              <a:extLst>
                <a:ext uri="{FF2B5EF4-FFF2-40B4-BE49-F238E27FC236}">
                  <a16:creationId xmlns:a16="http://schemas.microsoft.com/office/drawing/2014/main" id="{B6E87764-E581-49A8-B57D-D00E73950E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207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8" name="Line 847">
              <a:extLst>
                <a:ext uri="{FF2B5EF4-FFF2-40B4-BE49-F238E27FC236}">
                  <a16:creationId xmlns:a16="http://schemas.microsoft.com/office/drawing/2014/main" id="{7EB5115D-FF2E-4616-BB79-C9A150AB1D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9556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59" name="Line 848">
              <a:extLst>
                <a:ext uri="{FF2B5EF4-FFF2-40B4-BE49-F238E27FC236}">
                  <a16:creationId xmlns:a16="http://schemas.microsoft.com/office/drawing/2014/main" id="{B5382DFF-E8E7-4A80-BDD5-3AAB9331A9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529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0" name="Line 849">
              <a:extLst>
                <a:ext uri="{FF2B5EF4-FFF2-40B4-BE49-F238E27FC236}">
                  <a16:creationId xmlns:a16="http://schemas.microsoft.com/office/drawing/2014/main" id="{D8EEED00-FF17-40E4-9985-7F1B122A6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030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1" name="Line 850">
              <a:extLst>
                <a:ext uri="{FF2B5EF4-FFF2-40B4-BE49-F238E27FC236}">
                  <a16:creationId xmlns:a16="http://schemas.microsoft.com/office/drawing/2014/main" id="{34F54EE8-1D60-4A8A-98E1-7440EE8820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676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2" name="Line 851">
              <a:extLst>
                <a:ext uri="{FF2B5EF4-FFF2-40B4-BE49-F238E27FC236}">
                  <a16:creationId xmlns:a16="http://schemas.microsoft.com/office/drawing/2014/main" id="{45CDA0CD-E284-4F4D-ADED-B443C0DA23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250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3" name="Line 852">
              <a:extLst>
                <a:ext uri="{FF2B5EF4-FFF2-40B4-BE49-F238E27FC236}">
                  <a16:creationId xmlns:a16="http://schemas.microsoft.com/office/drawing/2014/main" id="{E4BFC7A7-439A-4E29-BB9F-A2C4C0028B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8240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4" name="Line 853">
              <a:extLst>
                <a:ext uri="{FF2B5EF4-FFF2-40B4-BE49-F238E27FC236}">
                  <a16:creationId xmlns:a16="http://schemas.microsoft.com/office/drawing/2014/main" id="{A494A4CB-209A-4D7C-B2B3-1F80DBC755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5726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5" name="Line 854">
              <a:extLst>
                <a:ext uri="{FF2B5EF4-FFF2-40B4-BE49-F238E27FC236}">
                  <a16:creationId xmlns:a16="http://schemas.microsoft.com/office/drawing/2014/main" id="{A7C923D2-7E2A-4DDD-8689-C65086DF48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1462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6" name="Line 855">
              <a:extLst>
                <a:ext uri="{FF2B5EF4-FFF2-40B4-BE49-F238E27FC236}">
                  <a16:creationId xmlns:a16="http://schemas.microsoft.com/office/drawing/2014/main" id="{E86B2ED2-AF13-4C0D-BD10-C3D4B75D2E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719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7" name="Line 856">
              <a:extLst>
                <a:ext uri="{FF2B5EF4-FFF2-40B4-BE49-F238E27FC236}">
                  <a16:creationId xmlns:a16="http://schemas.microsoft.com/office/drawing/2014/main" id="{8C7DE0A3-6560-458D-BB7F-BD58E06D74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93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8" name="Line 857">
              <a:extLst>
                <a:ext uri="{FF2B5EF4-FFF2-40B4-BE49-F238E27FC236}">
                  <a16:creationId xmlns:a16="http://schemas.microsoft.com/office/drawing/2014/main" id="{A5FA8169-2748-4B2F-8AD2-A36A66FF1A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867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69" name="Line 858">
              <a:extLst>
                <a:ext uri="{FF2B5EF4-FFF2-40B4-BE49-F238E27FC236}">
                  <a16:creationId xmlns:a16="http://schemas.microsoft.com/office/drawing/2014/main" id="{E93576FA-8645-46BC-B139-589B15ED8F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440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0" name="Line 859">
              <a:extLst>
                <a:ext uri="{FF2B5EF4-FFF2-40B4-BE49-F238E27FC236}">
                  <a16:creationId xmlns:a16="http://schemas.microsoft.com/office/drawing/2014/main" id="{986AB9C0-3AD3-4F8B-BE4A-B3CBE0B385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1894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1" name="Line 860">
              <a:extLst>
                <a:ext uri="{FF2B5EF4-FFF2-40B4-BE49-F238E27FC236}">
                  <a16:creationId xmlns:a16="http://schemas.microsoft.com/office/drawing/2014/main" id="{7496B271-566A-4624-AC57-793052930A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763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2" name="Line 861">
              <a:extLst>
                <a:ext uri="{FF2B5EF4-FFF2-40B4-BE49-F238E27FC236}">
                  <a16:creationId xmlns:a16="http://schemas.microsoft.com/office/drawing/2014/main" id="{2374F814-1C6C-48BE-AF27-850109FC7F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3368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3" name="Line 862">
              <a:extLst>
                <a:ext uri="{FF2B5EF4-FFF2-40B4-BE49-F238E27FC236}">
                  <a16:creationId xmlns:a16="http://schemas.microsoft.com/office/drawing/2014/main" id="{DB48941D-5B27-441D-AB32-9FE3AC7CCF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910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4" name="Line 863">
              <a:extLst>
                <a:ext uri="{FF2B5EF4-FFF2-40B4-BE49-F238E27FC236}">
                  <a16:creationId xmlns:a16="http://schemas.microsoft.com/office/drawing/2014/main" id="{AC37D111-699A-4E26-B8FC-C384DB7E93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484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5" name="Line 864">
              <a:extLst>
                <a:ext uri="{FF2B5EF4-FFF2-40B4-BE49-F238E27FC236}">
                  <a16:creationId xmlns:a16="http://schemas.microsoft.com/office/drawing/2014/main" id="{7ACACA0A-F235-4B38-BB86-EBD5028D25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578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6" name="Line 865">
              <a:extLst>
                <a:ext uri="{FF2B5EF4-FFF2-40B4-BE49-F238E27FC236}">
                  <a16:creationId xmlns:a16="http://schemas.microsoft.com/office/drawing/2014/main" id="{5171BDE9-F435-4F95-A394-E4B1201125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8064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7" name="Line 866">
              <a:extLst>
                <a:ext uri="{FF2B5EF4-FFF2-40B4-BE49-F238E27FC236}">
                  <a16:creationId xmlns:a16="http://schemas.microsoft.com/office/drawing/2014/main" id="{9AD47D3C-F0FA-42E1-AA30-9B648F9A45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3800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8" name="Line 867">
              <a:extLst>
                <a:ext uri="{FF2B5EF4-FFF2-40B4-BE49-F238E27FC236}">
                  <a16:creationId xmlns:a16="http://schemas.microsoft.com/office/drawing/2014/main" id="{74789569-F97A-40E5-9E11-51EE79E42F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953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79" name="Line 868">
              <a:extLst>
                <a:ext uri="{FF2B5EF4-FFF2-40B4-BE49-F238E27FC236}">
                  <a16:creationId xmlns:a16="http://schemas.microsoft.com/office/drawing/2014/main" id="{4956481E-4C61-4683-BA7F-8C2680EE04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527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0" name="Line 869">
              <a:extLst>
                <a:ext uri="{FF2B5EF4-FFF2-40B4-BE49-F238E27FC236}">
                  <a16:creationId xmlns:a16="http://schemas.microsoft.com/office/drawing/2014/main" id="{C774A874-B13F-44C1-8FBF-7C90A67A80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101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1" name="Line 870">
              <a:extLst>
                <a:ext uri="{FF2B5EF4-FFF2-40B4-BE49-F238E27FC236}">
                  <a16:creationId xmlns:a16="http://schemas.microsoft.com/office/drawing/2014/main" id="{5CE92FFE-953D-4D0C-9126-78D6BB839A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674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2" name="Line 871">
              <a:extLst>
                <a:ext uri="{FF2B5EF4-FFF2-40B4-BE49-F238E27FC236}">
                  <a16:creationId xmlns:a16="http://schemas.microsoft.com/office/drawing/2014/main" id="{40798462-071C-4D03-805B-39EB3B4064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232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3" name="Line 872">
              <a:extLst>
                <a:ext uri="{FF2B5EF4-FFF2-40B4-BE49-F238E27FC236}">
                  <a16:creationId xmlns:a16="http://schemas.microsoft.com/office/drawing/2014/main" id="{AB3BDA2B-B6D3-4F8E-AB67-0589C5A41A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996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4" name="Line 873">
              <a:extLst>
                <a:ext uri="{FF2B5EF4-FFF2-40B4-BE49-F238E27FC236}">
                  <a16:creationId xmlns:a16="http://schemas.microsoft.com/office/drawing/2014/main" id="{661431D8-D858-4801-851A-D5C31798F7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5706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5" name="Line 874">
              <a:extLst>
                <a:ext uri="{FF2B5EF4-FFF2-40B4-BE49-F238E27FC236}">
                  <a16:creationId xmlns:a16="http://schemas.microsoft.com/office/drawing/2014/main" id="{534C6220-C502-4666-91B1-5CF7CBEADB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1443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6" name="Line 875">
              <a:extLst>
                <a:ext uri="{FF2B5EF4-FFF2-40B4-BE49-F238E27FC236}">
                  <a16:creationId xmlns:a16="http://schemas.microsoft.com/office/drawing/2014/main" id="{12DF8A78-63BF-4A6E-8E1B-66F256F1CD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717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7" name="Line 876">
              <a:extLst>
                <a:ext uri="{FF2B5EF4-FFF2-40B4-BE49-F238E27FC236}">
                  <a16:creationId xmlns:a16="http://schemas.microsoft.com/office/drawing/2014/main" id="{CA75F4B0-9783-4824-A3AD-B01E682299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2916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8" name="Line 877">
              <a:extLst>
                <a:ext uri="{FF2B5EF4-FFF2-40B4-BE49-F238E27FC236}">
                  <a16:creationId xmlns:a16="http://schemas.microsoft.com/office/drawing/2014/main" id="{E50CA5BD-634B-4DCA-91AF-E527F10337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0402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89" name="Line 878">
              <a:extLst>
                <a:ext uri="{FF2B5EF4-FFF2-40B4-BE49-F238E27FC236}">
                  <a16:creationId xmlns:a16="http://schemas.microsoft.com/office/drawing/2014/main" id="{2A743F2D-C5CB-46B2-B2E2-C17DF02D17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6138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0" name="Line 879">
              <a:extLst>
                <a:ext uri="{FF2B5EF4-FFF2-40B4-BE49-F238E27FC236}">
                  <a16:creationId xmlns:a16="http://schemas.microsoft.com/office/drawing/2014/main" id="{2D8E1F19-3774-4AD3-874A-711CB0336A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187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1" name="Line 880">
              <a:extLst>
                <a:ext uri="{FF2B5EF4-FFF2-40B4-BE49-F238E27FC236}">
                  <a16:creationId xmlns:a16="http://schemas.microsoft.com/office/drawing/2014/main" id="{B8B6802C-F342-4FD2-82CC-8B964EC364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761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2" name="Line 881">
              <a:extLst>
                <a:ext uri="{FF2B5EF4-FFF2-40B4-BE49-F238E27FC236}">
                  <a16:creationId xmlns:a16="http://schemas.microsoft.com/office/drawing/2014/main" id="{6AC578FC-C595-4F6D-9174-1E06830E2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3349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3" name="Line 882">
              <a:extLst>
                <a:ext uri="{FF2B5EF4-FFF2-40B4-BE49-F238E27FC236}">
                  <a16:creationId xmlns:a16="http://schemas.microsoft.com/office/drawing/2014/main" id="{796E36FA-3C6C-4246-93BD-170C0A5483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9085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4" name="Line 883">
              <a:extLst>
                <a:ext uri="{FF2B5EF4-FFF2-40B4-BE49-F238E27FC236}">
                  <a16:creationId xmlns:a16="http://schemas.microsoft.com/office/drawing/2014/main" id="{7F89FBC3-D590-4D73-8203-659610A859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6570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5" name="Line 884">
              <a:extLst>
                <a:ext uri="{FF2B5EF4-FFF2-40B4-BE49-F238E27FC236}">
                  <a16:creationId xmlns:a16="http://schemas.microsoft.com/office/drawing/2014/main" id="{707CF274-AF24-4918-AB0A-CE467B3067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2307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6" name="Line 885">
              <a:extLst>
                <a:ext uri="{FF2B5EF4-FFF2-40B4-BE49-F238E27FC236}">
                  <a16:creationId xmlns:a16="http://schemas.microsoft.com/office/drawing/2014/main" id="{11ED8DCA-EF08-4002-B3E9-6E42AB6B59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8044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7" name="Line 886">
              <a:extLst>
                <a:ext uri="{FF2B5EF4-FFF2-40B4-BE49-F238E27FC236}">
                  <a16:creationId xmlns:a16="http://schemas.microsoft.com/office/drawing/2014/main" id="{9195DD91-A3A1-4504-9E30-3D785F3A65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3781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8" name="Line 887">
              <a:extLst>
                <a:ext uri="{FF2B5EF4-FFF2-40B4-BE49-F238E27FC236}">
                  <a16:creationId xmlns:a16="http://schemas.microsoft.com/office/drawing/2014/main" id="{DCA0649C-0FD6-4895-9EA0-FB828EB006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9517" y="7537642"/>
              <a:ext cx="174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99" name="Line 888">
              <a:extLst>
                <a:ext uri="{FF2B5EF4-FFF2-40B4-BE49-F238E27FC236}">
                  <a16:creationId xmlns:a16="http://schemas.microsoft.com/office/drawing/2014/main" id="{70E905CC-46B3-4D19-A0DD-B32EAFFEA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7866" y="7537642"/>
              <a:ext cx="160165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00" name="Line 889">
              <a:extLst>
                <a:ext uri="{FF2B5EF4-FFF2-40B4-BE49-F238E27FC236}">
                  <a16:creationId xmlns:a16="http://schemas.microsoft.com/office/drawing/2014/main" id="{730E89BE-C1FE-4884-B46E-B1F313FA46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4310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01" name="Rectangle 890">
              <a:extLst>
                <a:ext uri="{FF2B5EF4-FFF2-40B4-BE49-F238E27FC236}">
                  <a16:creationId xmlns:a16="http://schemas.microsoft.com/office/drawing/2014/main" id="{31555147-AF79-48CC-8EF4-1D347B0D3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597" y="7612829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2" name="Line 891">
              <a:extLst>
                <a:ext uri="{FF2B5EF4-FFF2-40B4-BE49-F238E27FC236}">
                  <a16:creationId xmlns:a16="http://schemas.microsoft.com/office/drawing/2014/main" id="{EF0A50D8-67D3-4271-890A-D7B301BFA4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7198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03" name="Rectangle 892">
              <a:extLst>
                <a:ext uri="{FF2B5EF4-FFF2-40B4-BE49-F238E27FC236}">
                  <a16:creationId xmlns:a16="http://schemas.microsoft.com/office/drawing/2014/main" id="{18F0246C-4012-43CE-85FA-D464AC744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3486" y="7612829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4" name="Line 893">
              <a:extLst>
                <a:ext uri="{FF2B5EF4-FFF2-40B4-BE49-F238E27FC236}">
                  <a16:creationId xmlns:a16="http://schemas.microsoft.com/office/drawing/2014/main" id="{17905BD9-5671-4D6B-B1D3-F9A5ECBD8D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0086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05" name="Rectangle 894">
              <a:extLst>
                <a:ext uri="{FF2B5EF4-FFF2-40B4-BE49-F238E27FC236}">
                  <a16:creationId xmlns:a16="http://schemas.microsoft.com/office/drawing/2014/main" id="{14380D4D-A300-42D1-8D1E-1D7E3D7FD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374" y="7612829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6" name="Line 895">
              <a:extLst>
                <a:ext uri="{FF2B5EF4-FFF2-40B4-BE49-F238E27FC236}">
                  <a16:creationId xmlns:a16="http://schemas.microsoft.com/office/drawing/2014/main" id="{F89B16C8-4391-473E-A301-0F15A6EDC4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4723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07" name="Rectangle 896">
              <a:extLst>
                <a:ext uri="{FF2B5EF4-FFF2-40B4-BE49-F238E27FC236}">
                  <a16:creationId xmlns:a16="http://schemas.microsoft.com/office/drawing/2014/main" id="{CB4A8052-F87E-466B-99D8-4302B6743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010" y="7612829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8" name="Line 897">
              <a:extLst>
                <a:ext uri="{FF2B5EF4-FFF2-40B4-BE49-F238E27FC236}">
                  <a16:creationId xmlns:a16="http://schemas.microsoft.com/office/drawing/2014/main" id="{B8534409-D5D3-4018-8F1E-E401848219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7611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09" name="Rectangle 898">
              <a:extLst>
                <a:ext uri="{FF2B5EF4-FFF2-40B4-BE49-F238E27FC236}">
                  <a16:creationId xmlns:a16="http://schemas.microsoft.com/office/drawing/2014/main" id="{A11AA8DA-9F48-4A51-9AC1-3DD266348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1167" y="7612829"/>
              <a:ext cx="127123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0" name="Line 899">
              <a:extLst>
                <a:ext uri="{FF2B5EF4-FFF2-40B4-BE49-F238E27FC236}">
                  <a16:creationId xmlns:a16="http://schemas.microsoft.com/office/drawing/2014/main" id="{912B6B30-38CD-46CC-A0F7-3547F5BCC9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2247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11" name="Rectangle 900">
              <a:extLst>
                <a:ext uri="{FF2B5EF4-FFF2-40B4-BE49-F238E27FC236}">
                  <a16:creationId xmlns:a16="http://schemas.microsoft.com/office/drawing/2014/main" id="{39B76506-920D-479C-8212-1C482F71E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5803" y="7612829"/>
              <a:ext cx="127123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" name="Line 901">
              <a:extLst>
                <a:ext uri="{FF2B5EF4-FFF2-40B4-BE49-F238E27FC236}">
                  <a16:creationId xmlns:a16="http://schemas.microsoft.com/office/drawing/2014/main" id="{FB986E77-6883-4220-9635-B70D1C7CBC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5136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13" name="Rectangle 902">
              <a:extLst>
                <a:ext uri="{FF2B5EF4-FFF2-40B4-BE49-F238E27FC236}">
                  <a16:creationId xmlns:a16="http://schemas.microsoft.com/office/drawing/2014/main" id="{E252962B-5B3E-4ECA-9A75-388395D65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692" y="7612829"/>
              <a:ext cx="127123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" name="Line 903">
              <a:extLst>
                <a:ext uri="{FF2B5EF4-FFF2-40B4-BE49-F238E27FC236}">
                  <a16:creationId xmlns:a16="http://schemas.microsoft.com/office/drawing/2014/main" id="{1FA88518-D68D-4EA6-85A2-F197BC4CCB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8024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15" name="Rectangle 904">
              <a:extLst>
                <a:ext uri="{FF2B5EF4-FFF2-40B4-BE49-F238E27FC236}">
                  <a16:creationId xmlns:a16="http://schemas.microsoft.com/office/drawing/2014/main" id="{16A82DFF-9240-48FF-8C2F-9A37E9B4B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1580" y="7612829"/>
              <a:ext cx="127123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21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" name="Line 905">
              <a:extLst>
                <a:ext uri="{FF2B5EF4-FFF2-40B4-BE49-F238E27FC236}">
                  <a16:creationId xmlns:a16="http://schemas.microsoft.com/office/drawing/2014/main" id="{E6B4BAA8-928A-49CA-A195-A3E33F98CC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2661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17" name="Rectangle 906">
              <a:extLst>
                <a:ext uri="{FF2B5EF4-FFF2-40B4-BE49-F238E27FC236}">
                  <a16:creationId xmlns:a16="http://schemas.microsoft.com/office/drawing/2014/main" id="{E11967F7-5E5B-4601-83B8-40E92A279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6217" y="7612829"/>
              <a:ext cx="127123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24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8" name="Line 907">
              <a:extLst>
                <a:ext uri="{FF2B5EF4-FFF2-40B4-BE49-F238E27FC236}">
                  <a16:creationId xmlns:a16="http://schemas.microsoft.com/office/drawing/2014/main" id="{2A488FAD-2232-4F96-BB34-7554EBBE0C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5549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19" name="Rectangle 908">
              <a:extLst>
                <a:ext uri="{FF2B5EF4-FFF2-40B4-BE49-F238E27FC236}">
                  <a16:creationId xmlns:a16="http://schemas.microsoft.com/office/drawing/2014/main" id="{0E7B1D1B-2CA7-46FC-85D1-1DC1D83A2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9105" y="7612829"/>
              <a:ext cx="127123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27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0" name="Line 909">
              <a:extLst>
                <a:ext uri="{FF2B5EF4-FFF2-40B4-BE49-F238E27FC236}">
                  <a16:creationId xmlns:a16="http://schemas.microsoft.com/office/drawing/2014/main" id="{5330C1DA-9B6E-447A-8FB3-89DDEF8D55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0185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1" name="Rectangle 910">
              <a:extLst>
                <a:ext uri="{FF2B5EF4-FFF2-40B4-BE49-F238E27FC236}">
                  <a16:creationId xmlns:a16="http://schemas.microsoft.com/office/drawing/2014/main" id="{C720A451-C7A5-46E0-9CD1-F10B6C7E4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741" y="7612829"/>
              <a:ext cx="127123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2" name="Line 911">
              <a:extLst>
                <a:ext uri="{FF2B5EF4-FFF2-40B4-BE49-F238E27FC236}">
                  <a16:creationId xmlns:a16="http://schemas.microsoft.com/office/drawing/2014/main" id="{F3D67B40-5E50-4A4C-A761-094050FC9E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3073" y="7537642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3" name="Rectangle 912">
              <a:extLst>
                <a:ext uri="{FF2B5EF4-FFF2-40B4-BE49-F238E27FC236}">
                  <a16:creationId xmlns:a16="http://schemas.microsoft.com/office/drawing/2014/main" id="{98191575-AFBA-4A0A-8BEA-486ABE959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629" y="7612829"/>
              <a:ext cx="127123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33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4" name="Line 913">
              <a:extLst>
                <a:ext uri="{FF2B5EF4-FFF2-40B4-BE49-F238E27FC236}">
                  <a16:creationId xmlns:a16="http://schemas.microsoft.com/office/drawing/2014/main" id="{91E83F41-F38F-4A4D-8D79-E1C53284C9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7866" y="6464047"/>
              <a:ext cx="0" cy="107359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5" name="Line 914">
              <a:extLst>
                <a:ext uri="{FF2B5EF4-FFF2-40B4-BE49-F238E27FC236}">
                  <a16:creationId xmlns:a16="http://schemas.microsoft.com/office/drawing/2014/main" id="{39B8F3A0-9CD2-486C-8A80-E3033AAB10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93" y="7537642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6" name="Rectangle 915">
              <a:extLst>
                <a:ext uri="{FF2B5EF4-FFF2-40B4-BE49-F238E27FC236}">
                  <a16:creationId xmlns:a16="http://schemas.microsoft.com/office/drawing/2014/main" id="{5541ED37-2A4F-4473-88CC-D67294B81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475" y="7488684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7" name="Line 916">
              <a:extLst>
                <a:ext uri="{FF2B5EF4-FFF2-40B4-BE49-F238E27FC236}">
                  <a16:creationId xmlns:a16="http://schemas.microsoft.com/office/drawing/2014/main" id="{22641E14-F780-404C-9B67-966481C4FA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93" y="7357544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8" name="Rectangle 917">
              <a:extLst>
                <a:ext uri="{FF2B5EF4-FFF2-40B4-BE49-F238E27FC236}">
                  <a16:creationId xmlns:a16="http://schemas.microsoft.com/office/drawing/2014/main" id="{3F6D3530-885E-42B0-BDF3-FA30AB692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475" y="7310334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9" name="Line 918">
              <a:extLst>
                <a:ext uri="{FF2B5EF4-FFF2-40B4-BE49-F238E27FC236}">
                  <a16:creationId xmlns:a16="http://schemas.microsoft.com/office/drawing/2014/main" id="{370E326B-85E5-4AB3-87A5-5D1680F301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93" y="7179194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30" name="Rectangle 919">
              <a:extLst>
                <a:ext uri="{FF2B5EF4-FFF2-40B4-BE49-F238E27FC236}">
                  <a16:creationId xmlns:a16="http://schemas.microsoft.com/office/drawing/2014/main" id="{3BFF128D-E7B0-4FFA-B427-654AB12E5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475" y="7131984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" name="Line 920">
              <a:extLst>
                <a:ext uri="{FF2B5EF4-FFF2-40B4-BE49-F238E27FC236}">
                  <a16:creationId xmlns:a16="http://schemas.microsoft.com/office/drawing/2014/main" id="{67547AE4-65AC-4824-9476-AD8E7ABEBD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93" y="7000844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32" name="Rectangle 921">
              <a:extLst>
                <a:ext uri="{FF2B5EF4-FFF2-40B4-BE49-F238E27FC236}">
                  <a16:creationId xmlns:a16="http://schemas.microsoft.com/office/drawing/2014/main" id="{AC4D3266-CA90-44C8-BE9E-6BB224EC1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475" y="6951885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3" name="Line 922">
              <a:extLst>
                <a:ext uri="{FF2B5EF4-FFF2-40B4-BE49-F238E27FC236}">
                  <a16:creationId xmlns:a16="http://schemas.microsoft.com/office/drawing/2014/main" id="{9E309262-B51F-450B-92F3-6A16C5CB2D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93" y="6822494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34" name="Rectangle 923">
              <a:extLst>
                <a:ext uri="{FF2B5EF4-FFF2-40B4-BE49-F238E27FC236}">
                  <a16:creationId xmlns:a16="http://schemas.microsoft.com/office/drawing/2014/main" id="{FD2CFA91-7140-42E0-87E2-2DCF48C4D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475" y="6773536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5" name="Line 924">
              <a:extLst>
                <a:ext uri="{FF2B5EF4-FFF2-40B4-BE49-F238E27FC236}">
                  <a16:creationId xmlns:a16="http://schemas.microsoft.com/office/drawing/2014/main" id="{6F4F9B7B-96D3-4F04-8B62-4DA82B2E34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93" y="6642397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36" name="Rectangle 925">
              <a:extLst>
                <a:ext uri="{FF2B5EF4-FFF2-40B4-BE49-F238E27FC236}">
                  <a16:creationId xmlns:a16="http://schemas.microsoft.com/office/drawing/2014/main" id="{10864410-1BA3-441F-B305-8A0BB35A8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475" y="6595186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7" name="Line 926">
              <a:extLst>
                <a:ext uri="{FF2B5EF4-FFF2-40B4-BE49-F238E27FC236}">
                  <a16:creationId xmlns:a16="http://schemas.microsoft.com/office/drawing/2014/main" id="{206BA698-0A91-4D95-A0AC-1332B65E6D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93" y="6464047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38" name="Rectangle 927">
              <a:extLst>
                <a:ext uri="{FF2B5EF4-FFF2-40B4-BE49-F238E27FC236}">
                  <a16:creationId xmlns:a16="http://schemas.microsoft.com/office/drawing/2014/main" id="{7373F345-1061-4324-8BDD-C405B9FAF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475" y="6415088"/>
              <a:ext cx="63562" cy="13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9" name="Line 928">
              <a:extLst>
                <a:ext uri="{FF2B5EF4-FFF2-40B4-BE49-F238E27FC236}">
                  <a16:creationId xmlns:a16="http://schemas.microsoft.com/office/drawing/2014/main" id="{27611E5C-EAA9-4A5F-BB07-385B3AEFCA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6393" y="7537642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0" name="Line 929">
              <a:extLst>
                <a:ext uri="{FF2B5EF4-FFF2-40B4-BE49-F238E27FC236}">
                  <a16:creationId xmlns:a16="http://schemas.microsoft.com/office/drawing/2014/main" id="{0EA35D11-7497-4D03-9584-502B1DBAC5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4310" y="7537642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1" name="Line 930">
              <a:extLst>
                <a:ext uri="{FF2B5EF4-FFF2-40B4-BE49-F238E27FC236}">
                  <a16:creationId xmlns:a16="http://schemas.microsoft.com/office/drawing/2014/main" id="{6C65C483-13FB-42ED-8B14-6FEC941304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4310" y="7537642"/>
              <a:ext cx="1328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2" name="Line 931">
              <a:extLst>
                <a:ext uri="{FF2B5EF4-FFF2-40B4-BE49-F238E27FC236}">
                  <a16:creationId xmlns:a16="http://schemas.microsoft.com/office/drawing/2014/main" id="{4EDAF8A2-DC89-4384-A9B6-B24E50CE8E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7198" y="7537642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3" name="Line 932">
              <a:extLst>
                <a:ext uri="{FF2B5EF4-FFF2-40B4-BE49-F238E27FC236}">
                  <a16:creationId xmlns:a16="http://schemas.microsoft.com/office/drawing/2014/main" id="{06BA38A5-9ED5-4698-A23B-FD1BDB6D15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7198" y="7537642"/>
              <a:ext cx="1328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4" name="Line 933">
              <a:extLst>
                <a:ext uri="{FF2B5EF4-FFF2-40B4-BE49-F238E27FC236}">
                  <a16:creationId xmlns:a16="http://schemas.microsoft.com/office/drawing/2014/main" id="{C0E9DE1A-6EE7-43E7-B0DD-5F27311EA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0086" y="7537642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5" name="Line 934">
              <a:extLst>
                <a:ext uri="{FF2B5EF4-FFF2-40B4-BE49-F238E27FC236}">
                  <a16:creationId xmlns:a16="http://schemas.microsoft.com/office/drawing/2014/main" id="{FE6A54B1-A9A6-4698-914A-5399DB6B8D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0086" y="7537642"/>
              <a:ext cx="13463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6" name="Line 935">
              <a:extLst>
                <a:ext uri="{FF2B5EF4-FFF2-40B4-BE49-F238E27FC236}">
                  <a16:creationId xmlns:a16="http://schemas.microsoft.com/office/drawing/2014/main" id="{5641A0FD-7B00-4895-830E-B50A01F52B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4723" y="7537642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7" name="Line 936">
              <a:extLst>
                <a:ext uri="{FF2B5EF4-FFF2-40B4-BE49-F238E27FC236}">
                  <a16:creationId xmlns:a16="http://schemas.microsoft.com/office/drawing/2014/main" id="{32468F45-7629-45C0-952D-3D2E4F7FCA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34723" y="7135481"/>
              <a:ext cx="132888" cy="4021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8" name="Line 937">
              <a:extLst>
                <a:ext uri="{FF2B5EF4-FFF2-40B4-BE49-F238E27FC236}">
                  <a16:creationId xmlns:a16="http://schemas.microsoft.com/office/drawing/2014/main" id="{2C83ACC2-5A90-47C0-A52F-F3D02D468E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7611" y="7000844"/>
              <a:ext cx="0" cy="2675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9" name="Freeform 938">
              <a:extLst>
                <a:ext uri="{FF2B5EF4-FFF2-40B4-BE49-F238E27FC236}">
                  <a16:creationId xmlns:a16="http://schemas.microsoft.com/office/drawing/2014/main" id="{02BE4355-A421-4994-89A7-784061443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383" y="7000844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0" name="Freeform 939">
              <a:extLst>
                <a:ext uri="{FF2B5EF4-FFF2-40B4-BE49-F238E27FC236}">
                  <a16:creationId xmlns:a16="http://schemas.microsoft.com/office/drawing/2014/main" id="{C027001D-5615-4356-A70B-547534387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383" y="7268369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1" name="Line 940">
              <a:extLst>
                <a:ext uri="{FF2B5EF4-FFF2-40B4-BE49-F238E27FC236}">
                  <a16:creationId xmlns:a16="http://schemas.microsoft.com/office/drawing/2014/main" id="{F11D9DCA-5542-435B-98C4-58096547F1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67611" y="7090020"/>
              <a:ext cx="134636" cy="454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2" name="Line 941">
              <a:extLst>
                <a:ext uri="{FF2B5EF4-FFF2-40B4-BE49-F238E27FC236}">
                  <a16:creationId xmlns:a16="http://schemas.microsoft.com/office/drawing/2014/main" id="{FCFF0645-5FC4-45E2-AE99-6717EEAC50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2247" y="6958879"/>
              <a:ext cx="0" cy="2640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3" name="Freeform 942">
              <a:extLst>
                <a:ext uri="{FF2B5EF4-FFF2-40B4-BE49-F238E27FC236}">
                  <a16:creationId xmlns:a16="http://schemas.microsoft.com/office/drawing/2014/main" id="{59F51726-C2C6-4F00-88FD-40BE27B0B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271" y="6958879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4" name="Freeform 943">
              <a:extLst>
                <a:ext uri="{FF2B5EF4-FFF2-40B4-BE49-F238E27FC236}">
                  <a16:creationId xmlns:a16="http://schemas.microsoft.com/office/drawing/2014/main" id="{7CAE508C-2156-40F7-A692-B1E12B447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271" y="7222908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5" name="Line 944">
              <a:extLst>
                <a:ext uri="{FF2B5EF4-FFF2-40B4-BE49-F238E27FC236}">
                  <a16:creationId xmlns:a16="http://schemas.microsoft.com/office/drawing/2014/main" id="{E0486F0F-7397-43D7-A1EA-6B0B1B1D5E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02247" y="7023575"/>
              <a:ext cx="132888" cy="66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6" name="Line 945">
              <a:extLst>
                <a:ext uri="{FF2B5EF4-FFF2-40B4-BE49-F238E27FC236}">
                  <a16:creationId xmlns:a16="http://schemas.microsoft.com/office/drawing/2014/main" id="{B1F503DD-E741-42CA-8F8E-48B6AD6F14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5136" y="6888938"/>
              <a:ext cx="0" cy="2675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7" name="Freeform 946">
              <a:extLst>
                <a:ext uri="{FF2B5EF4-FFF2-40B4-BE49-F238E27FC236}">
                  <a16:creationId xmlns:a16="http://schemas.microsoft.com/office/drawing/2014/main" id="{FD95C990-F3DE-4546-91E1-9341F34CD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159" y="6888938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8" name="Freeform 947">
              <a:extLst>
                <a:ext uri="{FF2B5EF4-FFF2-40B4-BE49-F238E27FC236}">
                  <a16:creationId xmlns:a16="http://schemas.microsoft.com/office/drawing/2014/main" id="{DCE1E51B-1DEA-475A-A6AE-2150A23C9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159" y="7156464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59" name="Line 948">
              <a:extLst>
                <a:ext uri="{FF2B5EF4-FFF2-40B4-BE49-F238E27FC236}">
                  <a16:creationId xmlns:a16="http://schemas.microsoft.com/office/drawing/2014/main" id="{A8B5E325-3E9D-4926-B312-A2F67A1994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5136" y="6934400"/>
              <a:ext cx="132888" cy="8917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0" name="Line 949">
              <a:extLst>
                <a:ext uri="{FF2B5EF4-FFF2-40B4-BE49-F238E27FC236}">
                  <a16:creationId xmlns:a16="http://schemas.microsoft.com/office/drawing/2014/main" id="{62462145-40BF-415F-9330-59A075033C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8024" y="6827740"/>
              <a:ext cx="0" cy="21157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1" name="Freeform 950">
              <a:extLst>
                <a:ext uri="{FF2B5EF4-FFF2-40B4-BE49-F238E27FC236}">
                  <a16:creationId xmlns:a16="http://schemas.microsoft.com/office/drawing/2014/main" id="{DEE1F941-46DF-41C5-BC22-4227324FC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796" y="6827740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2" name="Freeform 951">
              <a:extLst>
                <a:ext uri="{FF2B5EF4-FFF2-40B4-BE49-F238E27FC236}">
                  <a16:creationId xmlns:a16="http://schemas.microsoft.com/office/drawing/2014/main" id="{36DE7806-FC5D-41A7-B3D3-FD0EA685A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796" y="7039312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3" name="Line 952">
              <a:extLst>
                <a:ext uri="{FF2B5EF4-FFF2-40B4-BE49-F238E27FC236}">
                  <a16:creationId xmlns:a16="http://schemas.microsoft.com/office/drawing/2014/main" id="{971D5DA8-17E6-4EE3-B682-143CB6B1CF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68024" y="6799764"/>
              <a:ext cx="134636" cy="13463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4" name="Line 953">
              <a:extLst>
                <a:ext uri="{FF2B5EF4-FFF2-40B4-BE49-F238E27FC236}">
                  <a16:creationId xmlns:a16="http://schemas.microsoft.com/office/drawing/2014/main" id="{4A87808D-4119-4871-AFB2-089B2605BB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2661" y="6682612"/>
              <a:ext cx="0" cy="2343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5" name="Freeform 954">
              <a:extLst>
                <a:ext uri="{FF2B5EF4-FFF2-40B4-BE49-F238E27FC236}">
                  <a16:creationId xmlns:a16="http://schemas.microsoft.com/office/drawing/2014/main" id="{83D5BCF4-496C-40A1-B747-64DBECB03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432" y="6682612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6" name="Freeform 955">
              <a:extLst>
                <a:ext uri="{FF2B5EF4-FFF2-40B4-BE49-F238E27FC236}">
                  <a16:creationId xmlns:a16="http://schemas.microsoft.com/office/drawing/2014/main" id="{F8D04A2E-03DF-4FF7-9D03-410C1490C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432" y="6916915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7" name="Line 956">
              <a:extLst>
                <a:ext uri="{FF2B5EF4-FFF2-40B4-BE49-F238E27FC236}">
                  <a16:creationId xmlns:a16="http://schemas.microsoft.com/office/drawing/2014/main" id="{3F64D9A9-C74D-4C7D-92D3-195D316DEC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2661" y="6777033"/>
              <a:ext cx="132888" cy="2273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8" name="Line 957">
              <a:extLst>
                <a:ext uri="{FF2B5EF4-FFF2-40B4-BE49-F238E27FC236}">
                  <a16:creationId xmlns:a16="http://schemas.microsoft.com/office/drawing/2014/main" id="{D4C26794-5E56-4AC9-8188-014FE717F6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5549" y="6665127"/>
              <a:ext cx="0" cy="22381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69" name="Freeform 958">
              <a:extLst>
                <a:ext uri="{FF2B5EF4-FFF2-40B4-BE49-F238E27FC236}">
                  <a16:creationId xmlns:a16="http://schemas.microsoft.com/office/drawing/2014/main" id="{AA42DF1D-D0DF-4FDD-8033-0B3C67DCB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320" y="6665127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0" name="Freeform 959">
              <a:extLst>
                <a:ext uri="{FF2B5EF4-FFF2-40B4-BE49-F238E27FC236}">
                  <a16:creationId xmlns:a16="http://schemas.microsoft.com/office/drawing/2014/main" id="{70F51EE5-227D-4E48-B214-77D895F5F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320" y="6888938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1" name="Line 960">
              <a:extLst>
                <a:ext uri="{FF2B5EF4-FFF2-40B4-BE49-F238E27FC236}">
                  <a16:creationId xmlns:a16="http://schemas.microsoft.com/office/drawing/2014/main" id="{1D75B783-FA1C-4DBB-9558-AC897F2506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5549" y="6777033"/>
              <a:ext cx="134636" cy="2273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2" name="Line 961">
              <a:extLst>
                <a:ext uri="{FF2B5EF4-FFF2-40B4-BE49-F238E27FC236}">
                  <a16:creationId xmlns:a16="http://schemas.microsoft.com/office/drawing/2014/main" id="{0835FAE2-5535-4093-B5D7-7B9B5167C7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0185" y="6651139"/>
              <a:ext cx="0" cy="2972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3" name="Freeform 962">
              <a:extLst>
                <a:ext uri="{FF2B5EF4-FFF2-40B4-BE49-F238E27FC236}">
                  <a16:creationId xmlns:a16="http://schemas.microsoft.com/office/drawing/2014/main" id="{8010A21A-6E8C-4F77-8D6C-A68BE8D28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208" y="6651139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4" name="Freeform 963">
              <a:extLst>
                <a:ext uri="{FF2B5EF4-FFF2-40B4-BE49-F238E27FC236}">
                  <a16:creationId xmlns:a16="http://schemas.microsoft.com/office/drawing/2014/main" id="{C3A309B6-67A6-49F8-A358-1FCCE3BB8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208" y="6948388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5" name="Line 964">
              <a:extLst>
                <a:ext uri="{FF2B5EF4-FFF2-40B4-BE49-F238E27FC236}">
                  <a16:creationId xmlns:a16="http://schemas.microsoft.com/office/drawing/2014/main" id="{8D113DD4-B260-4BF4-9119-B9DE290464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0185" y="6799764"/>
              <a:ext cx="132888" cy="437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6" name="Line 965">
              <a:extLst>
                <a:ext uri="{FF2B5EF4-FFF2-40B4-BE49-F238E27FC236}">
                  <a16:creationId xmlns:a16="http://schemas.microsoft.com/office/drawing/2014/main" id="{957F7AEF-D8C5-4112-8E6E-2C61BE818F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3073" y="6672121"/>
              <a:ext cx="0" cy="34620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7" name="Freeform 966">
              <a:extLst>
                <a:ext uri="{FF2B5EF4-FFF2-40B4-BE49-F238E27FC236}">
                  <a16:creationId xmlns:a16="http://schemas.microsoft.com/office/drawing/2014/main" id="{8F70D3AF-7434-4BA7-B3AE-7E640F997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846" y="6672121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8" name="Freeform 967">
              <a:extLst>
                <a:ext uri="{FF2B5EF4-FFF2-40B4-BE49-F238E27FC236}">
                  <a16:creationId xmlns:a16="http://schemas.microsoft.com/office/drawing/2014/main" id="{9BB3039D-1C40-46D3-83B7-2B0FAE588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846" y="7018329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79" name="Rectangle 968">
              <a:extLst>
                <a:ext uri="{FF2B5EF4-FFF2-40B4-BE49-F238E27FC236}">
                  <a16:creationId xmlns:a16="http://schemas.microsoft.com/office/drawing/2014/main" id="{3C22DBE6-BB4A-4CEE-9B9E-688313D40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334" y="7509666"/>
              <a:ext cx="54204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0" name="Rectangle 969">
              <a:extLst>
                <a:ext uri="{FF2B5EF4-FFF2-40B4-BE49-F238E27FC236}">
                  <a16:creationId xmlns:a16="http://schemas.microsoft.com/office/drawing/2014/main" id="{A0FBEACA-F805-4BE3-90F7-86FA9DB53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9222" y="7509666"/>
              <a:ext cx="54204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1" name="Rectangle 970">
              <a:extLst>
                <a:ext uri="{FF2B5EF4-FFF2-40B4-BE49-F238E27FC236}">
                  <a16:creationId xmlns:a16="http://schemas.microsoft.com/office/drawing/2014/main" id="{4DCAE138-2752-49D9-8D49-DBA4479CA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859" y="7509666"/>
              <a:ext cx="54204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2" name="Rectangle 971">
              <a:extLst>
                <a:ext uri="{FF2B5EF4-FFF2-40B4-BE49-F238E27FC236}">
                  <a16:creationId xmlns:a16="http://schemas.microsoft.com/office/drawing/2014/main" id="{0CD073CF-B73A-4308-887F-3DA884CCF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8495" y="7509666"/>
              <a:ext cx="52456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3" name="Rectangle 972">
              <a:extLst>
                <a:ext uri="{FF2B5EF4-FFF2-40B4-BE49-F238E27FC236}">
                  <a16:creationId xmlns:a16="http://schemas.microsoft.com/office/drawing/2014/main" id="{B7C23B53-842A-4933-8E46-5C2B79AD1E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1383" y="7107505"/>
              <a:ext cx="54204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4" name="Rectangle 973">
              <a:extLst>
                <a:ext uri="{FF2B5EF4-FFF2-40B4-BE49-F238E27FC236}">
                  <a16:creationId xmlns:a16="http://schemas.microsoft.com/office/drawing/2014/main" id="{DB3FE97E-7E2D-4786-AC6C-3BDDBBA3E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271" y="7063791"/>
              <a:ext cx="54204" cy="52456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5" name="Rectangle 974">
              <a:extLst>
                <a:ext uri="{FF2B5EF4-FFF2-40B4-BE49-F238E27FC236}">
                  <a16:creationId xmlns:a16="http://schemas.microsoft.com/office/drawing/2014/main" id="{368B0CB3-B1B2-4E8C-8A4D-0CD566578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159" y="6995599"/>
              <a:ext cx="54204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6" name="Rectangle 975">
              <a:extLst>
                <a:ext uri="{FF2B5EF4-FFF2-40B4-BE49-F238E27FC236}">
                  <a16:creationId xmlns:a16="http://schemas.microsoft.com/office/drawing/2014/main" id="{D408FD5E-703B-4452-B63D-640F64BC6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796" y="6906424"/>
              <a:ext cx="54204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7" name="Rectangle 976">
              <a:extLst>
                <a:ext uri="{FF2B5EF4-FFF2-40B4-BE49-F238E27FC236}">
                  <a16:creationId xmlns:a16="http://schemas.microsoft.com/office/drawing/2014/main" id="{D7107B9F-208C-47EB-92A0-3158B23DD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432" y="6771788"/>
              <a:ext cx="52456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8" name="Rectangle 977">
              <a:extLst>
                <a:ext uri="{FF2B5EF4-FFF2-40B4-BE49-F238E27FC236}">
                  <a16:creationId xmlns:a16="http://schemas.microsoft.com/office/drawing/2014/main" id="{22DDDAF3-3054-4E4B-A518-8B4724D85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9320" y="6750805"/>
              <a:ext cx="54204" cy="52456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89" name="Rectangle 978">
              <a:extLst>
                <a:ext uri="{FF2B5EF4-FFF2-40B4-BE49-F238E27FC236}">
                  <a16:creationId xmlns:a16="http://schemas.microsoft.com/office/drawing/2014/main" id="{A70D086A-7309-4E2D-954A-E99BE56B4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208" y="6771788"/>
              <a:ext cx="54204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90" name="Rectangle 979">
              <a:extLst>
                <a:ext uri="{FF2B5EF4-FFF2-40B4-BE49-F238E27FC236}">
                  <a16:creationId xmlns:a16="http://schemas.microsoft.com/office/drawing/2014/main" id="{6F407C64-A9C4-4960-BE1D-2EA2ED6F2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6846" y="6817249"/>
              <a:ext cx="52456" cy="54204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91" name="Line 980">
              <a:extLst>
                <a:ext uri="{FF2B5EF4-FFF2-40B4-BE49-F238E27FC236}">
                  <a16:creationId xmlns:a16="http://schemas.microsoft.com/office/drawing/2014/main" id="{8311AE6D-A208-4CBF-A9BD-1CFA89A5F3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4310" y="7537642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92" name="Line 981">
              <a:extLst>
                <a:ext uri="{FF2B5EF4-FFF2-40B4-BE49-F238E27FC236}">
                  <a16:creationId xmlns:a16="http://schemas.microsoft.com/office/drawing/2014/main" id="{4BF3AFE2-492F-4092-B97D-5215E9DAB3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766" y="7537642"/>
              <a:ext cx="3322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93" name="Line 982">
              <a:extLst>
                <a:ext uri="{FF2B5EF4-FFF2-40B4-BE49-F238E27FC236}">
                  <a16:creationId xmlns:a16="http://schemas.microsoft.com/office/drawing/2014/main" id="{2A3A5DBA-5D60-4D9E-B6F9-2895B482E6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0971" y="7537642"/>
              <a:ext cx="2622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94" name="Line 983">
              <a:extLst>
                <a:ext uri="{FF2B5EF4-FFF2-40B4-BE49-F238E27FC236}">
                  <a16:creationId xmlns:a16="http://schemas.microsoft.com/office/drawing/2014/main" id="{E40E3BF3-B593-49EE-B0C7-9219482092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7198" y="7537642"/>
              <a:ext cx="524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95" name="Line 984">
              <a:extLst>
                <a:ext uri="{FF2B5EF4-FFF2-40B4-BE49-F238E27FC236}">
                  <a16:creationId xmlns:a16="http://schemas.microsoft.com/office/drawing/2014/main" id="{3D45BA6A-50FA-4EF6-8837-97CCBB0031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3427" y="7537642"/>
              <a:ext cx="3322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96" name="Line 986">
              <a:extLst>
                <a:ext uri="{FF2B5EF4-FFF2-40B4-BE49-F238E27FC236}">
                  <a16:creationId xmlns:a16="http://schemas.microsoft.com/office/drawing/2014/main" id="{69FFCED6-6607-4533-AFFB-7DAA8FB7CA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7630" y="7537642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97" name="Line 987">
              <a:extLst>
                <a:ext uri="{FF2B5EF4-FFF2-40B4-BE49-F238E27FC236}">
                  <a16:creationId xmlns:a16="http://schemas.microsoft.com/office/drawing/2014/main" id="{8CEF2257-EDAB-45CB-A094-AE334E01B6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0086" y="7537642"/>
              <a:ext cx="3322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98" name="Line 988">
              <a:extLst>
                <a:ext uri="{FF2B5EF4-FFF2-40B4-BE49-F238E27FC236}">
                  <a16:creationId xmlns:a16="http://schemas.microsoft.com/office/drawing/2014/main" id="{F76B1301-599C-47B1-A7C8-E4E505B132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4290" y="7537642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99" name="Line 989">
              <a:extLst>
                <a:ext uri="{FF2B5EF4-FFF2-40B4-BE49-F238E27FC236}">
                  <a16:creationId xmlns:a16="http://schemas.microsoft.com/office/drawing/2014/main" id="{C9C89F4E-8BA2-4D17-8826-C4AA43D66D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8495" y="7537642"/>
              <a:ext cx="2622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0" name="Line 990">
              <a:extLst>
                <a:ext uri="{FF2B5EF4-FFF2-40B4-BE49-F238E27FC236}">
                  <a16:creationId xmlns:a16="http://schemas.microsoft.com/office/drawing/2014/main" id="{C126A316-7F81-4767-B428-495E0C1BBE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34722" y="7532396"/>
              <a:ext cx="1748" cy="524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1" name="Line 991">
              <a:extLst>
                <a:ext uri="{FF2B5EF4-FFF2-40B4-BE49-F238E27FC236}">
                  <a16:creationId xmlns:a16="http://schemas.microsoft.com/office/drawing/2014/main" id="{3FF49B55-E846-49B7-9CC5-9CF727A170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710" y="7486935"/>
              <a:ext cx="15736" cy="279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2" name="Line 992">
              <a:extLst>
                <a:ext uri="{FF2B5EF4-FFF2-40B4-BE49-F238E27FC236}">
                  <a16:creationId xmlns:a16="http://schemas.microsoft.com/office/drawing/2014/main" id="{E16F9168-7F45-4A34-905C-82BB6EE5C5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74939" y="7439725"/>
              <a:ext cx="15736" cy="279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3" name="Line 993">
              <a:extLst>
                <a:ext uri="{FF2B5EF4-FFF2-40B4-BE49-F238E27FC236}">
                  <a16:creationId xmlns:a16="http://schemas.microsoft.com/office/drawing/2014/main" id="{290BBD3E-B927-4ADE-B766-0981AC62AD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02915" y="7394263"/>
              <a:ext cx="15736" cy="279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4" name="Line 994">
              <a:extLst>
                <a:ext uri="{FF2B5EF4-FFF2-40B4-BE49-F238E27FC236}">
                  <a16:creationId xmlns:a16="http://schemas.microsoft.com/office/drawing/2014/main" id="{B29F0A3E-002D-41DC-BFF3-F50274C235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30892" y="7348802"/>
              <a:ext cx="15736" cy="262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5" name="Line 995">
              <a:extLst>
                <a:ext uri="{FF2B5EF4-FFF2-40B4-BE49-F238E27FC236}">
                  <a16:creationId xmlns:a16="http://schemas.microsoft.com/office/drawing/2014/main" id="{9E6E20E7-9AEB-4FC4-85F9-0511399E67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57119" y="7313831"/>
              <a:ext cx="10491" cy="1573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6" name="Line 996">
              <a:extLst>
                <a:ext uri="{FF2B5EF4-FFF2-40B4-BE49-F238E27FC236}">
                  <a16:creationId xmlns:a16="http://schemas.microsoft.com/office/drawing/2014/main" id="{F1116DC6-F4DA-4AF1-9809-CA60916E55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67610" y="7305088"/>
              <a:ext cx="10491" cy="874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7" name="Line 997">
              <a:extLst>
                <a:ext uri="{FF2B5EF4-FFF2-40B4-BE49-F238E27FC236}">
                  <a16:creationId xmlns:a16="http://schemas.microsoft.com/office/drawing/2014/main" id="{300C1AB8-F3C2-4120-B3A7-15B4518258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93839" y="7270117"/>
              <a:ext cx="24479" cy="209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8" name="Line 998">
              <a:extLst>
                <a:ext uri="{FF2B5EF4-FFF2-40B4-BE49-F238E27FC236}">
                  <a16:creationId xmlns:a16="http://schemas.microsoft.com/office/drawing/2014/main" id="{70370104-3716-4877-B013-8FAA97939F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4054" y="7235147"/>
              <a:ext cx="26227" cy="209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9" name="Line 999">
              <a:extLst>
                <a:ext uri="{FF2B5EF4-FFF2-40B4-BE49-F238E27FC236}">
                  <a16:creationId xmlns:a16="http://schemas.microsoft.com/office/drawing/2014/main" id="{E48E155F-636E-464B-B5A2-D885C58032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76019" y="7201925"/>
              <a:ext cx="24479" cy="209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0" name="Line 1000">
              <a:extLst>
                <a:ext uri="{FF2B5EF4-FFF2-40B4-BE49-F238E27FC236}">
                  <a16:creationId xmlns:a16="http://schemas.microsoft.com/office/drawing/2014/main" id="{913E166D-D83D-4C98-8C71-6EF173AA14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2247" y="7159961"/>
              <a:ext cx="0" cy="1573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1" name="Line 1001">
              <a:extLst>
                <a:ext uri="{FF2B5EF4-FFF2-40B4-BE49-F238E27FC236}">
                  <a16:creationId xmlns:a16="http://schemas.microsoft.com/office/drawing/2014/main" id="{1EF10871-FAC1-413F-9B4B-D3B486B7C9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02247" y="7228153"/>
              <a:ext cx="0" cy="1748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2" name="Freeform 1002">
              <a:extLst>
                <a:ext uri="{FF2B5EF4-FFF2-40B4-BE49-F238E27FC236}">
                  <a16:creationId xmlns:a16="http://schemas.microsoft.com/office/drawing/2014/main" id="{F2781166-441F-4B16-A51B-FE849DE43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271" y="7159961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3" name="Freeform 1003">
              <a:extLst>
                <a:ext uri="{FF2B5EF4-FFF2-40B4-BE49-F238E27FC236}">
                  <a16:creationId xmlns:a16="http://schemas.microsoft.com/office/drawing/2014/main" id="{A515E6B7-0F53-4C52-A79C-5D4425227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271" y="7245638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4" name="Line 1004">
              <a:extLst>
                <a:ext uri="{FF2B5EF4-FFF2-40B4-BE49-F238E27FC236}">
                  <a16:creationId xmlns:a16="http://schemas.microsoft.com/office/drawing/2014/main" id="{A6BD23EB-FBE5-41B8-B393-60B48131FB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19733" y="7177446"/>
              <a:ext cx="27976" cy="13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5" name="Line 1005">
              <a:extLst>
                <a:ext uri="{FF2B5EF4-FFF2-40B4-BE49-F238E27FC236}">
                  <a16:creationId xmlns:a16="http://schemas.microsoft.com/office/drawing/2014/main" id="{EB52E416-8316-4E8C-8CFE-C2478C07A5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66942" y="7152966"/>
              <a:ext cx="29724" cy="1573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6" name="Line 1006">
              <a:extLst>
                <a:ext uri="{FF2B5EF4-FFF2-40B4-BE49-F238E27FC236}">
                  <a16:creationId xmlns:a16="http://schemas.microsoft.com/office/drawing/2014/main" id="{5E1DC924-43C2-4ACB-B647-2676AFF4B7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4153" y="7135481"/>
              <a:ext cx="20982" cy="874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7" name="Line 1007">
              <a:extLst>
                <a:ext uri="{FF2B5EF4-FFF2-40B4-BE49-F238E27FC236}">
                  <a16:creationId xmlns:a16="http://schemas.microsoft.com/office/drawing/2014/main" id="{882A30B2-96FE-4A31-BDD3-88BAD23263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5136" y="7077779"/>
              <a:ext cx="0" cy="2972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8" name="Line 1008">
              <a:extLst>
                <a:ext uri="{FF2B5EF4-FFF2-40B4-BE49-F238E27FC236}">
                  <a16:creationId xmlns:a16="http://schemas.microsoft.com/office/drawing/2014/main" id="{E5370579-4B7F-43EB-80C9-99CE4E9AE6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5136" y="7161709"/>
              <a:ext cx="0" cy="3147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9" name="Freeform 1009">
              <a:extLst>
                <a:ext uri="{FF2B5EF4-FFF2-40B4-BE49-F238E27FC236}">
                  <a16:creationId xmlns:a16="http://schemas.microsoft.com/office/drawing/2014/main" id="{A50706E1-F9EA-4EEA-A22E-D68DF2B5B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159" y="7077779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0" name="Freeform 1010">
              <a:extLst>
                <a:ext uri="{FF2B5EF4-FFF2-40B4-BE49-F238E27FC236}">
                  <a16:creationId xmlns:a16="http://schemas.microsoft.com/office/drawing/2014/main" id="{49C08E96-751A-470A-B721-B323B0992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159" y="7193182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1" name="Line 1011">
              <a:extLst>
                <a:ext uri="{FF2B5EF4-FFF2-40B4-BE49-F238E27FC236}">
                  <a16:creationId xmlns:a16="http://schemas.microsoft.com/office/drawing/2014/main" id="{DA482A1D-EFD5-4349-B71C-C4794B91B3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5136" y="7124990"/>
              <a:ext cx="6994" cy="1049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2" name="Line 1012">
              <a:extLst>
                <a:ext uri="{FF2B5EF4-FFF2-40B4-BE49-F238E27FC236}">
                  <a16:creationId xmlns:a16="http://schemas.microsoft.com/office/drawing/2014/main" id="{74B28DF7-2458-4926-8617-0B6B951885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54369" y="7084773"/>
              <a:ext cx="20982" cy="2447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3" name="Line 1013">
              <a:extLst>
                <a:ext uri="{FF2B5EF4-FFF2-40B4-BE49-F238E27FC236}">
                  <a16:creationId xmlns:a16="http://schemas.microsoft.com/office/drawing/2014/main" id="{D50867C7-B49B-406E-A0A4-7FEE06F332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9339" y="7044558"/>
              <a:ext cx="20982" cy="2447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4" name="Line 1014">
              <a:extLst>
                <a:ext uri="{FF2B5EF4-FFF2-40B4-BE49-F238E27FC236}">
                  <a16:creationId xmlns:a16="http://schemas.microsoft.com/office/drawing/2014/main" id="{C6C43F4E-E24C-4C7B-AE95-DBCC35C496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24310" y="7004341"/>
              <a:ext cx="20982" cy="2447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5" name="Line 1015">
              <a:extLst>
                <a:ext uri="{FF2B5EF4-FFF2-40B4-BE49-F238E27FC236}">
                  <a16:creationId xmlns:a16="http://schemas.microsoft.com/office/drawing/2014/main" id="{6F0B882A-4BCF-45F1-B9C6-7B687889C5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9280" y="6978114"/>
              <a:ext cx="8742" cy="1049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6" name="Line 1016">
              <a:extLst>
                <a:ext uri="{FF2B5EF4-FFF2-40B4-BE49-F238E27FC236}">
                  <a16:creationId xmlns:a16="http://schemas.microsoft.com/office/drawing/2014/main" id="{C5367E47-F41B-4178-9A96-5A166B25F5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8024" y="6855717"/>
              <a:ext cx="0" cy="9616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7" name="Line 1017">
              <a:extLst>
                <a:ext uri="{FF2B5EF4-FFF2-40B4-BE49-F238E27FC236}">
                  <a16:creationId xmlns:a16="http://schemas.microsoft.com/office/drawing/2014/main" id="{299F15D2-AEBD-4795-89D7-B2EB499B96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68024" y="7004341"/>
              <a:ext cx="0" cy="979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8" name="Freeform 1018">
              <a:extLst>
                <a:ext uri="{FF2B5EF4-FFF2-40B4-BE49-F238E27FC236}">
                  <a16:creationId xmlns:a16="http://schemas.microsoft.com/office/drawing/2014/main" id="{DCB00264-16C5-4404-8ACC-420E2A826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795" y="6855717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9" name="Freeform 1019">
              <a:extLst>
                <a:ext uri="{FF2B5EF4-FFF2-40B4-BE49-F238E27FC236}">
                  <a16:creationId xmlns:a16="http://schemas.microsoft.com/office/drawing/2014/main" id="{246A0C6B-D2FB-4DD5-8845-4FF624D1A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795" y="7102259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0" name="Line 1020">
              <a:extLst>
                <a:ext uri="{FF2B5EF4-FFF2-40B4-BE49-F238E27FC236}">
                  <a16:creationId xmlns:a16="http://schemas.microsoft.com/office/drawing/2014/main" id="{869947F8-9D0B-4B13-A15E-42596920B1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8024" y="6978114"/>
              <a:ext cx="17485" cy="874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1" name="Line 1021">
              <a:extLst>
                <a:ext uri="{FF2B5EF4-FFF2-40B4-BE49-F238E27FC236}">
                  <a16:creationId xmlns:a16="http://schemas.microsoft.com/office/drawing/2014/main" id="{CD8178B6-388F-4E0D-80D1-C61D1545D3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4742" y="6995599"/>
              <a:ext cx="27976" cy="13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2" name="Line 1022">
              <a:extLst>
                <a:ext uri="{FF2B5EF4-FFF2-40B4-BE49-F238E27FC236}">
                  <a16:creationId xmlns:a16="http://schemas.microsoft.com/office/drawing/2014/main" id="{47AB583E-DBBB-4D50-A0FA-70D3BC8624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1953" y="7020078"/>
              <a:ext cx="29724" cy="139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3" name="Line 1023">
              <a:extLst>
                <a:ext uri="{FF2B5EF4-FFF2-40B4-BE49-F238E27FC236}">
                  <a16:creationId xmlns:a16="http://schemas.microsoft.com/office/drawing/2014/main" id="{3279A7D8-B5B4-4F61-9ABF-636F97BFE9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99163" y="7042809"/>
              <a:ext cx="3497" cy="174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4" name="Line 1024">
              <a:extLst>
                <a:ext uri="{FF2B5EF4-FFF2-40B4-BE49-F238E27FC236}">
                  <a16:creationId xmlns:a16="http://schemas.microsoft.com/office/drawing/2014/main" id="{8DFD2E09-AD3C-4316-B8F1-41ECA79383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2660" y="6927406"/>
              <a:ext cx="0" cy="9092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5" name="Line 1025">
              <a:extLst>
                <a:ext uri="{FF2B5EF4-FFF2-40B4-BE49-F238E27FC236}">
                  <a16:creationId xmlns:a16="http://schemas.microsoft.com/office/drawing/2014/main" id="{8061457F-CE7C-452B-B4C5-BAA6EDCEDF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2660" y="7072534"/>
              <a:ext cx="0" cy="9092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6" name="Freeform 1026">
              <a:extLst>
                <a:ext uri="{FF2B5EF4-FFF2-40B4-BE49-F238E27FC236}">
                  <a16:creationId xmlns:a16="http://schemas.microsoft.com/office/drawing/2014/main" id="{6E1E7006-8CA3-4BFC-B476-DF5671DD5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432" y="6927406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7" name="Freeform 1027">
              <a:extLst>
                <a:ext uri="{FF2B5EF4-FFF2-40B4-BE49-F238E27FC236}">
                  <a16:creationId xmlns:a16="http://schemas.microsoft.com/office/drawing/2014/main" id="{1BFBFA7D-1E8D-460C-9012-EDC71FF3D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432" y="7163458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8" name="Line 1028">
              <a:extLst>
                <a:ext uri="{FF2B5EF4-FFF2-40B4-BE49-F238E27FC236}">
                  <a16:creationId xmlns:a16="http://schemas.microsoft.com/office/drawing/2014/main" id="{ED820DAD-DB3C-43C6-B5C4-9248B736A6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2660" y="7044558"/>
              <a:ext cx="2972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9" name="Line 1029">
              <a:extLst>
                <a:ext uri="{FF2B5EF4-FFF2-40B4-BE49-F238E27FC236}">
                  <a16:creationId xmlns:a16="http://schemas.microsoft.com/office/drawing/2014/main" id="{95855FED-1FDD-4AE2-9D54-D1AE53A3BE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3368" y="7044558"/>
              <a:ext cx="3147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0" name="Line 1030">
              <a:extLst>
                <a:ext uri="{FF2B5EF4-FFF2-40B4-BE49-F238E27FC236}">
                  <a16:creationId xmlns:a16="http://schemas.microsoft.com/office/drawing/2014/main" id="{D504C6A0-A7CB-4C14-94C0-80C773018D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5823" y="7044558"/>
              <a:ext cx="2972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1" name="Line 1031">
              <a:extLst>
                <a:ext uri="{FF2B5EF4-FFF2-40B4-BE49-F238E27FC236}">
                  <a16:creationId xmlns:a16="http://schemas.microsoft.com/office/drawing/2014/main" id="{EAA3CB58-7E49-4143-8CA9-22A9179680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5548" y="6951885"/>
              <a:ext cx="0" cy="66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2" name="Line 1032">
              <a:extLst>
                <a:ext uri="{FF2B5EF4-FFF2-40B4-BE49-F238E27FC236}">
                  <a16:creationId xmlns:a16="http://schemas.microsoft.com/office/drawing/2014/main" id="{8A07F574-284F-4B5B-9818-554724B9FF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5548" y="7072534"/>
              <a:ext cx="0" cy="664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3" name="Freeform 1033">
              <a:extLst>
                <a:ext uri="{FF2B5EF4-FFF2-40B4-BE49-F238E27FC236}">
                  <a16:creationId xmlns:a16="http://schemas.microsoft.com/office/drawing/2014/main" id="{70AEDD40-44F1-4FD9-B70A-0CEFF50E4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320" y="6951885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4" name="Freeform 1034">
              <a:extLst>
                <a:ext uri="{FF2B5EF4-FFF2-40B4-BE49-F238E27FC236}">
                  <a16:creationId xmlns:a16="http://schemas.microsoft.com/office/drawing/2014/main" id="{89157E15-D704-46A0-AB5A-4ED1B8AC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320" y="7138978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5" name="Line 1035">
              <a:extLst>
                <a:ext uri="{FF2B5EF4-FFF2-40B4-BE49-F238E27FC236}">
                  <a16:creationId xmlns:a16="http://schemas.microsoft.com/office/drawing/2014/main" id="{7BB05CF8-FAE5-40A5-9264-DDBF6A6DDB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5548" y="7042809"/>
              <a:ext cx="3497" cy="174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6" name="Line 1036">
              <a:extLst>
                <a:ext uri="{FF2B5EF4-FFF2-40B4-BE49-F238E27FC236}">
                  <a16:creationId xmlns:a16="http://schemas.microsoft.com/office/drawing/2014/main" id="{EAB0A30F-AFC1-48B4-80C2-46FB1E743A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58279" y="7027073"/>
              <a:ext cx="31473" cy="1049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7" name="Line 1037">
              <a:extLst>
                <a:ext uri="{FF2B5EF4-FFF2-40B4-BE49-F238E27FC236}">
                  <a16:creationId xmlns:a16="http://schemas.microsoft.com/office/drawing/2014/main" id="{CF340E04-D8D2-441D-A6D8-1889F99B7E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08986" y="7009587"/>
              <a:ext cx="31473" cy="1049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8" name="Line 1038">
              <a:extLst>
                <a:ext uri="{FF2B5EF4-FFF2-40B4-BE49-F238E27FC236}">
                  <a16:creationId xmlns:a16="http://schemas.microsoft.com/office/drawing/2014/main" id="{C643B523-297C-43A9-ADEB-9541FE3749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9694" y="7000844"/>
              <a:ext cx="10491" cy="174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9" name="Line 1039">
              <a:extLst>
                <a:ext uri="{FF2B5EF4-FFF2-40B4-BE49-F238E27FC236}">
                  <a16:creationId xmlns:a16="http://schemas.microsoft.com/office/drawing/2014/main" id="{582B481B-06D2-413C-8204-35F9A0B075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0185" y="6874950"/>
              <a:ext cx="0" cy="9966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0" name="Line 1040">
              <a:extLst>
                <a:ext uri="{FF2B5EF4-FFF2-40B4-BE49-F238E27FC236}">
                  <a16:creationId xmlns:a16="http://schemas.microsoft.com/office/drawing/2014/main" id="{54451A2C-38EC-4EC7-8F2E-7A794A8374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0185" y="7027073"/>
              <a:ext cx="0" cy="1014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1" name="Freeform 1041">
              <a:extLst>
                <a:ext uri="{FF2B5EF4-FFF2-40B4-BE49-F238E27FC236}">
                  <a16:creationId xmlns:a16="http://schemas.microsoft.com/office/drawing/2014/main" id="{F3A884D7-7E44-4BFF-89A5-1AAD2A01F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208" y="6874950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2" name="Freeform 1042">
              <a:extLst>
                <a:ext uri="{FF2B5EF4-FFF2-40B4-BE49-F238E27FC236}">
                  <a16:creationId xmlns:a16="http://schemas.microsoft.com/office/drawing/2014/main" id="{A1568562-6132-4BE6-900F-F658F8157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208" y="7128487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3" name="Line 1043">
              <a:extLst>
                <a:ext uri="{FF2B5EF4-FFF2-40B4-BE49-F238E27FC236}">
                  <a16:creationId xmlns:a16="http://schemas.microsoft.com/office/drawing/2014/main" id="{5883E5C7-A902-4CE5-BD5A-A11C16FD98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0185" y="6995599"/>
              <a:ext cx="20982" cy="524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4" name="Line 1044">
              <a:extLst>
                <a:ext uri="{FF2B5EF4-FFF2-40B4-BE49-F238E27FC236}">
                  <a16:creationId xmlns:a16="http://schemas.microsoft.com/office/drawing/2014/main" id="{FE691E1A-2148-499D-B16C-3489442F5C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2150" y="6986856"/>
              <a:ext cx="31473" cy="524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5" name="Line 1045">
              <a:extLst>
                <a:ext uri="{FF2B5EF4-FFF2-40B4-BE49-F238E27FC236}">
                  <a16:creationId xmlns:a16="http://schemas.microsoft.com/office/drawing/2014/main" id="{8ED5415B-918D-492C-9C8C-76327980F1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64605" y="6979862"/>
              <a:ext cx="31473" cy="524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6" name="Line 1046">
              <a:extLst>
                <a:ext uri="{FF2B5EF4-FFF2-40B4-BE49-F238E27FC236}">
                  <a16:creationId xmlns:a16="http://schemas.microsoft.com/office/drawing/2014/main" id="{7E0FF555-F80A-4AC5-9199-C510C8AAEB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3073" y="6911670"/>
              <a:ext cx="0" cy="4021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7" name="Line 1047">
              <a:extLst>
                <a:ext uri="{FF2B5EF4-FFF2-40B4-BE49-F238E27FC236}">
                  <a16:creationId xmlns:a16="http://schemas.microsoft.com/office/drawing/2014/main" id="{579A5F39-4ACB-45EB-A54B-E91682FB2D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03073" y="7004341"/>
              <a:ext cx="0" cy="4021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8" name="Freeform 1048">
              <a:extLst>
                <a:ext uri="{FF2B5EF4-FFF2-40B4-BE49-F238E27FC236}">
                  <a16:creationId xmlns:a16="http://schemas.microsoft.com/office/drawing/2014/main" id="{F099970A-7F9A-413C-B76D-7E95E9734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845" y="6911670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9" name="Freeform 1049">
              <a:extLst>
                <a:ext uri="{FF2B5EF4-FFF2-40B4-BE49-F238E27FC236}">
                  <a16:creationId xmlns:a16="http://schemas.microsoft.com/office/drawing/2014/main" id="{BC64495D-69D9-4D0D-8FAD-26022DBA5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845" y="7044558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0" name="Rectangle 1050">
              <a:extLst>
                <a:ext uri="{FF2B5EF4-FFF2-40B4-BE49-F238E27FC236}">
                  <a16:creationId xmlns:a16="http://schemas.microsoft.com/office/drawing/2014/main" id="{788EA25C-3CBD-42E6-AEE9-DF1C24914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334" y="7509666"/>
              <a:ext cx="54204" cy="5420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1" name="Rectangle 1051">
              <a:extLst>
                <a:ext uri="{FF2B5EF4-FFF2-40B4-BE49-F238E27FC236}">
                  <a16:creationId xmlns:a16="http://schemas.microsoft.com/office/drawing/2014/main" id="{C14030F4-36EE-4F1A-8E22-359E523B8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9222" y="7509666"/>
              <a:ext cx="54204" cy="5420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2" name="Rectangle 1052">
              <a:extLst>
                <a:ext uri="{FF2B5EF4-FFF2-40B4-BE49-F238E27FC236}">
                  <a16:creationId xmlns:a16="http://schemas.microsoft.com/office/drawing/2014/main" id="{3D313765-E474-4D8A-B831-BFEA55C4A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858" y="7509666"/>
              <a:ext cx="54204" cy="5420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3" name="Rectangle 1053">
              <a:extLst>
                <a:ext uri="{FF2B5EF4-FFF2-40B4-BE49-F238E27FC236}">
                  <a16:creationId xmlns:a16="http://schemas.microsoft.com/office/drawing/2014/main" id="{FC1A8126-23C2-4471-AD17-9395D5A20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8495" y="7509666"/>
              <a:ext cx="52456" cy="5420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4" name="Rectangle 1054">
              <a:extLst>
                <a:ext uri="{FF2B5EF4-FFF2-40B4-BE49-F238E27FC236}">
                  <a16:creationId xmlns:a16="http://schemas.microsoft.com/office/drawing/2014/main" id="{694F8B3E-D459-4459-B3FB-9C38DFB13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1383" y="7287603"/>
              <a:ext cx="54204" cy="5245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5" name="Rectangle 1055">
              <a:extLst>
                <a:ext uri="{FF2B5EF4-FFF2-40B4-BE49-F238E27FC236}">
                  <a16:creationId xmlns:a16="http://schemas.microsoft.com/office/drawing/2014/main" id="{996D5E55-8020-47C1-8850-BE25C9C04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271" y="7175697"/>
              <a:ext cx="54204" cy="5245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6" name="Rectangle 1056">
              <a:extLst>
                <a:ext uri="{FF2B5EF4-FFF2-40B4-BE49-F238E27FC236}">
                  <a16:creationId xmlns:a16="http://schemas.microsoft.com/office/drawing/2014/main" id="{09B63DB6-F7A3-49ED-ABEF-C947E183F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159" y="7107505"/>
              <a:ext cx="54204" cy="5420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7" name="Rectangle 1057">
              <a:extLst>
                <a:ext uri="{FF2B5EF4-FFF2-40B4-BE49-F238E27FC236}">
                  <a16:creationId xmlns:a16="http://schemas.microsoft.com/office/drawing/2014/main" id="{BFA54B23-EF52-4AEB-AD49-3DEFFF2D6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795" y="6951885"/>
              <a:ext cx="54204" cy="5245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8" name="Rectangle 1058">
              <a:extLst>
                <a:ext uri="{FF2B5EF4-FFF2-40B4-BE49-F238E27FC236}">
                  <a16:creationId xmlns:a16="http://schemas.microsoft.com/office/drawing/2014/main" id="{AC4B581A-D19C-438A-8CF3-7AF3FFE13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432" y="7018329"/>
              <a:ext cx="52456" cy="5420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69" name="Rectangle 1059">
              <a:extLst>
                <a:ext uri="{FF2B5EF4-FFF2-40B4-BE49-F238E27FC236}">
                  <a16:creationId xmlns:a16="http://schemas.microsoft.com/office/drawing/2014/main" id="{18C758F5-79D8-48C4-B013-6C8F9DE67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9320" y="7018329"/>
              <a:ext cx="54204" cy="5420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0" name="Rectangle 1060">
              <a:extLst>
                <a:ext uri="{FF2B5EF4-FFF2-40B4-BE49-F238E27FC236}">
                  <a16:creationId xmlns:a16="http://schemas.microsoft.com/office/drawing/2014/main" id="{8F415BAB-4909-498A-A7CD-3CCE99A3F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208" y="6974617"/>
              <a:ext cx="54204" cy="5245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1" name="Rectangle 1061">
              <a:extLst>
                <a:ext uri="{FF2B5EF4-FFF2-40B4-BE49-F238E27FC236}">
                  <a16:creationId xmlns:a16="http://schemas.microsoft.com/office/drawing/2014/main" id="{77E7FB5E-1D67-45C8-929F-1A2E9462E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6845" y="6951885"/>
              <a:ext cx="52456" cy="5245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2" name="Line 1062">
              <a:extLst>
                <a:ext uri="{FF2B5EF4-FFF2-40B4-BE49-F238E27FC236}">
                  <a16:creationId xmlns:a16="http://schemas.microsoft.com/office/drawing/2014/main" id="{79EC185F-675F-4848-8741-D7ADDA1B6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4310" y="7537642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3" name="Line 1063">
              <a:extLst>
                <a:ext uri="{FF2B5EF4-FFF2-40B4-BE49-F238E27FC236}">
                  <a16:creationId xmlns:a16="http://schemas.microsoft.com/office/drawing/2014/main" id="{50520CDE-4162-4C6C-8024-8FC6AE233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4310" y="7537642"/>
              <a:ext cx="1328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4" name="Line 1064">
              <a:extLst>
                <a:ext uri="{FF2B5EF4-FFF2-40B4-BE49-F238E27FC236}">
                  <a16:creationId xmlns:a16="http://schemas.microsoft.com/office/drawing/2014/main" id="{C3E3B483-3B08-4501-BF3B-9A94ACB715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7198" y="7537642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5" name="Line 1065">
              <a:extLst>
                <a:ext uri="{FF2B5EF4-FFF2-40B4-BE49-F238E27FC236}">
                  <a16:creationId xmlns:a16="http://schemas.microsoft.com/office/drawing/2014/main" id="{B0E879FA-D5F8-4326-B164-EDA526D4FE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7198" y="7537642"/>
              <a:ext cx="1328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6" name="Line 1066">
              <a:extLst>
                <a:ext uri="{FF2B5EF4-FFF2-40B4-BE49-F238E27FC236}">
                  <a16:creationId xmlns:a16="http://schemas.microsoft.com/office/drawing/2014/main" id="{63E0249B-BF99-42E7-86F2-DA8462D206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0086" y="7537642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7" name="Line 1067">
              <a:extLst>
                <a:ext uri="{FF2B5EF4-FFF2-40B4-BE49-F238E27FC236}">
                  <a16:creationId xmlns:a16="http://schemas.microsoft.com/office/drawing/2014/main" id="{6657821F-1B98-43CA-846E-243A9C5979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0086" y="7537642"/>
              <a:ext cx="134636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8" name="Line 1068">
              <a:extLst>
                <a:ext uri="{FF2B5EF4-FFF2-40B4-BE49-F238E27FC236}">
                  <a16:creationId xmlns:a16="http://schemas.microsoft.com/office/drawing/2014/main" id="{F9DAD1A3-55B7-45E1-8BCF-7D9AA26061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4722" y="7537642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79" name="Line 1069">
              <a:extLst>
                <a:ext uri="{FF2B5EF4-FFF2-40B4-BE49-F238E27FC236}">
                  <a16:creationId xmlns:a16="http://schemas.microsoft.com/office/drawing/2014/main" id="{72122EF0-EF43-4CF7-AAA7-94DFBC9D73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4722" y="7537642"/>
              <a:ext cx="1328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0" name="Line 1070">
              <a:extLst>
                <a:ext uri="{FF2B5EF4-FFF2-40B4-BE49-F238E27FC236}">
                  <a16:creationId xmlns:a16="http://schemas.microsoft.com/office/drawing/2014/main" id="{674B196C-ADBC-49A8-BDD8-06DD17C771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7610" y="7537642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1" name="Line 1071">
              <a:extLst>
                <a:ext uri="{FF2B5EF4-FFF2-40B4-BE49-F238E27FC236}">
                  <a16:creationId xmlns:a16="http://schemas.microsoft.com/office/drawing/2014/main" id="{E41E7C68-06E1-4374-9B01-124B660596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7610" y="7537642"/>
              <a:ext cx="134636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2" name="Line 1072">
              <a:extLst>
                <a:ext uri="{FF2B5EF4-FFF2-40B4-BE49-F238E27FC236}">
                  <a16:creationId xmlns:a16="http://schemas.microsoft.com/office/drawing/2014/main" id="{88468605-5E46-40CA-B405-8F7399B634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2247" y="7537642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3" name="Line 1073">
              <a:extLst>
                <a:ext uri="{FF2B5EF4-FFF2-40B4-BE49-F238E27FC236}">
                  <a16:creationId xmlns:a16="http://schemas.microsoft.com/office/drawing/2014/main" id="{1075F2F8-ED82-4311-B289-099BEE0A25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2247" y="7537642"/>
              <a:ext cx="1328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4" name="Line 1074">
              <a:extLst>
                <a:ext uri="{FF2B5EF4-FFF2-40B4-BE49-F238E27FC236}">
                  <a16:creationId xmlns:a16="http://schemas.microsoft.com/office/drawing/2014/main" id="{CD6BC250-9612-40B8-8931-DC9D2F05A9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5136" y="7537642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5" name="Line 1075">
              <a:extLst>
                <a:ext uri="{FF2B5EF4-FFF2-40B4-BE49-F238E27FC236}">
                  <a16:creationId xmlns:a16="http://schemas.microsoft.com/office/drawing/2014/main" id="{2E744635-8590-4C57-8F07-1941327428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5136" y="7537642"/>
              <a:ext cx="13288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6" name="Line 1076">
              <a:extLst>
                <a:ext uri="{FF2B5EF4-FFF2-40B4-BE49-F238E27FC236}">
                  <a16:creationId xmlns:a16="http://schemas.microsoft.com/office/drawing/2014/main" id="{AB0B029E-9C7E-48D7-8B0A-D15BC248B5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8024" y="7537642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7" name="Line 1077">
              <a:extLst>
                <a:ext uri="{FF2B5EF4-FFF2-40B4-BE49-F238E27FC236}">
                  <a16:creationId xmlns:a16="http://schemas.microsoft.com/office/drawing/2014/main" id="{ED9B5BF1-C916-4AA3-A7C4-912DD746BE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68024" y="7492181"/>
              <a:ext cx="134636" cy="4546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8" name="Line 1078">
              <a:extLst>
                <a:ext uri="{FF2B5EF4-FFF2-40B4-BE49-F238E27FC236}">
                  <a16:creationId xmlns:a16="http://schemas.microsoft.com/office/drawing/2014/main" id="{7E001C9D-3C1A-4B32-B3D1-1D658E975F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2660" y="7448467"/>
              <a:ext cx="0" cy="8917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89" name="Freeform 1079">
              <a:extLst>
                <a:ext uri="{FF2B5EF4-FFF2-40B4-BE49-F238E27FC236}">
                  <a16:creationId xmlns:a16="http://schemas.microsoft.com/office/drawing/2014/main" id="{292A1378-F7C3-4A4C-8BE8-2CC4B3D17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432" y="7448467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0" name="Freeform 1080">
              <a:extLst>
                <a:ext uri="{FF2B5EF4-FFF2-40B4-BE49-F238E27FC236}">
                  <a16:creationId xmlns:a16="http://schemas.microsoft.com/office/drawing/2014/main" id="{613589F7-0592-4039-96F2-6B83009CC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432" y="7537642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1" name="Line 1081">
              <a:extLst>
                <a:ext uri="{FF2B5EF4-FFF2-40B4-BE49-F238E27FC236}">
                  <a16:creationId xmlns:a16="http://schemas.microsoft.com/office/drawing/2014/main" id="{072EE880-51E0-4104-B811-60FBB53E69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2660" y="7357544"/>
              <a:ext cx="132888" cy="13463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2" name="Line 1082">
              <a:extLst>
                <a:ext uri="{FF2B5EF4-FFF2-40B4-BE49-F238E27FC236}">
                  <a16:creationId xmlns:a16="http://schemas.microsoft.com/office/drawing/2014/main" id="{C1A28B60-A1E6-4546-9EA9-EAA789D4A7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5548" y="7285855"/>
              <a:ext cx="0" cy="14512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3" name="Freeform 1083">
              <a:extLst>
                <a:ext uri="{FF2B5EF4-FFF2-40B4-BE49-F238E27FC236}">
                  <a16:creationId xmlns:a16="http://schemas.microsoft.com/office/drawing/2014/main" id="{4C23B2DE-1623-46A8-8CA1-130CEE94B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320" y="7285855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4" name="Freeform 1084">
              <a:extLst>
                <a:ext uri="{FF2B5EF4-FFF2-40B4-BE49-F238E27FC236}">
                  <a16:creationId xmlns:a16="http://schemas.microsoft.com/office/drawing/2014/main" id="{02302FF0-1DEE-4F02-BC87-502C2921C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320" y="7430982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5" name="Line 1085">
              <a:extLst>
                <a:ext uri="{FF2B5EF4-FFF2-40B4-BE49-F238E27FC236}">
                  <a16:creationId xmlns:a16="http://schemas.microsoft.com/office/drawing/2014/main" id="{83FAEA7D-D2D4-4C54-89D0-073D760091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5548" y="7357544"/>
              <a:ext cx="134636" cy="4546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6" name="Line 1086">
              <a:extLst>
                <a:ext uri="{FF2B5EF4-FFF2-40B4-BE49-F238E27FC236}">
                  <a16:creationId xmlns:a16="http://schemas.microsoft.com/office/drawing/2014/main" id="{BFA27DE4-DBA4-4FA9-A1E2-166D0C3691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0185" y="7317328"/>
              <a:ext cx="0" cy="17135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7" name="Freeform 1087">
              <a:extLst>
                <a:ext uri="{FF2B5EF4-FFF2-40B4-BE49-F238E27FC236}">
                  <a16:creationId xmlns:a16="http://schemas.microsoft.com/office/drawing/2014/main" id="{06067A84-AADC-46FF-B412-FEBD4C60C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208" y="7317328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8" name="Freeform 1088">
              <a:extLst>
                <a:ext uri="{FF2B5EF4-FFF2-40B4-BE49-F238E27FC236}">
                  <a16:creationId xmlns:a16="http://schemas.microsoft.com/office/drawing/2014/main" id="{2F68C42A-7244-463B-BD37-EA3B9B3C9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208" y="7488684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99" name="Line 1089">
              <a:extLst>
                <a:ext uri="{FF2B5EF4-FFF2-40B4-BE49-F238E27FC236}">
                  <a16:creationId xmlns:a16="http://schemas.microsoft.com/office/drawing/2014/main" id="{8FA02CDE-F7D1-4DAD-86BC-468CCFD81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0185" y="7403005"/>
              <a:ext cx="132888" cy="4546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0" name="Line 1090">
              <a:extLst>
                <a:ext uri="{FF2B5EF4-FFF2-40B4-BE49-F238E27FC236}">
                  <a16:creationId xmlns:a16="http://schemas.microsoft.com/office/drawing/2014/main" id="{3CABE79A-5ED7-41EA-9785-52EAFA27A5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3073" y="7396011"/>
              <a:ext cx="0" cy="1031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1" name="Freeform 1091">
              <a:extLst>
                <a:ext uri="{FF2B5EF4-FFF2-40B4-BE49-F238E27FC236}">
                  <a16:creationId xmlns:a16="http://schemas.microsoft.com/office/drawing/2014/main" id="{4072E5D1-43F5-4F8E-8754-FB7174D6B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845" y="7396011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2" name="Freeform 1092">
              <a:extLst>
                <a:ext uri="{FF2B5EF4-FFF2-40B4-BE49-F238E27FC236}">
                  <a16:creationId xmlns:a16="http://schemas.microsoft.com/office/drawing/2014/main" id="{FB2F8BE4-1F4F-4D57-9362-80208799D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845" y="7499175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3" name="Rectangle 1093">
              <a:extLst>
                <a:ext uri="{FF2B5EF4-FFF2-40B4-BE49-F238E27FC236}">
                  <a16:creationId xmlns:a16="http://schemas.microsoft.com/office/drawing/2014/main" id="{54C5BC78-2633-4B29-A69D-F9CC27FDF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334" y="7509666"/>
              <a:ext cx="54204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4" name="Rectangle 1094">
              <a:extLst>
                <a:ext uri="{FF2B5EF4-FFF2-40B4-BE49-F238E27FC236}">
                  <a16:creationId xmlns:a16="http://schemas.microsoft.com/office/drawing/2014/main" id="{C9D406CE-C6DF-4525-85A4-C3276FF80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9222" y="7509666"/>
              <a:ext cx="54204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5" name="Rectangle 1095">
              <a:extLst>
                <a:ext uri="{FF2B5EF4-FFF2-40B4-BE49-F238E27FC236}">
                  <a16:creationId xmlns:a16="http://schemas.microsoft.com/office/drawing/2014/main" id="{A391251E-697C-4C82-8495-B66ADECB2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858" y="7509666"/>
              <a:ext cx="54204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6" name="Rectangle 1096">
              <a:extLst>
                <a:ext uri="{FF2B5EF4-FFF2-40B4-BE49-F238E27FC236}">
                  <a16:creationId xmlns:a16="http://schemas.microsoft.com/office/drawing/2014/main" id="{40F0BC67-333D-4B2D-BF10-A13873666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8495" y="7509666"/>
              <a:ext cx="52456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7" name="Rectangle 1097">
              <a:extLst>
                <a:ext uri="{FF2B5EF4-FFF2-40B4-BE49-F238E27FC236}">
                  <a16:creationId xmlns:a16="http://schemas.microsoft.com/office/drawing/2014/main" id="{2310BEDF-55CF-4B32-87C9-44D7DC461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1383" y="7509666"/>
              <a:ext cx="54204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8" name="Rectangle 1098">
              <a:extLst>
                <a:ext uri="{FF2B5EF4-FFF2-40B4-BE49-F238E27FC236}">
                  <a16:creationId xmlns:a16="http://schemas.microsoft.com/office/drawing/2014/main" id="{900A58F3-2515-408F-91F5-680057C6E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271" y="7509666"/>
              <a:ext cx="54204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09" name="Rectangle 1099">
              <a:extLst>
                <a:ext uri="{FF2B5EF4-FFF2-40B4-BE49-F238E27FC236}">
                  <a16:creationId xmlns:a16="http://schemas.microsoft.com/office/drawing/2014/main" id="{A5A19DB9-EDEE-4887-B41A-EE4F6C092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159" y="7509666"/>
              <a:ext cx="54204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0" name="Rectangle 1100">
              <a:extLst>
                <a:ext uri="{FF2B5EF4-FFF2-40B4-BE49-F238E27FC236}">
                  <a16:creationId xmlns:a16="http://schemas.microsoft.com/office/drawing/2014/main" id="{075D17A2-C5B9-491A-88AE-F8B6B98CA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795" y="7509666"/>
              <a:ext cx="54204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1" name="Rectangle 1101">
              <a:extLst>
                <a:ext uri="{FF2B5EF4-FFF2-40B4-BE49-F238E27FC236}">
                  <a16:creationId xmlns:a16="http://schemas.microsoft.com/office/drawing/2014/main" id="{8BDF718B-D43E-44FB-8BC4-78A414D95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432" y="7465952"/>
              <a:ext cx="52456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2" name="Rectangle 1102">
              <a:extLst>
                <a:ext uri="{FF2B5EF4-FFF2-40B4-BE49-F238E27FC236}">
                  <a16:creationId xmlns:a16="http://schemas.microsoft.com/office/drawing/2014/main" id="{ADCDA0DE-193A-464A-9136-7EDEAF342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9320" y="7331316"/>
              <a:ext cx="54204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3" name="Rectangle 1103">
              <a:extLst>
                <a:ext uri="{FF2B5EF4-FFF2-40B4-BE49-F238E27FC236}">
                  <a16:creationId xmlns:a16="http://schemas.microsoft.com/office/drawing/2014/main" id="{7093DB6B-6A49-43EC-8547-5AC5EFB2F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208" y="7376778"/>
              <a:ext cx="54204" cy="52456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4" name="Rectangle 1104">
              <a:extLst>
                <a:ext uri="{FF2B5EF4-FFF2-40B4-BE49-F238E27FC236}">
                  <a16:creationId xmlns:a16="http://schemas.microsoft.com/office/drawing/2014/main" id="{C20987E4-DA6C-474A-9731-0B96F2C8D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6845" y="7420491"/>
              <a:ext cx="52456" cy="54204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5" name="Line 1105">
              <a:extLst>
                <a:ext uri="{FF2B5EF4-FFF2-40B4-BE49-F238E27FC236}">
                  <a16:creationId xmlns:a16="http://schemas.microsoft.com/office/drawing/2014/main" id="{E71C437A-CD0A-445C-8E13-D58356B62A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4310" y="7537642"/>
              <a:ext cx="3147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6" name="Line 1106">
              <a:extLst>
                <a:ext uri="{FF2B5EF4-FFF2-40B4-BE49-F238E27FC236}">
                  <a16:creationId xmlns:a16="http://schemas.microsoft.com/office/drawing/2014/main" id="{FCA00C44-5B07-4D4C-B1C1-2796D5C8F2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766" y="7537642"/>
              <a:ext cx="33221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7" name="Line 1107">
              <a:extLst>
                <a:ext uri="{FF2B5EF4-FFF2-40B4-BE49-F238E27FC236}">
                  <a16:creationId xmlns:a16="http://schemas.microsoft.com/office/drawing/2014/main" id="{549C76BB-BD95-4ECD-9130-C74ED90117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0970" y="7537642"/>
              <a:ext cx="26227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8" name="Line 1108">
              <a:extLst>
                <a:ext uri="{FF2B5EF4-FFF2-40B4-BE49-F238E27FC236}">
                  <a16:creationId xmlns:a16="http://schemas.microsoft.com/office/drawing/2014/main" id="{678DC522-3BFE-46A5-AAC1-35E3BCF1E5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7198" y="7537642"/>
              <a:ext cx="5245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19" name="Line 1109">
              <a:extLst>
                <a:ext uri="{FF2B5EF4-FFF2-40B4-BE49-F238E27FC236}">
                  <a16:creationId xmlns:a16="http://schemas.microsoft.com/office/drawing/2014/main" id="{903F1AAE-A65A-47A4-9BFE-9D4FBE5E6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3425" y="7537642"/>
              <a:ext cx="33221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0" name="Line 1110">
              <a:extLst>
                <a:ext uri="{FF2B5EF4-FFF2-40B4-BE49-F238E27FC236}">
                  <a16:creationId xmlns:a16="http://schemas.microsoft.com/office/drawing/2014/main" id="{7F08F7C5-D77E-4A03-B715-F4440C72CA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7630" y="7537642"/>
              <a:ext cx="3147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1" name="Line 1111">
              <a:extLst>
                <a:ext uri="{FF2B5EF4-FFF2-40B4-BE49-F238E27FC236}">
                  <a16:creationId xmlns:a16="http://schemas.microsoft.com/office/drawing/2014/main" id="{BF4FB587-086D-4B12-8120-0188EDDB2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0086" y="7537642"/>
              <a:ext cx="33221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2" name="Line 1112">
              <a:extLst>
                <a:ext uri="{FF2B5EF4-FFF2-40B4-BE49-F238E27FC236}">
                  <a16:creationId xmlns:a16="http://schemas.microsoft.com/office/drawing/2014/main" id="{D80B10D8-E7F4-4ADD-B586-1A3AE2B59A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4290" y="7537642"/>
              <a:ext cx="3147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3" name="Line 1113">
              <a:extLst>
                <a:ext uri="{FF2B5EF4-FFF2-40B4-BE49-F238E27FC236}">
                  <a16:creationId xmlns:a16="http://schemas.microsoft.com/office/drawing/2014/main" id="{9104E7C3-5D11-4BC3-8ACB-7D17B8160A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8495" y="7537642"/>
              <a:ext cx="26227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4" name="Line 1114">
              <a:extLst>
                <a:ext uri="{FF2B5EF4-FFF2-40B4-BE49-F238E27FC236}">
                  <a16:creationId xmlns:a16="http://schemas.microsoft.com/office/drawing/2014/main" id="{55D26C4D-2F8C-4A5F-9EC5-03F2246DD3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34722" y="7532396"/>
              <a:ext cx="1748" cy="524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5" name="Line 1115">
              <a:extLst>
                <a:ext uri="{FF2B5EF4-FFF2-40B4-BE49-F238E27FC236}">
                  <a16:creationId xmlns:a16="http://schemas.microsoft.com/office/drawing/2014/main" id="{CD64468B-6B26-4D89-AE93-7364A7FF83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710" y="7488684"/>
              <a:ext cx="17485" cy="2622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6" name="Line 1116">
              <a:extLst>
                <a:ext uri="{FF2B5EF4-FFF2-40B4-BE49-F238E27FC236}">
                  <a16:creationId xmlns:a16="http://schemas.microsoft.com/office/drawing/2014/main" id="{96DD5DE0-7147-4D06-83D6-B0D0964A61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78436" y="7443222"/>
              <a:ext cx="17485" cy="2622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7" name="Line 1117">
              <a:extLst>
                <a:ext uri="{FF2B5EF4-FFF2-40B4-BE49-F238E27FC236}">
                  <a16:creationId xmlns:a16="http://schemas.microsoft.com/office/drawing/2014/main" id="{0E9C0BE2-8F92-4F92-96A1-A3A4D522C0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08160" y="7399508"/>
              <a:ext cx="17485" cy="2622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8" name="Line 1118">
              <a:extLst>
                <a:ext uri="{FF2B5EF4-FFF2-40B4-BE49-F238E27FC236}">
                  <a16:creationId xmlns:a16="http://schemas.microsoft.com/office/drawing/2014/main" id="{9B875A24-74EE-4E94-A04F-064C4CDD97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37886" y="7354047"/>
              <a:ext cx="17485" cy="2622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29" name="Line 1119">
              <a:extLst>
                <a:ext uri="{FF2B5EF4-FFF2-40B4-BE49-F238E27FC236}">
                  <a16:creationId xmlns:a16="http://schemas.microsoft.com/office/drawing/2014/main" id="{D006FD4B-ECA5-474C-946F-79166CB34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7610" y="7336561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0" name="Line 1120">
              <a:extLst>
                <a:ext uri="{FF2B5EF4-FFF2-40B4-BE49-F238E27FC236}">
                  <a16:creationId xmlns:a16="http://schemas.microsoft.com/office/drawing/2014/main" id="{4E215ECF-B38A-4DE6-9A32-D41D87007F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7610" y="7243890"/>
              <a:ext cx="0" cy="6469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1" name="Line 1121">
              <a:extLst>
                <a:ext uri="{FF2B5EF4-FFF2-40B4-BE49-F238E27FC236}">
                  <a16:creationId xmlns:a16="http://schemas.microsoft.com/office/drawing/2014/main" id="{84AF511E-DF1A-4764-8AFF-2AD9E87DAB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67610" y="7362790"/>
              <a:ext cx="0" cy="664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2" name="Freeform 1122">
              <a:extLst>
                <a:ext uri="{FF2B5EF4-FFF2-40B4-BE49-F238E27FC236}">
                  <a16:creationId xmlns:a16="http://schemas.microsoft.com/office/drawing/2014/main" id="{2EBA36C2-1200-4A94-9AF7-D0B8DB180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383" y="7243890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3" name="Freeform 1123">
              <a:extLst>
                <a:ext uri="{FF2B5EF4-FFF2-40B4-BE49-F238E27FC236}">
                  <a16:creationId xmlns:a16="http://schemas.microsoft.com/office/drawing/2014/main" id="{5299B404-6A77-4D48-B3AF-D208E3F33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383" y="7429234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4" name="Line 1124">
              <a:extLst>
                <a:ext uri="{FF2B5EF4-FFF2-40B4-BE49-F238E27FC236}">
                  <a16:creationId xmlns:a16="http://schemas.microsoft.com/office/drawing/2014/main" id="{972B34F3-F453-4DA0-857D-762DDDD93A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7610" y="7336561"/>
              <a:ext cx="3147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5" name="Line 1125">
              <a:extLst>
                <a:ext uri="{FF2B5EF4-FFF2-40B4-BE49-F238E27FC236}">
                  <a16:creationId xmlns:a16="http://schemas.microsoft.com/office/drawing/2014/main" id="{CE755D04-2979-4672-9EA6-3960B66AB0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0066" y="7336561"/>
              <a:ext cx="33221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6" name="Line 1126">
              <a:extLst>
                <a:ext uri="{FF2B5EF4-FFF2-40B4-BE49-F238E27FC236}">
                  <a16:creationId xmlns:a16="http://schemas.microsoft.com/office/drawing/2014/main" id="{257C40D1-CB01-4997-BA93-8478D0A0A0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4271" y="7336561"/>
              <a:ext cx="27976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7" name="Line 1127">
              <a:extLst>
                <a:ext uri="{FF2B5EF4-FFF2-40B4-BE49-F238E27FC236}">
                  <a16:creationId xmlns:a16="http://schemas.microsoft.com/office/drawing/2014/main" id="{8BB630B7-DD3C-4C30-B91E-5E99CD14AA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2247" y="7243890"/>
              <a:ext cx="0" cy="6469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8" name="Line 1128">
              <a:extLst>
                <a:ext uri="{FF2B5EF4-FFF2-40B4-BE49-F238E27FC236}">
                  <a16:creationId xmlns:a16="http://schemas.microsoft.com/office/drawing/2014/main" id="{A2004A80-71D8-448D-94BB-F0AB27A748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02247" y="7362790"/>
              <a:ext cx="0" cy="664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39" name="Freeform 1129">
              <a:extLst>
                <a:ext uri="{FF2B5EF4-FFF2-40B4-BE49-F238E27FC236}">
                  <a16:creationId xmlns:a16="http://schemas.microsoft.com/office/drawing/2014/main" id="{1F953B49-DB27-4FA8-BA13-7F37D237A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271" y="7243890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0" name="Freeform 1130">
              <a:extLst>
                <a:ext uri="{FF2B5EF4-FFF2-40B4-BE49-F238E27FC236}">
                  <a16:creationId xmlns:a16="http://schemas.microsoft.com/office/drawing/2014/main" id="{B1BFE2B7-D9E0-43C3-BAA3-6C58B2FA7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271" y="7429234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1" name="Line 1131">
              <a:extLst>
                <a:ext uri="{FF2B5EF4-FFF2-40B4-BE49-F238E27FC236}">
                  <a16:creationId xmlns:a16="http://schemas.microsoft.com/office/drawing/2014/main" id="{75D65A8A-ABB5-4FC9-8655-9EAD4C6CBE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02247" y="7333064"/>
              <a:ext cx="1748" cy="349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2" name="Line 1132">
              <a:extLst>
                <a:ext uri="{FF2B5EF4-FFF2-40B4-BE49-F238E27FC236}">
                  <a16:creationId xmlns:a16="http://schemas.microsoft.com/office/drawing/2014/main" id="{D9B985A9-0C63-472B-B189-F2E960F8C3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19733" y="7294597"/>
              <a:ext cx="22730" cy="2273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3" name="Line 1133">
              <a:extLst>
                <a:ext uri="{FF2B5EF4-FFF2-40B4-BE49-F238E27FC236}">
                  <a16:creationId xmlns:a16="http://schemas.microsoft.com/office/drawing/2014/main" id="{B7ED682D-B259-4197-B113-7106A3DA8D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58200" y="7256129"/>
              <a:ext cx="20982" cy="2273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4" name="Line 1134">
              <a:extLst>
                <a:ext uri="{FF2B5EF4-FFF2-40B4-BE49-F238E27FC236}">
                  <a16:creationId xmlns:a16="http://schemas.microsoft.com/office/drawing/2014/main" id="{210E66A4-13A3-42C0-8D53-9BE815B71A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4919" y="7217661"/>
              <a:ext cx="22730" cy="2273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5" name="Line 1135">
              <a:extLst>
                <a:ext uri="{FF2B5EF4-FFF2-40B4-BE49-F238E27FC236}">
                  <a16:creationId xmlns:a16="http://schemas.microsoft.com/office/drawing/2014/main" id="{58ED32B1-F241-48DD-B1EB-FBF705D808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3386" y="7201925"/>
              <a:ext cx="174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6" name="Line 1136">
              <a:extLst>
                <a:ext uri="{FF2B5EF4-FFF2-40B4-BE49-F238E27FC236}">
                  <a16:creationId xmlns:a16="http://schemas.microsoft.com/office/drawing/2014/main" id="{8CF4E912-B04A-4B96-87F9-C22B3B6663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5136" y="7159961"/>
              <a:ext cx="0" cy="1573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7" name="Line 1137">
              <a:extLst>
                <a:ext uri="{FF2B5EF4-FFF2-40B4-BE49-F238E27FC236}">
                  <a16:creationId xmlns:a16="http://schemas.microsoft.com/office/drawing/2014/main" id="{B1236498-07D8-4712-AB72-EE7566A0A7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5136" y="7228153"/>
              <a:ext cx="0" cy="1748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8" name="Freeform 1138">
              <a:extLst>
                <a:ext uri="{FF2B5EF4-FFF2-40B4-BE49-F238E27FC236}">
                  <a16:creationId xmlns:a16="http://schemas.microsoft.com/office/drawing/2014/main" id="{51A5727E-2356-4342-87D7-FB65D459E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159" y="7159961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49" name="Freeform 1139">
              <a:extLst>
                <a:ext uri="{FF2B5EF4-FFF2-40B4-BE49-F238E27FC236}">
                  <a16:creationId xmlns:a16="http://schemas.microsoft.com/office/drawing/2014/main" id="{401B892C-90A1-4C81-8FB4-27616725B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159" y="7245638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0" name="Line 1140">
              <a:extLst>
                <a:ext uri="{FF2B5EF4-FFF2-40B4-BE49-F238E27FC236}">
                  <a16:creationId xmlns:a16="http://schemas.microsoft.com/office/drawing/2014/main" id="{A4433B71-0E38-4060-A268-E4148ED363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5136" y="7191434"/>
              <a:ext cx="27976" cy="1049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1" name="Line 1141">
              <a:extLst>
                <a:ext uri="{FF2B5EF4-FFF2-40B4-BE49-F238E27FC236}">
                  <a16:creationId xmlns:a16="http://schemas.microsoft.com/office/drawing/2014/main" id="{BFA664F3-64DE-4D27-92F0-8F443546B8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4094" y="7175697"/>
              <a:ext cx="29724" cy="874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2" name="Line 1142">
              <a:extLst>
                <a:ext uri="{FF2B5EF4-FFF2-40B4-BE49-F238E27FC236}">
                  <a16:creationId xmlns:a16="http://schemas.microsoft.com/office/drawing/2014/main" id="{FDAC0F31-E0D6-404F-A863-383AA49756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34801" y="7158212"/>
              <a:ext cx="29724" cy="1049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3" name="Line 1143">
              <a:extLst>
                <a:ext uri="{FF2B5EF4-FFF2-40B4-BE49-F238E27FC236}">
                  <a16:creationId xmlns:a16="http://schemas.microsoft.com/office/drawing/2014/main" id="{A6AD9DE3-97EE-4DA2-BD5E-736C8B9E79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8024" y="7114499"/>
              <a:ext cx="0" cy="1573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4" name="Line 1144">
              <a:extLst>
                <a:ext uri="{FF2B5EF4-FFF2-40B4-BE49-F238E27FC236}">
                  <a16:creationId xmlns:a16="http://schemas.microsoft.com/office/drawing/2014/main" id="{BE195D7F-6DDE-416F-B90E-C6067617C9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68024" y="7184440"/>
              <a:ext cx="0" cy="1573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5" name="Freeform 1145">
              <a:extLst>
                <a:ext uri="{FF2B5EF4-FFF2-40B4-BE49-F238E27FC236}">
                  <a16:creationId xmlns:a16="http://schemas.microsoft.com/office/drawing/2014/main" id="{F3F8FE46-DC17-483E-B0EC-671B0D1B3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795" y="7114499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6" name="Freeform 1146">
              <a:extLst>
                <a:ext uri="{FF2B5EF4-FFF2-40B4-BE49-F238E27FC236}">
                  <a16:creationId xmlns:a16="http://schemas.microsoft.com/office/drawing/2014/main" id="{A99BB414-F19B-4481-9D76-411328F91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795" y="7200176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7" name="Line 1147">
              <a:extLst>
                <a:ext uri="{FF2B5EF4-FFF2-40B4-BE49-F238E27FC236}">
                  <a16:creationId xmlns:a16="http://schemas.microsoft.com/office/drawing/2014/main" id="{7AA1F7A9-DBE2-4AE3-A94F-175ADE6688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85509" y="7147720"/>
              <a:ext cx="31473" cy="524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8" name="Line 1148">
              <a:extLst>
                <a:ext uri="{FF2B5EF4-FFF2-40B4-BE49-F238E27FC236}">
                  <a16:creationId xmlns:a16="http://schemas.microsoft.com/office/drawing/2014/main" id="{66FC0A81-6B3E-4A67-83CC-DE1C6EA345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37965" y="7140726"/>
              <a:ext cx="31473" cy="349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59" name="Line 1149">
              <a:extLst>
                <a:ext uri="{FF2B5EF4-FFF2-40B4-BE49-F238E27FC236}">
                  <a16:creationId xmlns:a16="http://schemas.microsoft.com/office/drawing/2014/main" id="{C449D865-47EF-4D97-9645-A2B010A4A1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90421" y="7135481"/>
              <a:ext cx="12239" cy="174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0" name="Line 1150">
              <a:extLst>
                <a:ext uri="{FF2B5EF4-FFF2-40B4-BE49-F238E27FC236}">
                  <a16:creationId xmlns:a16="http://schemas.microsoft.com/office/drawing/2014/main" id="{E84A912B-5EC4-4228-9830-733181F386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2660" y="7123241"/>
              <a:ext cx="17485" cy="1223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1" name="Line 1151">
              <a:extLst>
                <a:ext uri="{FF2B5EF4-FFF2-40B4-BE49-F238E27FC236}">
                  <a16:creationId xmlns:a16="http://schemas.microsoft.com/office/drawing/2014/main" id="{AE440E24-B364-4E28-8FAA-9246303703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37630" y="7093517"/>
              <a:ext cx="26227" cy="1748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2" name="Line 1152">
              <a:extLst>
                <a:ext uri="{FF2B5EF4-FFF2-40B4-BE49-F238E27FC236}">
                  <a16:creationId xmlns:a16="http://schemas.microsoft.com/office/drawing/2014/main" id="{7222044E-9489-4ABC-8898-28550EBF39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81344" y="7063791"/>
              <a:ext cx="26227" cy="1748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3" name="Line 1153">
              <a:extLst>
                <a:ext uri="{FF2B5EF4-FFF2-40B4-BE49-F238E27FC236}">
                  <a16:creationId xmlns:a16="http://schemas.microsoft.com/office/drawing/2014/main" id="{AD5AE1DC-ABF9-4190-BA5A-119CE582AC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25057" y="7044558"/>
              <a:ext cx="10491" cy="699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4" name="Line 1154">
              <a:extLst>
                <a:ext uri="{FF2B5EF4-FFF2-40B4-BE49-F238E27FC236}">
                  <a16:creationId xmlns:a16="http://schemas.microsoft.com/office/drawing/2014/main" id="{B3EA79EA-4AC6-4CC9-A671-381380661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5548" y="6967623"/>
              <a:ext cx="0" cy="5070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5" name="Line 1155">
              <a:extLst>
                <a:ext uri="{FF2B5EF4-FFF2-40B4-BE49-F238E27FC236}">
                  <a16:creationId xmlns:a16="http://schemas.microsoft.com/office/drawing/2014/main" id="{5ECB1091-E853-460C-9652-A1EF82610D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5548" y="7072534"/>
              <a:ext cx="0" cy="50707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6" name="Freeform 1156">
              <a:extLst>
                <a:ext uri="{FF2B5EF4-FFF2-40B4-BE49-F238E27FC236}">
                  <a16:creationId xmlns:a16="http://schemas.microsoft.com/office/drawing/2014/main" id="{ABF446B3-C02A-4C3B-A6D4-E236E40CC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320" y="6967623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7" name="Freeform 1157">
              <a:extLst>
                <a:ext uri="{FF2B5EF4-FFF2-40B4-BE49-F238E27FC236}">
                  <a16:creationId xmlns:a16="http://schemas.microsoft.com/office/drawing/2014/main" id="{634C1A2E-D990-4DED-A12E-4CA8556D1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320" y="7123241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8" name="Line 1158">
              <a:extLst>
                <a:ext uri="{FF2B5EF4-FFF2-40B4-BE49-F238E27FC236}">
                  <a16:creationId xmlns:a16="http://schemas.microsoft.com/office/drawing/2014/main" id="{6560EAB8-655A-4347-AE1F-5E80D2E695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5548" y="7044558"/>
              <a:ext cx="17485" cy="1049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69" name="Line 1159">
              <a:extLst>
                <a:ext uri="{FF2B5EF4-FFF2-40B4-BE49-F238E27FC236}">
                  <a16:creationId xmlns:a16="http://schemas.microsoft.com/office/drawing/2014/main" id="{2E3DE294-0B0D-47F4-A7FE-AA3721EA14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2267" y="7063791"/>
              <a:ext cx="29724" cy="139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0" name="Line 1160">
              <a:extLst>
                <a:ext uri="{FF2B5EF4-FFF2-40B4-BE49-F238E27FC236}">
                  <a16:creationId xmlns:a16="http://schemas.microsoft.com/office/drawing/2014/main" id="{12AA5255-A84D-41B8-83F0-7B68CD8ECB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1226" y="7086522"/>
              <a:ext cx="27976" cy="1573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1" name="Line 1161">
              <a:extLst>
                <a:ext uri="{FF2B5EF4-FFF2-40B4-BE49-F238E27FC236}">
                  <a16:creationId xmlns:a16="http://schemas.microsoft.com/office/drawing/2014/main" id="{753BA10B-72A6-4BC5-B9AE-91F07D782C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8436" y="7111002"/>
              <a:ext cx="1748" cy="174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2" name="Line 1162">
              <a:extLst>
                <a:ext uri="{FF2B5EF4-FFF2-40B4-BE49-F238E27FC236}">
                  <a16:creationId xmlns:a16="http://schemas.microsoft.com/office/drawing/2014/main" id="{9DDABF75-1F5B-4371-BE6C-CDDA185814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0185" y="7020078"/>
              <a:ext cx="0" cy="6469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3" name="Line 1163">
              <a:extLst>
                <a:ext uri="{FF2B5EF4-FFF2-40B4-BE49-F238E27FC236}">
                  <a16:creationId xmlns:a16="http://schemas.microsoft.com/office/drawing/2014/main" id="{B7D6828C-251B-4161-8F1D-80E1DC1C13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0185" y="7138978"/>
              <a:ext cx="0" cy="6644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4" name="Freeform 1164">
              <a:extLst>
                <a:ext uri="{FF2B5EF4-FFF2-40B4-BE49-F238E27FC236}">
                  <a16:creationId xmlns:a16="http://schemas.microsoft.com/office/drawing/2014/main" id="{72D69B89-7B62-47CA-A243-6A5CB2AD1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208" y="7020078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5" name="Freeform 1165">
              <a:extLst>
                <a:ext uri="{FF2B5EF4-FFF2-40B4-BE49-F238E27FC236}">
                  <a16:creationId xmlns:a16="http://schemas.microsoft.com/office/drawing/2014/main" id="{C17BFDA8-A860-4B96-994D-28A6402FD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208" y="7205422"/>
              <a:ext cx="54204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6" name="Line 1166">
              <a:extLst>
                <a:ext uri="{FF2B5EF4-FFF2-40B4-BE49-F238E27FC236}">
                  <a16:creationId xmlns:a16="http://schemas.microsoft.com/office/drawing/2014/main" id="{5702A0A8-DDC2-41E6-ADDC-48E7634BB1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0185" y="7095265"/>
              <a:ext cx="24479" cy="1748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7" name="Line 1167">
              <a:extLst>
                <a:ext uri="{FF2B5EF4-FFF2-40B4-BE49-F238E27FC236}">
                  <a16:creationId xmlns:a16="http://schemas.microsoft.com/office/drawing/2014/main" id="{7DF5AFAF-0A68-4A6A-AC2A-46EC9533BB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3898" y="7065540"/>
              <a:ext cx="26227" cy="1748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8" name="Line 1168">
              <a:extLst>
                <a:ext uri="{FF2B5EF4-FFF2-40B4-BE49-F238E27FC236}">
                  <a16:creationId xmlns:a16="http://schemas.microsoft.com/office/drawing/2014/main" id="{9CFA8573-FD0D-4DF1-8F2F-F9D2C2ECBA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57611" y="7034067"/>
              <a:ext cx="26227" cy="1923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79" name="Line 1169">
              <a:extLst>
                <a:ext uri="{FF2B5EF4-FFF2-40B4-BE49-F238E27FC236}">
                  <a16:creationId xmlns:a16="http://schemas.microsoft.com/office/drawing/2014/main" id="{0C871893-D798-4DED-AB2E-F08881D277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1324" y="7023575"/>
              <a:ext cx="1748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0" name="Line 1170">
              <a:extLst>
                <a:ext uri="{FF2B5EF4-FFF2-40B4-BE49-F238E27FC236}">
                  <a16:creationId xmlns:a16="http://schemas.microsoft.com/office/drawing/2014/main" id="{A92597FA-9924-4DC6-9B53-611DFE307C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3073" y="6895932"/>
              <a:ext cx="0" cy="9966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1" name="Line 1171">
              <a:extLst>
                <a:ext uri="{FF2B5EF4-FFF2-40B4-BE49-F238E27FC236}">
                  <a16:creationId xmlns:a16="http://schemas.microsoft.com/office/drawing/2014/main" id="{33454240-386E-4EF9-B07E-EB6AD95EAD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03073" y="7049803"/>
              <a:ext cx="0" cy="10141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2" name="Freeform 1172">
              <a:extLst>
                <a:ext uri="{FF2B5EF4-FFF2-40B4-BE49-F238E27FC236}">
                  <a16:creationId xmlns:a16="http://schemas.microsoft.com/office/drawing/2014/main" id="{71434262-A01B-4B59-8229-FD92CDC9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845" y="6895932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3" name="Freeform 1173">
              <a:extLst>
                <a:ext uri="{FF2B5EF4-FFF2-40B4-BE49-F238E27FC236}">
                  <a16:creationId xmlns:a16="http://schemas.microsoft.com/office/drawing/2014/main" id="{9E7465D8-D4FD-4B47-BEF1-FB5155D4E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845" y="7151217"/>
              <a:ext cx="52456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4" name="Rectangle 1174">
              <a:extLst>
                <a:ext uri="{FF2B5EF4-FFF2-40B4-BE49-F238E27FC236}">
                  <a16:creationId xmlns:a16="http://schemas.microsoft.com/office/drawing/2014/main" id="{0824FD43-DD73-4BB8-9AA1-B5A05FCA3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334" y="7509666"/>
              <a:ext cx="54204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5" name="Rectangle 1175">
              <a:extLst>
                <a:ext uri="{FF2B5EF4-FFF2-40B4-BE49-F238E27FC236}">
                  <a16:creationId xmlns:a16="http://schemas.microsoft.com/office/drawing/2014/main" id="{4C27D769-0BCC-46ED-BF35-08554756B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9222" y="7509666"/>
              <a:ext cx="54204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6" name="Rectangle 1176">
              <a:extLst>
                <a:ext uri="{FF2B5EF4-FFF2-40B4-BE49-F238E27FC236}">
                  <a16:creationId xmlns:a16="http://schemas.microsoft.com/office/drawing/2014/main" id="{61022F4A-54B0-44B6-9CB3-22F167A84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858" y="7509666"/>
              <a:ext cx="54204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7" name="Rectangle 1177">
              <a:extLst>
                <a:ext uri="{FF2B5EF4-FFF2-40B4-BE49-F238E27FC236}">
                  <a16:creationId xmlns:a16="http://schemas.microsoft.com/office/drawing/2014/main" id="{7F4DDD45-19B4-4BC1-9D3F-A2178222D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8495" y="7509666"/>
              <a:ext cx="52456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8" name="Rectangle 1178">
              <a:extLst>
                <a:ext uri="{FF2B5EF4-FFF2-40B4-BE49-F238E27FC236}">
                  <a16:creationId xmlns:a16="http://schemas.microsoft.com/office/drawing/2014/main" id="{CC7692CC-C945-4E29-A402-532D8380C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1383" y="7308585"/>
              <a:ext cx="54204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89" name="Rectangle 1179">
              <a:extLst>
                <a:ext uri="{FF2B5EF4-FFF2-40B4-BE49-F238E27FC236}">
                  <a16:creationId xmlns:a16="http://schemas.microsoft.com/office/drawing/2014/main" id="{1DB780A6-D826-40DF-9974-366A1A9A7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271" y="7308585"/>
              <a:ext cx="54204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90" name="Rectangle 1180">
              <a:extLst>
                <a:ext uri="{FF2B5EF4-FFF2-40B4-BE49-F238E27FC236}">
                  <a16:creationId xmlns:a16="http://schemas.microsoft.com/office/drawing/2014/main" id="{F116E9A7-42AC-4960-8090-296FF030C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159" y="7175697"/>
              <a:ext cx="54204" cy="52456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91" name="Rectangle 1181">
              <a:extLst>
                <a:ext uri="{FF2B5EF4-FFF2-40B4-BE49-F238E27FC236}">
                  <a16:creationId xmlns:a16="http://schemas.microsoft.com/office/drawing/2014/main" id="{D8852890-A669-48A7-9808-E1AE8CD1F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795" y="7130235"/>
              <a:ext cx="54204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92" name="Rectangle 1182">
              <a:extLst>
                <a:ext uri="{FF2B5EF4-FFF2-40B4-BE49-F238E27FC236}">
                  <a16:creationId xmlns:a16="http://schemas.microsoft.com/office/drawing/2014/main" id="{622A6985-473D-4BA5-9134-EC0823F4F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432" y="7107505"/>
              <a:ext cx="52456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93" name="Rectangle 1183">
              <a:extLst>
                <a:ext uri="{FF2B5EF4-FFF2-40B4-BE49-F238E27FC236}">
                  <a16:creationId xmlns:a16="http://schemas.microsoft.com/office/drawing/2014/main" id="{E55AC303-4C23-4723-B9FB-B882F48B0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9320" y="7018329"/>
              <a:ext cx="54204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94" name="Rectangle 1184">
              <a:extLst>
                <a:ext uri="{FF2B5EF4-FFF2-40B4-BE49-F238E27FC236}">
                  <a16:creationId xmlns:a16="http://schemas.microsoft.com/office/drawing/2014/main" id="{AAC476CE-F71C-4705-B549-3F3730356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208" y="7084773"/>
              <a:ext cx="54204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095" name="Rectangle 1185">
              <a:extLst>
                <a:ext uri="{FF2B5EF4-FFF2-40B4-BE49-F238E27FC236}">
                  <a16:creationId xmlns:a16="http://schemas.microsoft.com/office/drawing/2014/main" id="{1E1F8CCD-7ABC-4587-BABA-455266ED9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6845" y="6995599"/>
              <a:ext cx="52456" cy="54204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94" name="Rectangle 1235">
              <a:extLst>
                <a:ext uri="{FF2B5EF4-FFF2-40B4-BE49-F238E27FC236}">
                  <a16:creationId xmlns:a16="http://schemas.microsoft.com/office/drawing/2014/main" id="{F7A97632-2600-4467-B77E-A245B80E6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6365" y="7742016"/>
              <a:ext cx="1191264" cy="12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ays post 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5" name="Rectangle 1236">
              <a:extLst>
                <a:ext uri="{FF2B5EF4-FFF2-40B4-BE49-F238E27FC236}">
                  <a16:creationId xmlns:a16="http://schemas.microsoft.com/office/drawing/2014/main" id="{E5850A4F-B40B-48B5-A1F9-DB351018C9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06878" y="6960715"/>
              <a:ext cx="700553" cy="12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isease score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297" name="Group 1296">
            <a:extLst>
              <a:ext uri="{FF2B5EF4-FFF2-40B4-BE49-F238E27FC236}">
                <a16:creationId xmlns:a16="http://schemas.microsoft.com/office/drawing/2014/main" id="{4E432A1E-9C51-4095-9F39-FBB99E5FAA77}"/>
              </a:ext>
            </a:extLst>
          </p:cNvPr>
          <p:cNvGrpSpPr>
            <a:grpSpLocks noChangeAspect="1"/>
          </p:cNvGrpSpPr>
          <p:nvPr/>
        </p:nvGrpSpPr>
        <p:grpSpPr>
          <a:xfrm>
            <a:off x="2306938" y="5329369"/>
            <a:ext cx="1938862" cy="1386861"/>
            <a:chOff x="6142919" y="6488154"/>
            <a:chExt cx="1683457" cy="1204171"/>
          </a:xfrm>
        </p:grpSpPr>
        <p:sp>
          <p:nvSpPr>
            <p:cNvPr id="651" name="Line 591">
              <a:extLst>
                <a:ext uri="{FF2B5EF4-FFF2-40B4-BE49-F238E27FC236}">
                  <a16:creationId xmlns:a16="http://schemas.microsoft.com/office/drawing/2014/main" id="{A1166458-0A67-4158-B141-216537BAF6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9538" y="7443788"/>
              <a:ext cx="13668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2" name="Line 592">
              <a:extLst>
                <a:ext uri="{FF2B5EF4-FFF2-40B4-BE49-F238E27FC236}">
                  <a16:creationId xmlns:a16="http://schemas.microsoft.com/office/drawing/2014/main" id="{153D50C9-4D02-41B8-8011-178A3A87EC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6063" y="7443788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3" name="Rectangle 593">
              <a:extLst>
                <a:ext uri="{FF2B5EF4-FFF2-40B4-BE49-F238E27FC236}">
                  <a16:creationId xmlns:a16="http://schemas.microsoft.com/office/drawing/2014/main" id="{EBB9A4FB-3C3F-4E82-8901-9F9ACE8C9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425" y="7472363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4" name="Line 594">
              <a:extLst>
                <a:ext uri="{FF2B5EF4-FFF2-40B4-BE49-F238E27FC236}">
                  <a16:creationId xmlns:a16="http://schemas.microsoft.com/office/drawing/2014/main" id="{3E25F83E-7A3E-4BB5-8180-1855618D5A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9113" y="7443788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5" name="Rectangle 595">
              <a:extLst>
                <a:ext uri="{FF2B5EF4-FFF2-40B4-BE49-F238E27FC236}">
                  <a16:creationId xmlns:a16="http://schemas.microsoft.com/office/drawing/2014/main" id="{592560B7-54C8-4999-BD2E-C258DA147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747236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6" name="Line 596">
              <a:extLst>
                <a:ext uri="{FF2B5EF4-FFF2-40B4-BE49-F238E27FC236}">
                  <a16:creationId xmlns:a16="http://schemas.microsoft.com/office/drawing/2014/main" id="{F8574F7C-512D-4E27-8746-0FA592AE52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3750" y="7443788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7" name="Rectangle 597">
              <a:extLst>
                <a:ext uri="{FF2B5EF4-FFF2-40B4-BE49-F238E27FC236}">
                  <a16:creationId xmlns:a16="http://schemas.microsoft.com/office/drawing/2014/main" id="{7F4639C7-BE64-4DA2-BD7B-DF31E3358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2475" y="747236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8" name="Line 598">
              <a:extLst>
                <a:ext uri="{FF2B5EF4-FFF2-40B4-BE49-F238E27FC236}">
                  <a16:creationId xmlns:a16="http://schemas.microsoft.com/office/drawing/2014/main" id="{A93A2EE4-EF81-40A2-815C-E1D20AE216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6800" y="7443788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9" name="Rectangle 599">
              <a:extLst>
                <a:ext uri="{FF2B5EF4-FFF2-40B4-BE49-F238E27FC236}">
                  <a16:creationId xmlns:a16="http://schemas.microsoft.com/office/drawing/2014/main" id="{6AF2B008-C52E-48BC-A477-6DFE17C8E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5525" y="747236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0" name="Line 600">
              <a:extLst>
                <a:ext uri="{FF2B5EF4-FFF2-40B4-BE49-F238E27FC236}">
                  <a16:creationId xmlns:a16="http://schemas.microsoft.com/office/drawing/2014/main" id="{343AC76B-C7E6-4DED-9F40-BDC8389ACE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9850" y="7443788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1" name="Rectangle 601">
              <a:extLst>
                <a:ext uri="{FF2B5EF4-FFF2-40B4-BE49-F238E27FC236}">
                  <a16:creationId xmlns:a16="http://schemas.microsoft.com/office/drawing/2014/main" id="{6AB3BD3E-3FF0-41BB-B835-33B371CD0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8575" y="747236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2" name="Line 602">
              <a:extLst>
                <a:ext uri="{FF2B5EF4-FFF2-40B4-BE49-F238E27FC236}">
                  <a16:creationId xmlns:a16="http://schemas.microsoft.com/office/drawing/2014/main" id="{F528AFA4-720C-444E-8704-C371DD3108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59538" y="6535738"/>
              <a:ext cx="0" cy="908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3" name="Line 603">
              <a:extLst>
                <a:ext uri="{FF2B5EF4-FFF2-40B4-BE49-F238E27FC236}">
                  <a16:creationId xmlns:a16="http://schemas.microsoft.com/office/drawing/2014/main" id="{EB4FFF76-60F4-4501-8565-85B8F7EB86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34138" y="7443788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4" name="Rectangle 604">
              <a:extLst>
                <a:ext uri="{FF2B5EF4-FFF2-40B4-BE49-F238E27FC236}">
                  <a16:creationId xmlns:a16="http://schemas.microsoft.com/office/drawing/2014/main" id="{924BCF2E-7B3A-40A3-8069-0948D23B7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3338" y="7402513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5" name="Rectangle 605">
              <a:extLst>
                <a:ext uri="{FF2B5EF4-FFF2-40B4-BE49-F238E27FC236}">
                  <a16:creationId xmlns:a16="http://schemas.microsoft.com/office/drawing/2014/main" id="{447AF7D8-7FD7-457A-B9EB-691ABC335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4613" y="7402513"/>
              <a:ext cx="6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6" name="Rectangle 606">
              <a:extLst>
                <a:ext uri="{FF2B5EF4-FFF2-40B4-BE49-F238E27FC236}">
                  <a16:creationId xmlns:a16="http://schemas.microsoft.com/office/drawing/2014/main" id="{AFF8F81B-E1AC-4DCE-89A9-2C868F276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4613" y="7402513"/>
              <a:ext cx="6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7" name="Line 607">
              <a:extLst>
                <a:ext uri="{FF2B5EF4-FFF2-40B4-BE49-F238E27FC236}">
                  <a16:creationId xmlns:a16="http://schemas.microsoft.com/office/drawing/2014/main" id="{5323185B-1CC3-4F44-9735-82115D53DC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34138" y="7216775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68" name="Rectangle 608">
              <a:extLst>
                <a:ext uri="{FF2B5EF4-FFF2-40B4-BE49-F238E27FC236}">
                  <a16:creationId xmlns:a16="http://schemas.microsoft.com/office/drawing/2014/main" id="{6E736BE3-539B-4B2A-967A-70F214033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6811" y="7170541"/>
              <a:ext cx="125265" cy="106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800" b="1" dirty="0">
                  <a:solidFill>
                    <a:srgbClr val="000000"/>
                  </a:solidFill>
                </a:rPr>
                <a:t>0.5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3" name="Line 613">
              <a:extLst>
                <a:ext uri="{FF2B5EF4-FFF2-40B4-BE49-F238E27FC236}">
                  <a16:creationId xmlns:a16="http://schemas.microsoft.com/office/drawing/2014/main" id="{FA1EED93-0066-4E6A-B6AE-4B7530E116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34138" y="6989763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4" name="Rectangle 614">
              <a:extLst>
                <a:ext uri="{FF2B5EF4-FFF2-40B4-BE49-F238E27FC236}">
                  <a16:creationId xmlns:a16="http://schemas.microsoft.com/office/drawing/2014/main" id="{9161CFBF-B741-4F53-B181-8815DBC95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8141" y="6942179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9" name="Line 619">
              <a:extLst>
                <a:ext uri="{FF2B5EF4-FFF2-40B4-BE49-F238E27FC236}">
                  <a16:creationId xmlns:a16="http://schemas.microsoft.com/office/drawing/2014/main" id="{90D8ED5F-3BC3-4161-B4D0-99865B9B69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34138" y="6762750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80" name="Rectangle 620">
              <a:extLst>
                <a:ext uri="{FF2B5EF4-FFF2-40B4-BE49-F238E27FC236}">
                  <a16:creationId xmlns:a16="http://schemas.microsoft.com/office/drawing/2014/main" id="{87A1C084-9053-4BFB-9A24-9176584AF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8141" y="6715166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5" name="Line 625">
              <a:extLst>
                <a:ext uri="{FF2B5EF4-FFF2-40B4-BE49-F238E27FC236}">
                  <a16:creationId xmlns:a16="http://schemas.microsoft.com/office/drawing/2014/main" id="{CC1D107F-01B1-41B2-B713-0ACB6F676F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34138" y="6535738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86" name="Rectangle 626">
              <a:extLst>
                <a:ext uri="{FF2B5EF4-FFF2-40B4-BE49-F238E27FC236}">
                  <a16:creationId xmlns:a16="http://schemas.microsoft.com/office/drawing/2014/main" id="{26D1F42F-AD88-44F2-80DB-7DA051801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8141" y="6488154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1" name="Line 631">
              <a:extLst>
                <a:ext uri="{FF2B5EF4-FFF2-40B4-BE49-F238E27FC236}">
                  <a16:creationId xmlns:a16="http://schemas.microsoft.com/office/drawing/2014/main" id="{D6E91678-9DB1-4AE1-AFA5-2106836916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6063" y="7050088"/>
              <a:ext cx="0" cy="714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92" name="Freeform 632">
              <a:extLst>
                <a:ext uri="{FF2B5EF4-FFF2-40B4-BE49-F238E27FC236}">
                  <a16:creationId xmlns:a16="http://schemas.microsoft.com/office/drawing/2014/main" id="{FE612EC0-9C22-4EE3-8DBF-0AD209C77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3838" y="7050088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93" name="Freeform 633">
              <a:extLst>
                <a:ext uri="{FF2B5EF4-FFF2-40B4-BE49-F238E27FC236}">
                  <a16:creationId xmlns:a16="http://schemas.microsoft.com/office/drawing/2014/main" id="{A0262C65-9029-46EA-8EBB-900EFB381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3838" y="7121525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94" name="Line 634">
              <a:extLst>
                <a:ext uri="{FF2B5EF4-FFF2-40B4-BE49-F238E27FC236}">
                  <a16:creationId xmlns:a16="http://schemas.microsoft.com/office/drawing/2014/main" id="{49B33F34-2E3B-4EE4-8F8E-FD8408E6A5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6063" y="6827838"/>
              <a:ext cx="273050" cy="257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95" name="Line 635">
              <a:extLst>
                <a:ext uri="{FF2B5EF4-FFF2-40B4-BE49-F238E27FC236}">
                  <a16:creationId xmlns:a16="http://schemas.microsoft.com/office/drawing/2014/main" id="{1FAC6168-50EB-4A8B-BFDA-2AF8758F9B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9113" y="6792913"/>
              <a:ext cx="0" cy="714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96" name="Freeform 636">
              <a:extLst>
                <a:ext uri="{FF2B5EF4-FFF2-40B4-BE49-F238E27FC236}">
                  <a16:creationId xmlns:a16="http://schemas.microsoft.com/office/drawing/2014/main" id="{2868A6CF-D147-4663-A6CB-6DE5D414C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888" y="6792913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97" name="Freeform 637">
              <a:extLst>
                <a:ext uri="{FF2B5EF4-FFF2-40B4-BE49-F238E27FC236}">
                  <a16:creationId xmlns:a16="http://schemas.microsoft.com/office/drawing/2014/main" id="{9D1851F4-45CC-48A9-8EAB-375F0F7B9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888" y="6864350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98" name="Line 638">
              <a:extLst>
                <a:ext uri="{FF2B5EF4-FFF2-40B4-BE49-F238E27FC236}">
                  <a16:creationId xmlns:a16="http://schemas.microsoft.com/office/drawing/2014/main" id="{D12AEF95-92F1-4F9A-840A-61BCBA86BC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9113" y="6827838"/>
              <a:ext cx="274638" cy="1587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99" name="Line 639">
              <a:extLst>
                <a:ext uri="{FF2B5EF4-FFF2-40B4-BE49-F238E27FC236}">
                  <a16:creationId xmlns:a16="http://schemas.microsoft.com/office/drawing/2014/main" id="{E4D52D8B-91D7-4907-995F-2450C012F2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3750" y="6953250"/>
              <a:ext cx="0" cy="65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0" name="Freeform 640">
              <a:extLst>
                <a:ext uri="{FF2B5EF4-FFF2-40B4-BE49-F238E27FC236}">
                  <a16:creationId xmlns:a16="http://schemas.microsoft.com/office/drawing/2014/main" id="{4088D477-198B-4A1C-B309-FC063F3EA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938" y="6953250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1" name="Freeform 641">
              <a:extLst>
                <a:ext uri="{FF2B5EF4-FFF2-40B4-BE49-F238E27FC236}">
                  <a16:creationId xmlns:a16="http://schemas.microsoft.com/office/drawing/2014/main" id="{4B89DE97-3654-4CCE-93F6-EAC7FF1B2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938" y="7018338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2" name="Line 642">
              <a:extLst>
                <a:ext uri="{FF2B5EF4-FFF2-40B4-BE49-F238E27FC236}">
                  <a16:creationId xmlns:a16="http://schemas.microsoft.com/office/drawing/2014/main" id="{4F5F4F29-2053-423D-B18B-55082F242A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43750" y="6607175"/>
              <a:ext cx="273050" cy="3794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3" name="Line 643">
              <a:extLst>
                <a:ext uri="{FF2B5EF4-FFF2-40B4-BE49-F238E27FC236}">
                  <a16:creationId xmlns:a16="http://schemas.microsoft.com/office/drawing/2014/main" id="{D50EB880-D36B-426E-9749-B8C3B20B60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6800" y="6580188"/>
              <a:ext cx="0" cy="539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4" name="Freeform 644">
              <a:extLst>
                <a:ext uri="{FF2B5EF4-FFF2-40B4-BE49-F238E27FC236}">
                  <a16:creationId xmlns:a16="http://schemas.microsoft.com/office/drawing/2014/main" id="{BCEC4A40-FEDE-401D-9336-928A3D6CF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6580188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5" name="Freeform 645">
              <a:extLst>
                <a:ext uri="{FF2B5EF4-FFF2-40B4-BE49-F238E27FC236}">
                  <a16:creationId xmlns:a16="http://schemas.microsoft.com/office/drawing/2014/main" id="{A1A58783-D38A-48DA-934A-1AD7D4BB8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6634163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6" name="Line 646">
              <a:extLst>
                <a:ext uri="{FF2B5EF4-FFF2-40B4-BE49-F238E27FC236}">
                  <a16:creationId xmlns:a16="http://schemas.microsoft.com/office/drawing/2014/main" id="{E3B3D11F-C1F0-4E1E-8830-AA5BCD958B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6800" y="6607175"/>
              <a:ext cx="273050" cy="150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7" name="Line 647">
              <a:extLst>
                <a:ext uri="{FF2B5EF4-FFF2-40B4-BE49-F238E27FC236}">
                  <a16:creationId xmlns:a16="http://schemas.microsoft.com/office/drawing/2014/main" id="{F6876F2F-DA64-445B-8465-566E7CD971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9850" y="6702425"/>
              <a:ext cx="0" cy="1095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8" name="Freeform 648">
              <a:extLst>
                <a:ext uri="{FF2B5EF4-FFF2-40B4-BE49-F238E27FC236}">
                  <a16:creationId xmlns:a16="http://schemas.microsoft.com/office/drawing/2014/main" id="{F4DA285A-15C0-45E2-8F86-85AB8D94B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6702425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09" name="Freeform 649">
              <a:extLst>
                <a:ext uri="{FF2B5EF4-FFF2-40B4-BE49-F238E27FC236}">
                  <a16:creationId xmlns:a16="http://schemas.microsoft.com/office/drawing/2014/main" id="{51E7077B-53CD-4702-87A6-E34CE7B9E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6811963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0" name="Rectangle 650">
              <a:extLst>
                <a:ext uri="{FF2B5EF4-FFF2-40B4-BE49-F238E27FC236}">
                  <a16:creationId xmlns:a16="http://schemas.microsoft.com/office/drawing/2014/main" id="{6AE1698D-5D1E-4C44-AE90-1AF1E678E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3838" y="7062788"/>
              <a:ext cx="46038" cy="4445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1" name="Rectangle 651">
              <a:extLst>
                <a:ext uri="{FF2B5EF4-FFF2-40B4-BE49-F238E27FC236}">
                  <a16:creationId xmlns:a16="http://schemas.microsoft.com/office/drawing/2014/main" id="{EE4AA866-31E4-45C9-AAE5-2695A5FAA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6888" y="6805613"/>
              <a:ext cx="46038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2" name="Rectangle 652">
              <a:extLst>
                <a:ext uri="{FF2B5EF4-FFF2-40B4-BE49-F238E27FC236}">
                  <a16:creationId xmlns:a16="http://schemas.microsoft.com/office/drawing/2014/main" id="{4CA1306C-8F27-43C0-96A1-36150E748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9938" y="6962775"/>
              <a:ext cx="46038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3" name="Rectangle 653">
              <a:extLst>
                <a:ext uri="{FF2B5EF4-FFF2-40B4-BE49-F238E27FC236}">
                  <a16:creationId xmlns:a16="http://schemas.microsoft.com/office/drawing/2014/main" id="{46887DAF-CF59-4B15-AEFA-1B5E60AC4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2988" y="6584950"/>
              <a:ext cx="46038" cy="4445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4" name="Rectangle 654">
              <a:extLst>
                <a:ext uri="{FF2B5EF4-FFF2-40B4-BE49-F238E27FC236}">
                  <a16:creationId xmlns:a16="http://schemas.microsoft.com/office/drawing/2014/main" id="{1D18335E-1D49-4CFD-BA4E-1BAB6A819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6038" y="6734175"/>
              <a:ext cx="46038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5" name="Line 655">
              <a:extLst>
                <a:ext uri="{FF2B5EF4-FFF2-40B4-BE49-F238E27FC236}">
                  <a16:creationId xmlns:a16="http://schemas.microsoft.com/office/drawing/2014/main" id="{C4C21FE4-8D3D-4D02-8756-39EAE0E4B4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6063" y="7132638"/>
              <a:ext cx="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6" name="Line 656">
              <a:extLst>
                <a:ext uri="{FF2B5EF4-FFF2-40B4-BE49-F238E27FC236}">
                  <a16:creationId xmlns:a16="http://schemas.microsoft.com/office/drawing/2014/main" id="{14FD344C-871A-4DCF-9D76-4F96460C27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6063" y="7189788"/>
              <a:ext cx="0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7" name="Freeform 657">
              <a:extLst>
                <a:ext uri="{FF2B5EF4-FFF2-40B4-BE49-F238E27FC236}">
                  <a16:creationId xmlns:a16="http://schemas.microsoft.com/office/drawing/2014/main" id="{CD2553BE-BD9C-4CE7-A89B-C98C6C2AC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3838" y="7132638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8" name="Freeform 658">
              <a:extLst>
                <a:ext uri="{FF2B5EF4-FFF2-40B4-BE49-F238E27FC236}">
                  <a16:creationId xmlns:a16="http://schemas.microsoft.com/office/drawing/2014/main" id="{5AB913D2-F790-4496-BD70-74634CD46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3838" y="7202488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19" name="Line 659">
              <a:extLst>
                <a:ext uri="{FF2B5EF4-FFF2-40B4-BE49-F238E27FC236}">
                  <a16:creationId xmlns:a16="http://schemas.microsoft.com/office/drawing/2014/main" id="{F362420F-FBD1-4E38-B58E-B8F026538D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6063" y="7156450"/>
              <a:ext cx="2540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0" name="Line 660">
              <a:extLst>
                <a:ext uri="{FF2B5EF4-FFF2-40B4-BE49-F238E27FC236}">
                  <a16:creationId xmlns:a16="http://schemas.microsoft.com/office/drawing/2014/main" id="{2F89CD80-0A36-4B22-ABB9-7BC2D7E05D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38925" y="7138988"/>
              <a:ext cx="2540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1" name="Line 661">
              <a:extLst>
                <a:ext uri="{FF2B5EF4-FFF2-40B4-BE49-F238E27FC236}">
                  <a16:creationId xmlns:a16="http://schemas.microsoft.com/office/drawing/2014/main" id="{79AF356E-9A6A-44E1-B7B1-2C9AE5BE42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80200" y="7123113"/>
              <a:ext cx="26988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2" name="Line 662">
              <a:extLst>
                <a:ext uri="{FF2B5EF4-FFF2-40B4-BE49-F238E27FC236}">
                  <a16:creationId xmlns:a16="http://schemas.microsoft.com/office/drawing/2014/main" id="{A98B62F7-E4E8-4E93-9F5A-961BEABE4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23063" y="7107238"/>
              <a:ext cx="2540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3" name="Line 663">
              <a:extLst>
                <a:ext uri="{FF2B5EF4-FFF2-40B4-BE49-F238E27FC236}">
                  <a16:creationId xmlns:a16="http://schemas.microsoft.com/office/drawing/2014/main" id="{5973CAA0-BE4D-47B5-9392-3CDC8227F2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65925" y="7089775"/>
              <a:ext cx="2540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4" name="Line 664">
              <a:extLst>
                <a:ext uri="{FF2B5EF4-FFF2-40B4-BE49-F238E27FC236}">
                  <a16:creationId xmlns:a16="http://schemas.microsoft.com/office/drawing/2014/main" id="{5452C1BD-0207-4E9B-A692-5973001FDA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08788" y="7073900"/>
              <a:ext cx="2540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5" name="Line 665">
              <a:extLst>
                <a:ext uri="{FF2B5EF4-FFF2-40B4-BE49-F238E27FC236}">
                  <a16:creationId xmlns:a16="http://schemas.microsoft.com/office/drawing/2014/main" id="{8681D7E3-E392-4AD4-9851-CAB46CAE14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51650" y="7059613"/>
              <a:ext cx="17463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6" name="Line 666">
              <a:extLst>
                <a:ext uri="{FF2B5EF4-FFF2-40B4-BE49-F238E27FC236}">
                  <a16:creationId xmlns:a16="http://schemas.microsoft.com/office/drawing/2014/main" id="{5127F78A-DE1B-46BE-A080-8294B456B8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69113" y="708342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7" name="Freeform 667">
              <a:extLst>
                <a:ext uri="{FF2B5EF4-FFF2-40B4-BE49-F238E27FC236}">
                  <a16:creationId xmlns:a16="http://schemas.microsoft.com/office/drawing/2014/main" id="{D9718A94-E9CC-4BF7-BDAE-066DC5D6F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888" y="7037388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8" name="Freeform 668">
              <a:extLst>
                <a:ext uri="{FF2B5EF4-FFF2-40B4-BE49-F238E27FC236}">
                  <a16:creationId xmlns:a16="http://schemas.microsoft.com/office/drawing/2014/main" id="{0CB88C76-104E-4E93-8CE3-7541F9858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888" y="7083425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9" name="Line 669">
              <a:extLst>
                <a:ext uri="{FF2B5EF4-FFF2-40B4-BE49-F238E27FC236}">
                  <a16:creationId xmlns:a16="http://schemas.microsoft.com/office/drawing/2014/main" id="{009E5A2E-863E-40B5-9D94-5D0A785213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9113" y="7059613"/>
              <a:ext cx="635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0" name="Line 670">
              <a:extLst>
                <a:ext uri="{FF2B5EF4-FFF2-40B4-BE49-F238E27FC236}">
                  <a16:creationId xmlns:a16="http://schemas.microsoft.com/office/drawing/2014/main" id="{4AD7992B-0C0A-4D8F-871D-93DE06789B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1338" y="7070725"/>
              <a:ext cx="25400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1" name="Line 671">
              <a:extLst>
                <a:ext uri="{FF2B5EF4-FFF2-40B4-BE49-F238E27FC236}">
                  <a16:creationId xmlns:a16="http://schemas.microsoft.com/office/drawing/2014/main" id="{A54F054C-90C5-4B63-AA20-3F7099B539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32613" y="7092950"/>
              <a:ext cx="23813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2" name="Line 672">
              <a:extLst>
                <a:ext uri="{FF2B5EF4-FFF2-40B4-BE49-F238E27FC236}">
                  <a16:creationId xmlns:a16="http://schemas.microsoft.com/office/drawing/2014/main" id="{D6B35208-8631-4C77-91B1-77BBB6B984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2300" y="7115175"/>
              <a:ext cx="23813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3" name="Line 673">
              <a:extLst>
                <a:ext uri="{FF2B5EF4-FFF2-40B4-BE49-F238E27FC236}">
                  <a16:creationId xmlns:a16="http://schemas.microsoft.com/office/drawing/2014/main" id="{A1EE07ED-5910-4DD5-A8A6-1E61B8C44D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1988" y="7135813"/>
              <a:ext cx="23813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4" name="Line 674">
              <a:extLst>
                <a:ext uri="{FF2B5EF4-FFF2-40B4-BE49-F238E27FC236}">
                  <a16:creationId xmlns:a16="http://schemas.microsoft.com/office/drawing/2014/main" id="{F9D3C473-154A-4933-8FDF-373CF4DFC4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1675" y="7158038"/>
              <a:ext cx="23813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5" name="Line 675">
              <a:extLst>
                <a:ext uri="{FF2B5EF4-FFF2-40B4-BE49-F238E27FC236}">
                  <a16:creationId xmlns:a16="http://schemas.microsoft.com/office/drawing/2014/main" id="{A07D27FD-BCDC-4D3E-A23C-B839476078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2950" y="7178675"/>
              <a:ext cx="23813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6" name="Line 676">
              <a:extLst>
                <a:ext uri="{FF2B5EF4-FFF2-40B4-BE49-F238E27FC236}">
                  <a16:creationId xmlns:a16="http://schemas.microsoft.com/office/drawing/2014/main" id="{498C34AC-F46B-4754-B271-0B635A8A18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2638" y="7199313"/>
              <a:ext cx="11113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7" name="Line 677">
              <a:extLst>
                <a:ext uri="{FF2B5EF4-FFF2-40B4-BE49-F238E27FC236}">
                  <a16:creationId xmlns:a16="http://schemas.microsoft.com/office/drawing/2014/main" id="{578F3734-B8D5-4E57-A788-578A9400AA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43750" y="7194550"/>
              <a:ext cx="11113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8" name="Line 678">
              <a:extLst>
                <a:ext uri="{FF2B5EF4-FFF2-40B4-BE49-F238E27FC236}">
                  <a16:creationId xmlns:a16="http://schemas.microsoft.com/office/drawing/2014/main" id="{123F2A16-7B40-4E9E-9C26-E1AED0F2BC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67563" y="7164388"/>
              <a:ext cx="1905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39" name="Line 679">
              <a:extLst>
                <a:ext uri="{FF2B5EF4-FFF2-40B4-BE49-F238E27FC236}">
                  <a16:creationId xmlns:a16="http://schemas.microsoft.com/office/drawing/2014/main" id="{0AFD6B82-AD1F-468D-9508-4B9ED6D9C2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00900" y="7132638"/>
              <a:ext cx="1905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0" name="Line 680">
              <a:extLst>
                <a:ext uri="{FF2B5EF4-FFF2-40B4-BE49-F238E27FC236}">
                  <a16:creationId xmlns:a16="http://schemas.microsoft.com/office/drawing/2014/main" id="{9C4C20CE-6C85-4AD8-B781-E91C77C50B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4238" y="7100888"/>
              <a:ext cx="1905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1" name="Line 681">
              <a:extLst>
                <a:ext uri="{FF2B5EF4-FFF2-40B4-BE49-F238E27FC236}">
                  <a16:creationId xmlns:a16="http://schemas.microsoft.com/office/drawing/2014/main" id="{5D426CC1-9E2B-4CC1-95CA-4BEFD059BA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65988" y="7070725"/>
              <a:ext cx="20638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2" name="Line 682">
              <a:extLst>
                <a:ext uri="{FF2B5EF4-FFF2-40B4-BE49-F238E27FC236}">
                  <a16:creationId xmlns:a16="http://schemas.microsoft.com/office/drawing/2014/main" id="{D640CEF7-925F-41DD-825E-F2471AF396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99325" y="7038975"/>
              <a:ext cx="20638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3" name="Line 683">
              <a:extLst>
                <a:ext uri="{FF2B5EF4-FFF2-40B4-BE49-F238E27FC236}">
                  <a16:creationId xmlns:a16="http://schemas.microsoft.com/office/drawing/2014/main" id="{AD567737-875A-4967-86F5-BA0B726A2E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34250" y="7007225"/>
              <a:ext cx="1905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4" name="Line 684">
              <a:extLst>
                <a:ext uri="{FF2B5EF4-FFF2-40B4-BE49-F238E27FC236}">
                  <a16:creationId xmlns:a16="http://schemas.microsoft.com/office/drawing/2014/main" id="{E360A67B-C53E-4E58-9F9E-37C375D85C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66000" y="6977063"/>
              <a:ext cx="1905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5" name="Line 685">
              <a:extLst>
                <a:ext uri="{FF2B5EF4-FFF2-40B4-BE49-F238E27FC236}">
                  <a16:creationId xmlns:a16="http://schemas.microsoft.com/office/drawing/2014/main" id="{363C5385-B97F-4D98-BF50-152A5C89BF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99338" y="6950075"/>
              <a:ext cx="17463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6" name="Line 686">
              <a:extLst>
                <a:ext uri="{FF2B5EF4-FFF2-40B4-BE49-F238E27FC236}">
                  <a16:creationId xmlns:a16="http://schemas.microsoft.com/office/drawing/2014/main" id="{8FBC052E-265C-4636-B149-957AA9EBB2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16800" y="6946900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7" name="Line 687">
              <a:extLst>
                <a:ext uri="{FF2B5EF4-FFF2-40B4-BE49-F238E27FC236}">
                  <a16:creationId xmlns:a16="http://schemas.microsoft.com/office/drawing/2014/main" id="{1D2937E3-9589-4C83-AA7A-B5F0AF42C4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37438" y="6931025"/>
              <a:ext cx="2540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8" name="Line 688">
              <a:extLst>
                <a:ext uri="{FF2B5EF4-FFF2-40B4-BE49-F238E27FC236}">
                  <a16:creationId xmlns:a16="http://schemas.microsoft.com/office/drawing/2014/main" id="{CD760E7E-5F80-484B-A48B-185DBDE49E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80300" y="6913563"/>
              <a:ext cx="2540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49" name="Line 689">
              <a:extLst>
                <a:ext uri="{FF2B5EF4-FFF2-40B4-BE49-F238E27FC236}">
                  <a16:creationId xmlns:a16="http://schemas.microsoft.com/office/drawing/2014/main" id="{826BF550-5EA1-4E57-A92A-AB8CEC0A38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21575" y="6897688"/>
              <a:ext cx="2540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0" name="Line 690">
              <a:extLst>
                <a:ext uri="{FF2B5EF4-FFF2-40B4-BE49-F238E27FC236}">
                  <a16:creationId xmlns:a16="http://schemas.microsoft.com/office/drawing/2014/main" id="{7CB2CAF9-8FAF-403F-8C64-18DB33219C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64438" y="6880225"/>
              <a:ext cx="2540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1" name="Line 691">
              <a:extLst>
                <a:ext uri="{FF2B5EF4-FFF2-40B4-BE49-F238E27FC236}">
                  <a16:creationId xmlns:a16="http://schemas.microsoft.com/office/drawing/2014/main" id="{96A43536-6892-4CAD-9F7D-A277C94C6C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07300" y="6864350"/>
              <a:ext cx="2540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2" name="Line 692">
              <a:extLst>
                <a:ext uri="{FF2B5EF4-FFF2-40B4-BE49-F238E27FC236}">
                  <a16:creationId xmlns:a16="http://schemas.microsoft.com/office/drawing/2014/main" id="{8956C005-8C1D-4178-B084-FD1BB340D5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48575" y="6846888"/>
              <a:ext cx="2540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3" name="Line 693">
              <a:extLst>
                <a:ext uri="{FF2B5EF4-FFF2-40B4-BE49-F238E27FC236}">
                  <a16:creationId xmlns:a16="http://schemas.microsoft.com/office/drawing/2014/main" id="{284C43C7-3553-4A00-8655-73EBD966AC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9850" y="6815138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4" name="Line 694">
              <a:extLst>
                <a:ext uri="{FF2B5EF4-FFF2-40B4-BE49-F238E27FC236}">
                  <a16:creationId xmlns:a16="http://schemas.microsoft.com/office/drawing/2014/main" id="{3C28017D-99B7-4C11-90FF-8AC17DE05A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89850" y="6864350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5" name="Freeform 695">
              <a:extLst>
                <a:ext uri="{FF2B5EF4-FFF2-40B4-BE49-F238E27FC236}">
                  <a16:creationId xmlns:a16="http://schemas.microsoft.com/office/drawing/2014/main" id="{162B1E22-0468-4BC9-850E-D69B6B680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6815138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6" name="Freeform 696">
              <a:extLst>
                <a:ext uri="{FF2B5EF4-FFF2-40B4-BE49-F238E27FC236}">
                  <a16:creationId xmlns:a16="http://schemas.microsoft.com/office/drawing/2014/main" id="{0F9F4721-EAA4-4A14-865D-ED468A291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6869113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7" name="Rectangle 697">
              <a:extLst>
                <a:ext uri="{FF2B5EF4-FFF2-40B4-BE49-F238E27FC236}">
                  <a16:creationId xmlns:a16="http://schemas.microsoft.com/office/drawing/2014/main" id="{CB372BB6-7312-410B-AF08-CA5682392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3838" y="7143750"/>
              <a:ext cx="46038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8" name="Rectangle 698">
              <a:extLst>
                <a:ext uri="{FF2B5EF4-FFF2-40B4-BE49-F238E27FC236}">
                  <a16:creationId xmlns:a16="http://schemas.microsoft.com/office/drawing/2014/main" id="{11425582-988F-415C-BD0A-31A5CAF09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6888" y="7037388"/>
              <a:ext cx="46038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59" name="Rectangle 699">
              <a:extLst>
                <a:ext uri="{FF2B5EF4-FFF2-40B4-BE49-F238E27FC236}">
                  <a16:creationId xmlns:a16="http://schemas.microsoft.com/office/drawing/2014/main" id="{2EED8FB7-73AD-4169-9828-68C771834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9938" y="7183438"/>
              <a:ext cx="46038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0" name="Rectangle 700">
              <a:extLst>
                <a:ext uri="{FF2B5EF4-FFF2-40B4-BE49-F238E27FC236}">
                  <a16:creationId xmlns:a16="http://schemas.microsoft.com/office/drawing/2014/main" id="{0ADE1A1D-6A17-4BDE-8CCB-9EFFDD1D3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2988" y="6926263"/>
              <a:ext cx="46038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1" name="Rectangle 701">
              <a:extLst>
                <a:ext uri="{FF2B5EF4-FFF2-40B4-BE49-F238E27FC236}">
                  <a16:creationId xmlns:a16="http://schemas.microsoft.com/office/drawing/2014/main" id="{00A74D53-C7B2-4236-A042-7DCCA5B35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6038" y="6819900"/>
              <a:ext cx="46038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2" name="Line 702">
              <a:extLst>
                <a:ext uri="{FF2B5EF4-FFF2-40B4-BE49-F238E27FC236}">
                  <a16:creationId xmlns:a16="http://schemas.microsoft.com/office/drawing/2014/main" id="{E70DF052-F513-4E1E-A37C-FF63733722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6063" y="7175500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3" name="Line 703">
              <a:extLst>
                <a:ext uri="{FF2B5EF4-FFF2-40B4-BE49-F238E27FC236}">
                  <a16:creationId xmlns:a16="http://schemas.microsoft.com/office/drawing/2014/main" id="{7EDD1992-A6F1-45A1-AAE7-97D12C83EA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6063" y="7175500"/>
              <a:ext cx="273050" cy="133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4" name="Line 704">
              <a:extLst>
                <a:ext uri="{FF2B5EF4-FFF2-40B4-BE49-F238E27FC236}">
                  <a16:creationId xmlns:a16="http://schemas.microsoft.com/office/drawing/2014/main" id="{6E251943-D24E-4A4F-BCF7-1E67CD7446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9113" y="7308850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5" name="Line 705">
              <a:extLst>
                <a:ext uri="{FF2B5EF4-FFF2-40B4-BE49-F238E27FC236}">
                  <a16:creationId xmlns:a16="http://schemas.microsoft.com/office/drawing/2014/main" id="{540709A4-B3BA-4381-871B-CA31DA01B0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9113" y="7308850"/>
              <a:ext cx="274638" cy="539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6" name="Line 706">
              <a:extLst>
                <a:ext uri="{FF2B5EF4-FFF2-40B4-BE49-F238E27FC236}">
                  <a16:creationId xmlns:a16="http://schemas.microsoft.com/office/drawing/2014/main" id="{58594FE1-1573-40B6-BFF1-ECD0A17608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3750" y="7362825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7" name="Line 707">
              <a:extLst>
                <a:ext uri="{FF2B5EF4-FFF2-40B4-BE49-F238E27FC236}">
                  <a16:creationId xmlns:a16="http://schemas.microsoft.com/office/drawing/2014/main" id="{BBE54700-C149-426E-AC79-E5A7B8FCEB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43750" y="7208838"/>
              <a:ext cx="273050" cy="1539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8" name="Line 708">
              <a:extLst>
                <a:ext uri="{FF2B5EF4-FFF2-40B4-BE49-F238E27FC236}">
                  <a16:creationId xmlns:a16="http://schemas.microsoft.com/office/drawing/2014/main" id="{6A81DC9B-37B4-47D4-ACD4-E49E8257C7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6800" y="7208838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69" name="Line 709">
              <a:extLst>
                <a:ext uri="{FF2B5EF4-FFF2-40B4-BE49-F238E27FC236}">
                  <a16:creationId xmlns:a16="http://schemas.microsoft.com/office/drawing/2014/main" id="{EE81FA12-E906-4401-9645-3B02DDA7CE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6800" y="7208838"/>
              <a:ext cx="273050" cy="968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0" name="Line 710">
              <a:extLst>
                <a:ext uri="{FF2B5EF4-FFF2-40B4-BE49-F238E27FC236}">
                  <a16:creationId xmlns:a16="http://schemas.microsoft.com/office/drawing/2014/main" id="{A40ABD2C-E6CF-4356-A0E2-7A6FB5BA61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9850" y="7305675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1" name="Rectangle 711">
              <a:extLst>
                <a:ext uri="{FF2B5EF4-FFF2-40B4-BE49-F238E27FC236}">
                  <a16:creationId xmlns:a16="http://schemas.microsoft.com/office/drawing/2014/main" id="{49B66D4B-583D-426B-ABFC-1B9EB409C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3838" y="7151688"/>
              <a:ext cx="46038" cy="460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2" name="Rectangle 712">
              <a:extLst>
                <a:ext uri="{FF2B5EF4-FFF2-40B4-BE49-F238E27FC236}">
                  <a16:creationId xmlns:a16="http://schemas.microsoft.com/office/drawing/2014/main" id="{9C3F78CE-6802-43C9-8A5F-7AF5271D2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6888" y="7286625"/>
              <a:ext cx="46038" cy="4445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3" name="Rectangle 713">
              <a:extLst>
                <a:ext uri="{FF2B5EF4-FFF2-40B4-BE49-F238E27FC236}">
                  <a16:creationId xmlns:a16="http://schemas.microsoft.com/office/drawing/2014/main" id="{4AD2F30A-F9DE-476B-BDAC-5FA8462AA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9938" y="7339013"/>
              <a:ext cx="46038" cy="460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4" name="Rectangle 714">
              <a:extLst>
                <a:ext uri="{FF2B5EF4-FFF2-40B4-BE49-F238E27FC236}">
                  <a16:creationId xmlns:a16="http://schemas.microsoft.com/office/drawing/2014/main" id="{8A304BE7-9620-496E-907D-F3CA6C7F8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2988" y="7185025"/>
              <a:ext cx="46038" cy="460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5" name="Rectangle 715">
              <a:extLst>
                <a:ext uri="{FF2B5EF4-FFF2-40B4-BE49-F238E27FC236}">
                  <a16:creationId xmlns:a16="http://schemas.microsoft.com/office/drawing/2014/main" id="{11794C76-E7E7-4714-B03D-87749C81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6038" y="7281863"/>
              <a:ext cx="46038" cy="4603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6" name="Line 716">
              <a:extLst>
                <a:ext uri="{FF2B5EF4-FFF2-40B4-BE49-F238E27FC236}">
                  <a16:creationId xmlns:a16="http://schemas.microsoft.com/office/drawing/2014/main" id="{1238D4A9-3833-4117-BD8B-5351469BB4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6063" y="7154863"/>
              <a:ext cx="0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7" name="Line 717">
              <a:extLst>
                <a:ext uri="{FF2B5EF4-FFF2-40B4-BE49-F238E27FC236}">
                  <a16:creationId xmlns:a16="http://schemas.microsoft.com/office/drawing/2014/main" id="{B453D362-7E3C-4A1A-A6CF-B2AF522C12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6063" y="7208838"/>
              <a:ext cx="0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8" name="Freeform 718">
              <a:extLst>
                <a:ext uri="{FF2B5EF4-FFF2-40B4-BE49-F238E27FC236}">
                  <a16:creationId xmlns:a16="http://schemas.microsoft.com/office/drawing/2014/main" id="{7DC1B8C2-5904-4A66-9FEC-021B037F5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3838" y="7154863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79" name="Freeform 719">
              <a:extLst>
                <a:ext uri="{FF2B5EF4-FFF2-40B4-BE49-F238E27FC236}">
                  <a16:creationId xmlns:a16="http://schemas.microsoft.com/office/drawing/2014/main" id="{F2DB7BD2-561F-4B45-80D9-8A7FDA1C9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3838" y="7216775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0" name="Line 720">
              <a:extLst>
                <a:ext uri="{FF2B5EF4-FFF2-40B4-BE49-F238E27FC236}">
                  <a16:creationId xmlns:a16="http://schemas.microsoft.com/office/drawing/2014/main" id="{C6BB3228-00B8-498C-8E56-0CF9F0934B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6063" y="7172325"/>
              <a:ext cx="25400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1" name="Line 721">
              <a:extLst>
                <a:ext uri="{FF2B5EF4-FFF2-40B4-BE49-F238E27FC236}">
                  <a16:creationId xmlns:a16="http://schemas.microsoft.com/office/drawing/2014/main" id="{DD2312E0-B1C6-44BF-9848-ABDF6AFE05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37338" y="7153275"/>
              <a:ext cx="23813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2" name="Line 722">
              <a:extLst>
                <a:ext uri="{FF2B5EF4-FFF2-40B4-BE49-F238E27FC236}">
                  <a16:creationId xmlns:a16="http://schemas.microsoft.com/office/drawing/2014/main" id="{21368299-73F6-45ED-AE8A-81E53C24AA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78613" y="7132638"/>
              <a:ext cx="23813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3" name="Line 723">
              <a:extLst>
                <a:ext uri="{FF2B5EF4-FFF2-40B4-BE49-F238E27FC236}">
                  <a16:creationId xmlns:a16="http://schemas.microsoft.com/office/drawing/2014/main" id="{C28A4AC9-1086-48C6-A118-FCF14F3506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18300" y="7112000"/>
              <a:ext cx="25400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4" name="Line 724">
              <a:extLst>
                <a:ext uri="{FF2B5EF4-FFF2-40B4-BE49-F238E27FC236}">
                  <a16:creationId xmlns:a16="http://schemas.microsoft.com/office/drawing/2014/main" id="{F4F310C9-23FA-45AE-84B3-1F0F2FA637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575" y="7092950"/>
              <a:ext cx="23813" cy="1111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5" name="Line 725">
              <a:extLst>
                <a:ext uri="{FF2B5EF4-FFF2-40B4-BE49-F238E27FC236}">
                  <a16:creationId xmlns:a16="http://schemas.microsoft.com/office/drawing/2014/main" id="{22160C21-8F31-45EA-BF99-565CFC9A7B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99263" y="7072313"/>
              <a:ext cx="25400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6" name="Line 726">
              <a:extLst>
                <a:ext uri="{FF2B5EF4-FFF2-40B4-BE49-F238E27FC236}">
                  <a16:creationId xmlns:a16="http://schemas.microsoft.com/office/drawing/2014/main" id="{90F4FAB8-E4A4-4EB3-8DB3-C2D4C44A32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40538" y="7051675"/>
              <a:ext cx="25400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7" name="Line 727">
              <a:extLst>
                <a:ext uri="{FF2B5EF4-FFF2-40B4-BE49-F238E27FC236}">
                  <a16:creationId xmlns:a16="http://schemas.microsoft.com/office/drawing/2014/main" id="{CF0FB2CD-7E90-41E9-A352-F019EBD0C1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3400" y="7051675"/>
              <a:ext cx="25400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8" name="Line 728">
              <a:extLst>
                <a:ext uri="{FF2B5EF4-FFF2-40B4-BE49-F238E27FC236}">
                  <a16:creationId xmlns:a16="http://schemas.microsoft.com/office/drawing/2014/main" id="{302346FD-EBB2-40C3-9CBD-3481CD4208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27850" y="7061200"/>
              <a:ext cx="26988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9" name="Line 729">
              <a:extLst>
                <a:ext uri="{FF2B5EF4-FFF2-40B4-BE49-F238E27FC236}">
                  <a16:creationId xmlns:a16="http://schemas.microsoft.com/office/drawing/2014/main" id="{A6643FA7-C089-42F8-89CF-4DC95C36E4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2300" y="7070725"/>
              <a:ext cx="26988" cy="635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0" name="Line 730">
              <a:extLst>
                <a:ext uri="{FF2B5EF4-FFF2-40B4-BE49-F238E27FC236}">
                  <a16:creationId xmlns:a16="http://schemas.microsoft.com/office/drawing/2014/main" id="{7DB9DE82-CB3C-446B-9089-52143D1295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6750" y="7080250"/>
              <a:ext cx="26988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1" name="Line 731">
              <a:extLst>
                <a:ext uri="{FF2B5EF4-FFF2-40B4-BE49-F238E27FC236}">
                  <a16:creationId xmlns:a16="http://schemas.microsoft.com/office/drawing/2014/main" id="{A1AD11A2-3A73-42D7-87D8-A612BE2ABA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1200" y="7089775"/>
              <a:ext cx="26988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2" name="Line 732">
              <a:extLst>
                <a:ext uri="{FF2B5EF4-FFF2-40B4-BE49-F238E27FC236}">
                  <a16:creationId xmlns:a16="http://schemas.microsoft.com/office/drawing/2014/main" id="{CAC27740-B002-4565-A121-A751955921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5650" y="7099300"/>
              <a:ext cx="26988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3" name="Line 733">
              <a:extLst>
                <a:ext uri="{FF2B5EF4-FFF2-40B4-BE49-F238E27FC236}">
                  <a16:creationId xmlns:a16="http://schemas.microsoft.com/office/drawing/2014/main" id="{044DC3E0-894E-4544-80A2-80EA84C0A2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50100" y="7096125"/>
              <a:ext cx="25400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4" name="Line 734">
              <a:extLst>
                <a:ext uri="{FF2B5EF4-FFF2-40B4-BE49-F238E27FC236}">
                  <a16:creationId xmlns:a16="http://schemas.microsoft.com/office/drawing/2014/main" id="{E621F54A-00C1-427A-A8FE-68AB6948AA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92963" y="7080250"/>
              <a:ext cx="25400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5" name="Line 735">
              <a:extLst>
                <a:ext uri="{FF2B5EF4-FFF2-40B4-BE49-F238E27FC236}">
                  <a16:creationId xmlns:a16="http://schemas.microsoft.com/office/drawing/2014/main" id="{D87F035D-3B83-4F47-A288-56DCEC674C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5825" y="7065963"/>
              <a:ext cx="26988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6" name="Line 736">
              <a:extLst>
                <a:ext uri="{FF2B5EF4-FFF2-40B4-BE49-F238E27FC236}">
                  <a16:creationId xmlns:a16="http://schemas.microsoft.com/office/drawing/2014/main" id="{C51B07C0-897B-4CE3-BA4F-6C5D91FC4F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80275" y="7051675"/>
              <a:ext cx="25400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7" name="Line 737">
              <a:extLst>
                <a:ext uri="{FF2B5EF4-FFF2-40B4-BE49-F238E27FC236}">
                  <a16:creationId xmlns:a16="http://schemas.microsoft.com/office/drawing/2014/main" id="{AE865765-CD8E-4319-B7B3-75FC614CF9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21550" y="7037388"/>
              <a:ext cx="26988" cy="793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8" name="Line 738">
              <a:extLst>
                <a:ext uri="{FF2B5EF4-FFF2-40B4-BE49-F238E27FC236}">
                  <a16:creationId xmlns:a16="http://schemas.microsoft.com/office/drawing/2014/main" id="{34606C22-9AF8-42E2-B1F6-58E89CBEE6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66000" y="7021513"/>
              <a:ext cx="25400" cy="952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99" name="Line 739">
              <a:extLst>
                <a:ext uri="{FF2B5EF4-FFF2-40B4-BE49-F238E27FC236}">
                  <a16:creationId xmlns:a16="http://schemas.microsoft.com/office/drawing/2014/main" id="{3DCBF9AC-2F63-49CB-8FEA-DD73C23871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08863" y="7015163"/>
              <a:ext cx="7938" cy="158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0" name="Line 740">
              <a:extLst>
                <a:ext uri="{FF2B5EF4-FFF2-40B4-BE49-F238E27FC236}">
                  <a16:creationId xmlns:a16="http://schemas.microsoft.com/office/drawing/2014/main" id="{AB01E8EA-BBCA-4DB2-B92F-D77A1668E0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6800" y="7015163"/>
              <a:ext cx="19050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1" name="Line 741">
              <a:extLst>
                <a:ext uri="{FF2B5EF4-FFF2-40B4-BE49-F238E27FC236}">
                  <a16:creationId xmlns:a16="http://schemas.microsoft.com/office/drawing/2014/main" id="{308EFD97-CF3E-4E4A-A977-C36053B64B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3313" y="7021513"/>
              <a:ext cx="26988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2" name="Line 742">
              <a:extLst>
                <a:ext uri="{FF2B5EF4-FFF2-40B4-BE49-F238E27FC236}">
                  <a16:creationId xmlns:a16="http://schemas.microsoft.com/office/drawing/2014/main" id="{6916A486-2B42-4CA8-B55C-1174228A8E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97763" y="7031038"/>
              <a:ext cx="26988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3" name="Line 743">
              <a:extLst>
                <a:ext uri="{FF2B5EF4-FFF2-40B4-BE49-F238E27FC236}">
                  <a16:creationId xmlns:a16="http://schemas.microsoft.com/office/drawing/2014/main" id="{86EAFCBF-9703-4DCA-8C10-D0197BBF34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2213" y="7038975"/>
              <a:ext cx="26988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4" name="Line 744">
              <a:extLst>
                <a:ext uri="{FF2B5EF4-FFF2-40B4-BE49-F238E27FC236}">
                  <a16:creationId xmlns:a16="http://schemas.microsoft.com/office/drawing/2014/main" id="{32FEADDB-8B7A-4E39-9D23-04F25E7AD3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86663" y="7046913"/>
              <a:ext cx="26988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5" name="Line 745">
              <a:extLst>
                <a:ext uri="{FF2B5EF4-FFF2-40B4-BE49-F238E27FC236}">
                  <a16:creationId xmlns:a16="http://schemas.microsoft.com/office/drawing/2014/main" id="{C95ADE53-BC1E-4891-81F5-1EC40BF4A1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31113" y="7056438"/>
              <a:ext cx="28575" cy="476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6" name="Line 746">
              <a:extLst>
                <a:ext uri="{FF2B5EF4-FFF2-40B4-BE49-F238E27FC236}">
                  <a16:creationId xmlns:a16="http://schemas.microsoft.com/office/drawing/2014/main" id="{69CD7857-6AC4-4057-B1EB-D93D1D29F9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77150" y="7064375"/>
              <a:ext cx="12700" cy="3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7" name="Line 747">
              <a:extLst>
                <a:ext uri="{FF2B5EF4-FFF2-40B4-BE49-F238E27FC236}">
                  <a16:creationId xmlns:a16="http://schemas.microsoft.com/office/drawing/2014/main" id="{11460943-D9D2-4DFE-BCC7-42E321578F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9850" y="7032625"/>
              <a:ext cx="0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8" name="Line 748">
              <a:extLst>
                <a:ext uri="{FF2B5EF4-FFF2-40B4-BE49-F238E27FC236}">
                  <a16:creationId xmlns:a16="http://schemas.microsoft.com/office/drawing/2014/main" id="{CDCA4AEC-92FA-4CE7-BE39-08A65D0352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89850" y="7089775"/>
              <a:ext cx="0" cy="1270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09" name="Freeform 749">
              <a:extLst>
                <a:ext uri="{FF2B5EF4-FFF2-40B4-BE49-F238E27FC236}">
                  <a16:creationId xmlns:a16="http://schemas.microsoft.com/office/drawing/2014/main" id="{C48F8C0A-62CA-40E3-8064-B1120A22F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7032625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10" name="Freeform 750">
              <a:extLst>
                <a:ext uri="{FF2B5EF4-FFF2-40B4-BE49-F238E27FC236}">
                  <a16:creationId xmlns:a16="http://schemas.microsoft.com/office/drawing/2014/main" id="{DCD610C8-44D5-4902-9488-2FA619BB1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7102475"/>
              <a:ext cx="4603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11" name="Rectangle 751">
              <a:extLst>
                <a:ext uri="{FF2B5EF4-FFF2-40B4-BE49-F238E27FC236}">
                  <a16:creationId xmlns:a16="http://schemas.microsoft.com/office/drawing/2014/main" id="{2B114F87-1483-428B-B6D0-55A1F45FB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3838" y="7162800"/>
              <a:ext cx="46038" cy="460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12" name="Rectangle 752">
              <a:extLst>
                <a:ext uri="{FF2B5EF4-FFF2-40B4-BE49-F238E27FC236}">
                  <a16:creationId xmlns:a16="http://schemas.microsoft.com/office/drawing/2014/main" id="{CCDC3BA5-8AA2-4415-AEDB-ACACD6C90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6888" y="7027863"/>
              <a:ext cx="46038" cy="4445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13" name="Rectangle 753">
              <a:extLst>
                <a:ext uri="{FF2B5EF4-FFF2-40B4-BE49-F238E27FC236}">
                  <a16:creationId xmlns:a16="http://schemas.microsoft.com/office/drawing/2014/main" id="{59C9D46A-5458-4BC5-8659-D7EEDCC19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9938" y="7085013"/>
              <a:ext cx="46038" cy="4445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14" name="Rectangle 754">
              <a:extLst>
                <a:ext uri="{FF2B5EF4-FFF2-40B4-BE49-F238E27FC236}">
                  <a16:creationId xmlns:a16="http://schemas.microsoft.com/office/drawing/2014/main" id="{EC984940-7A2C-4BE1-8D15-C4B63C3FA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2988" y="6991350"/>
              <a:ext cx="46038" cy="4603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15" name="Rectangle 755">
              <a:extLst>
                <a:ext uri="{FF2B5EF4-FFF2-40B4-BE49-F238E27FC236}">
                  <a16:creationId xmlns:a16="http://schemas.microsoft.com/office/drawing/2014/main" id="{C6C78F4B-8995-43C7-B3C8-4D8933545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6038" y="7045325"/>
              <a:ext cx="46038" cy="4445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0" name="Rectangle 780">
              <a:extLst>
                <a:ext uri="{FF2B5EF4-FFF2-40B4-BE49-F238E27FC236}">
                  <a16:creationId xmlns:a16="http://schemas.microsoft.com/office/drawing/2014/main" id="{9F94E0EB-6F52-46DF-B21D-4B6CDCED5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3682" y="7585431"/>
              <a:ext cx="1027178" cy="106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Days post immunization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6" name="Rectangle 104">
              <a:extLst>
                <a:ext uri="{FF2B5EF4-FFF2-40B4-BE49-F238E27FC236}">
                  <a16:creationId xmlns:a16="http://schemas.microsoft.com/office/drawing/2014/main" id="{FEB23C0C-782B-402A-9039-60B0D43C0E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863716" y="6889694"/>
              <a:ext cx="665300" cy="106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CD</a:t>
              </a: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 T </a:t>
              </a: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cells</a:t>
              </a:r>
              <a:r>
                <a:rPr lang="zh-CN" altLang="en-US" sz="800" b="1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</a:t>
              </a:r>
              <a:r>
                <a:rPr lang="en-US" altLang="zh-CN" sz="800" b="1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10</a:t>
              </a:r>
              <a:r>
                <a:rPr lang="en-US" altLang="zh-CN" sz="800" b="1" baseline="30000" dirty="0">
                  <a:solidFill>
                    <a:srgbClr val="000000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669" name="TextBox 668">
            <a:extLst>
              <a:ext uri="{FF2B5EF4-FFF2-40B4-BE49-F238E27FC236}">
                <a16:creationId xmlns:a16="http://schemas.microsoft.com/office/drawing/2014/main" id="{81A3DA2C-5D2D-4974-AB6F-760615EFA9BF}"/>
              </a:ext>
            </a:extLst>
          </p:cNvPr>
          <p:cNvSpPr txBox="1"/>
          <p:nvPr/>
        </p:nvSpPr>
        <p:spPr>
          <a:xfrm>
            <a:off x="2902870" y="5346224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670" name="TextBox 669">
            <a:extLst>
              <a:ext uri="{FF2B5EF4-FFF2-40B4-BE49-F238E27FC236}">
                <a16:creationId xmlns:a16="http://schemas.microsoft.com/office/drawing/2014/main" id="{84393BDC-2395-433E-BB99-D08F0CC3E434}"/>
              </a:ext>
            </a:extLst>
          </p:cNvPr>
          <p:cNvSpPr txBox="1"/>
          <p:nvPr/>
        </p:nvSpPr>
        <p:spPr>
          <a:xfrm>
            <a:off x="3532279" y="5108097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671" name="Rectangle 1134">
            <a:extLst>
              <a:ext uri="{FF2B5EF4-FFF2-40B4-BE49-F238E27FC236}">
                <a16:creationId xmlns:a16="http://schemas.microsoft.com/office/drawing/2014/main" id="{ADCF6BFE-DEDE-4A3F-9D0E-626E64F9E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138" y="5048606"/>
            <a:ext cx="29655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-ctrl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2" name="Line 1135">
            <a:extLst>
              <a:ext uri="{FF2B5EF4-FFF2-40B4-BE49-F238E27FC236}">
                <a16:creationId xmlns:a16="http://schemas.microsoft.com/office/drawing/2014/main" id="{91A1935C-B2F3-44AC-B1C9-F76161E7E569}"/>
              </a:ext>
            </a:extLst>
          </p:cNvPr>
          <p:cNvSpPr>
            <a:spLocks noChangeShapeType="1"/>
          </p:cNvSpPr>
          <p:nvPr/>
        </p:nvSpPr>
        <p:spPr bwMode="auto">
          <a:xfrm>
            <a:off x="727436" y="5102941"/>
            <a:ext cx="115134" cy="67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5" name="Rectangle 1136">
            <a:extLst>
              <a:ext uri="{FF2B5EF4-FFF2-40B4-BE49-F238E27FC236}">
                <a16:creationId xmlns:a16="http://schemas.microsoft.com/office/drawing/2014/main" id="{F7A6806A-4016-4951-83FD-8CD7C5C71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604" y="5074097"/>
            <a:ext cx="52949" cy="5769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6" name="Rectangle 1137">
            <a:extLst>
              <a:ext uri="{FF2B5EF4-FFF2-40B4-BE49-F238E27FC236}">
                <a16:creationId xmlns:a16="http://schemas.microsoft.com/office/drawing/2014/main" id="{E734A4B8-2A3E-498C-B7AE-BD436A775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138" y="5181426"/>
            <a:ext cx="56746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B6-Anakinra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7" name="Line 1138">
            <a:extLst>
              <a:ext uri="{FF2B5EF4-FFF2-40B4-BE49-F238E27FC236}">
                <a16:creationId xmlns:a16="http://schemas.microsoft.com/office/drawing/2014/main" id="{825511C7-E7BA-45FC-94B5-CF6A9C494E5A}"/>
              </a:ext>
            </a:extLst>
          </p:cNvPr>
          <p:cNvSpPr>
            <a:spLocks noChangeShapeType="1"/>
          </p:cNvSpPr>
          <p:nvPr/>
        </p:nvSpPr>
        <p:spPr bwMode="auto">
          <a:xfrm>
            <a:off x="727436" y="5235761"/>
            <a:ext cx="3201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8" name="Line 1139">
            <a:extLst>
              <a:ext uri="{FF2B5EF4-FFF2-40B4-BE49-F238E27FC236}">
                <a16:creationId xmlns:a16="http://schemas.microsoft.com/office/drawing/2014/main" id="{B77AF9D8-2E20-4EBA-9F4A-149CDB258447}"/>
              </a:ext>
            </a:extLst>
          </p:cNvPr>
          <p:cNvSpPr>
            <a:spLocks noChangeShapeType="1"/>
          </p:cNvSpPr>
          <p:nvPr/>
        </p:nvSpPr>
        <p:spPr bwMode="auto">
          <a:xfrm>
            <a:off x="780385" y="5235761"/>
            <a:ext cx="3201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1" name="Line 1140">
            <a:extLst>
              <a:ext uri="{FF2B5EF4-FFF2-40B4-BE49-F238E27FC236}">
                <a16:creationId xmlns:a16="http://schemas.microsoft.com/office/drawing/2014/main" id="{972E2CB6-7D6A-48CF-AD0A-673196904B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33335" y="5235761"/>
            <a:ext cx="9235" cy="671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2" name="Rectangle 1157">
            <a:extLst>
              <a:ext uri="{FF2B5EF4-FFF2-40B4-BE49-F238E27FC236}">
                <a16:creationId xmlns:a16="http://schemas.microsoft.com/office/drawing/2014/main" id="{19C72DE9-0183-4164-B47D-3F8EA2EF0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604" y="5206917"/>
            <a:ext cx="52949" cy="5769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3" name="Rectangle 1134">
            <a:extLst>
              <a:ext uri="{FF2B5EF4-FFF2-40B4-BE49-F238E27FC236}">
                <a16:creationId xmlns:a16="http://schemas.microsoft.com/office/drawing/2014/main" id="{4CC94531-7C36-4108-8897-3853A1B18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138" y="5333640"/>
            <a:ext cx="5931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-ctrl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4" name="Line 1135">
            <a:extLst>
              <a:ext uri="{FF2B5EF4-FFF2-40B4-BE49-F238E27FC236}">
                <a16:creationId xmlns:a16="http://schemas.microsoft.com/office/drawing/2014/main" id="{1FC73752-F3FB-4DE5-9CA1-EA0D88E31633}"/>
              </a:ext>
            </a:extLst>
          </p:cNvPr>
          <p:cNvSpPr>
            <a:spLocks noChangeShapeType="1"/>
          </p:cNvSpPr>
          <p:nvPr/>
        </p:nvSpPr>
        <p:spPr bwMode="auto">
          <a:xfrm>
            <a:off x="727436" y="5387975"/>
            <a:ext cx="115134" cy="671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7" name="Rectangle 1136">
            <a:extLst>
              <a:ext uri="{FF2B5EF4-FFF2-40B4-BE49-F238E27FC236}">
                <a16:creationId xmlns:a16="http://schemas.microsoft.com/office/drawing/2014/main" id="{88123333-620F-4AA8-A892-A8ABB8EA5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604" y="5359131"/>
            <a:ext cx="52949" cy="57689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8" name="Rectangle 1137">
            <a:extLst>
              <a:ext uri="{FF2B5EF4-FFF2-40B4-BE49-F238E27FC236}">
                <a16:creationId xmlns:a16="http://schemas.microsoft.com/office/drawing/2014/main" id="{3FE4B673-D87F-4E23-AF73-8AE701946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138" y="5466460"/>
            <a:ext cx="8640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zh-CN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r>
              <a:rPr kumimoji="0" lang="en-US" altLang="zh-CN" sz="8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-Anakinra</a:t>
            </a:r>
            <a:endParaRPr kumimoji="0" lang="zh-CN" altLang="zh-CN" sz="8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9" name="Line 1138">
            <a:extLst>
              <a:ext uri="{FF2B5EF4-FFF2-40B4-BE49-F238E27FC236}">
                <a16:creationId xmlns:a16="http://schemas.microsoft.com/office/drawing/2014/main" id="{D48935F2-D4E7-40CB-A907-B69352AE5BC1}"/>
              </a:ext>
            </a:extLst>
          </p:cNvPr>
          <p:cNvSpPr>
            <a:spLocks noChangeShapeType="1"/>
          </p:cNvSpPr>
          <p:nvPr/>
        </p:nvSpPr>
        <p:spPr bwMode="auto">
          <a:xfrm>
            <a:off x="727436" y="5520795"/>
            <a:ext cx="3201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0" name="Line 1139">
            <a:extLst>
              <a:ext uri="{FF2B5EF4-FFF2-40B4-BE49-F238E27FC236}">
                <a16:creationId xmlns:a16="http://schemas.microsoft.com/office/drawing/2014/main" id="{90BAD342-11FD-4A2E-B200-36CE397B1128}"/>
              </a:ext>
            </a:extLst>
          </p:cNvPr>
          <p:cNvSpPr>
            <a:spLocks noChangeShapeType="1"/>
          </p:cNvSpPr>
          <p:nvPr/>
        </p:nvSpPr>
        <p:spPr bwMode="auto">
          <a:xfrm>
            <a:off x="780385" y="5520795"/>
            <a:ext cx="3201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6" name="Line 1140">
            <a:extLst>
              <a:ext uri="{FF2B5EF4-FFF2-40B4-BE49-F238E27FC236}">
                <a16:creationId xmlns:a16="http://schemas.microsoft.com/office/drawing/2014/main" id="{C096E253-9860-4FE9-A779-FAD39F9CB6A5}"/>
              </a:ext>
            </a:extLst>
          </p:cNvPr>
          <p:cNvSpPr>
            <a:spLocks noChangeShapeType="1"/>
          </p:cNvSpPr>
          <p:nvPr/>
        </p:nvSpPr>
        <p:spPr bwMode="auto">
          <a:xfrm>
            <a:off x="833335" y="5520795"/>
            <a:ext cx="9235" cy="671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7" name="Rectangle 1157">
            <a:extLst>
              <a:ext uri="{FF2B5EF4-FFF2-40B4-BE49-F238E27FC236}">
                <a16:creationId xmlns:a16="http://schemas.microsoft.com/office/drawing/2014/main" id="{DD7F5CBE-19DB-41F8-9E46-0D85C06EE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604" y="5491951"/>
            <a:ext cx="52949" cy="57689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8" name="TextBox 817">
            <a:extLst>
              <a:ext uri="{FF2B5EF4-FFF2-40B4-BE49-F238E27FC236}">
                <a16:creationId xmlns:a16="http://schemas.microsoft.com/office/drawing/2014/main" id="{34119F93-CE81-4486-8372-5882B6C81478}"/>
              </a:ext>
            </a:extLst>
          </p:cNvPr>
          <p:cNvSpPr txBox="1"/>
          <p:nvPr/>
        </p:nvSpPr>
        <p:spPr>
          <a:xfrm>
            <a:off x="1775782" y="5341015"/>
            <a:ext cx="590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P&lt;0.05</a:t>
            </a:r>
            <a:endParaRPr lang="zh-CN" altLang="en-US" sz="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22" name="Group 1321">
            <a:extLst>
              <a:ext uri="{FF2B5EF4-FFF2-40B4-BE49-F238E27FC236}">
                <a16:creationId xmlns:a16="http://schemas.microsoft.com/office/drawing/2014/main" id="{71D9A48B-F4C3-4B64-B530-987BBA943D75}"/>
              </a:ext>
            </a:extLst>
          </p:cNvPr>
          <p:cNvGrpSpPr/>
          <p:nvPr/>
        </p:nvGrpSpPr>
        <p:grpSpPr>
          <a:xfrm>
            <a:off x="4266827" y="5203613"/>
            <a:ext cx="1956542" cy="1434455"/>
            <a:chOff x="4557571" y="7012182"/>
            <a:chExt cx="1956542" cy="1434455"/>
          </a:xfrm>
        </p:grpSpPr>
        <p:sp>
          <p:nvSpPr>
            <p:cNvPr id="28" name="Line 8">
              <a:extLst>
                <a:ext uri="{FF2B5EF4-FFF2-40B4-BE49-F238E27FC236}">
                  <a16:creationId xmlns:a16="http://schemas.microsoft.com/office/drawing/2014/main" id="{6932B8A4-FCB7-421E-BFE4-9227AE796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1967" y="8223575"/>
              <a:ext cx="1752146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9" name="Line 9">
              <a:extLst>
                <a:ext uri="{FF2B5EF4-FFF2-40B4-BE49-F238E27FC236}">
                  <a16:creationId xmlns:a16="http://schemas.microsoft.com/office/drawing/2014/main" id="{98C90761-883F-4A02-8091-DBDA5B336D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6978" y="8223575"/>
              <a:ext cx="0" cy="325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0" name="Rectangle 10">
              <a:extLst>
                <a:ext uri="{FF2B5EF4-FFF2-40B4-BE49-F238E27FC236}">
                  <a16:creationId xmlns:a16="http://schemas.microsoft.com/office/drawing/2014/main" id="{74C2E822-9E26-4AFA-B319-6CC278CCB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8630" y="8259187"/>
              <a:ext cx="36988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Line 11">
              <a:extLst>
                <a:ext uri="{FF2B5EF4-FFF2-40B4-BE49-F238E27FC236}">
                  <a16:creationId xmlns:a16="http://schemas.microsoft.com/office/drawing/2014/main" id="{EEEF077F-902A-43F6-9284-41B95A44D3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8017" y="8223575"/>
              <a:ext cx="0" cy="325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2" name="Rectangle 12">
              <a:extLst>
                <a:ext uri="{FF2B5EF4-FFF2-40B4-BE49-F238E27FC236}">
                  <a16:creationId xmlns:a16="http://schemas.microsoft.com/office/drawing/2014/main" id="{24EF6814-B28F-4EB7-82D1-E0EDE4ADE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232" y="8259187"/>
              <a:ext cx="73976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Line 13">
              <a:extLst>
                <a:ext uri="{FF2B5EF4-FFF2-40B4-BE49-F238E27FC236}">
                  <a16:creationId xmlns:a16="http://schemas.microsoft.com/office/drawing/2014/main" id="{366F5F0C-A131-4481-B5C9-EBB06AFA8C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040" y="8223575"/>
              <a:ext cx="0" cy="325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4" name="Rectangle 14">
              <a:extLst>
                <a:ext uri="{FF2B5EF4-FFF2-40B4-BE49-F238E27FC236}">
                  <a16:creationId xmlns:a16="http://schemas.microsoft.com/office/drawing/2014/main" id="{15218DFD-D280-41F5-9AAE-0950D6F23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4254" y="8259187"/>
              <a:ext cx="73976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Line 15">
              <a:extLst>
                <a:ext uri="{FF2B5EF4-FFF2-40B4-BE49-F238E27FC236}">
                  <a16:creationId xmlns:a16="http://schemas.microsoft.com/office/drawing/2014/main" id="{05C6368E-E80E-4998-ACD9-976FA6F160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8062" y="8223575"/>
              <a:ext cx="0" cy="325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8" name="Rectangle 16">
              <a:extLst>
                <a:ext uri="{FF2B5EF4-FFF2-40B4-BE49-F238E27FC236}">
                  <a16:creationId xmlns:a16="http://schemas.microsoft.com/office/drawing/2014/main" id="{A19F538C-F6D3-4950-9BF6-297EC563F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276" y="8259187"/>
              <a:ext cx="73976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Line 17">
              <a:extLst>
                <a:ext uri="{FF2B5EF4-FFF2-40B4-BE49-F238E27FC236}">
                  <a16:creationId xmlns:a16="http://schemas.microsoft.com/office/drawing/2014/main" id="{07C2F530-07D6-424D-B8CF-35BCFE7BA5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9102" y="8223575"/>
              <a:ext cx="0" cy="325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50" name="Rectangle 18">
              <a:extLst>
                <a:ext uri="{FF2B5EF4-FFF2-40B4-BE49-F238E27FC236}">
                  <a16:creationId xmlns:a16="http://schemas.microsoft.com/office/drawing/2014/main" id="{D5B062BD-13C1-45D4-92D0-24D469DFD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5316" y="8259187"/>
              <a:ext cx="73976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Line 19">
              <a:extLst>
                <a:ext uri="{FF2B5EF4-FFF2-40B4-BE49-F238E27FC236}">
                  <a16:creationId xmlns:a16="http://schemas.microsoft.com/office/drawing/2014/main" id="{6814B4E9-84AE-4724-AE38-BAE5090334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61967" y="7058530"/>
              <a:ext cx="0" cy="116504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7" name="Line 20">
              <a:extLst>
                <a:ext uri="{FF2B5EF4-FFF2-40B4-BE49-F238E27FC236}">
                  <a16:creationId xmlns:a16="http://schemas.microsoft.com/office/drawing/2014/main" id="{10F81614-4021-4A5E-AFD1-A67F9CC204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29407" y="8223575"/>
              <a:ext cx="325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8" name="Rectangle 21">
              <a:extLst>
                <a:ext uri="{FF2B5EF4-FFF2-40B4-BE49-F238E27FC236}">
                  <a16:creationId xmlns:a16="http://schemas.microsoft.com/office/drawing/2014/main" id="{85371709-2B6D-42BD-81D4-1B7AD5CAD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268" y="8170664"/>
              <a:ext cx="36988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Line 24">
              <a:extLst>
                <a:ext uri="{FF2B5EF4-FFF2-40B4-BE49-F238E27FC236}">
                  <a16:creationId xmlns:a16="http://schemas.microsoft.com/office/drawing/2014/main" id="{CF1C4597-A991-4199-B05E-0E15E19A0A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29407" y="7835904"/>
              <a:ext cx="325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2" name="Rectangle 25">
              <a:extLst>
                <a:ext uri="{FF2B5EF4-FFF2-40B4-BE49-F238E27FC236}">
                  <a16:creationId xmlns:a16="http://schemas.microsoft.com/office/drawing/2014/main" id="{A03911A9-4AA6-4B6A-BCA7-136F9B587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571" y="7789557"/>
              <a:ext cx="92470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Line 30">
              <a:extLst>
                <a:ext uri="{FF2B5EF4-FFF2-40B4-BE49-F238E27FC236}">
                  <a16:creationId xmlns:a16="http://schemas.microsoft.com/office/drawing/2014/main" id="{2071FA36-27EF-4354-A0F9-9544883280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29407" y="7447217"/>
              <a:ext cx="325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78" name="Rectangle 31">
              <a:extLst>
                <a:ext uri="{FF2B5EF4-FFF2-40B4-BE49-F238E27FC236}">
                  <a16:creationId xmlns:a16="http://schemas.microsoft.com/office/drawing/2014/main" id="{2044B0F5-F940-4AAD-BC43-1FA6D776F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571" y="7400869"/>
              <a:ext cx="92470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Line 36">
              <a:extLst>
                <a:ext uri="{FF2B5EF4-FFF2-40B4-BE49-F238E27FC236}">
                  <a16:creationId xmlns:a16="http://schemas.microsoft.com/office/drawing/2014/main" id="{D3C22493-67DD-43CC-ADF3-CB99CD1475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29407" y="7059547"/>
              <a:ext cx="3256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" name="Rectangle 37">
              <a:extLst>
                <a:ext uri="{FF2B5EF4-FFF2-40B4-BE49-F238E27FC236}">
                  <a16:creationId xmlns:a16="http://schemas.microsoft.com/office/drawing/2014/main" id="{941CB88D-4930-4ABF-9DE0-1310E5866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571" y="7012182"/>
              <a:ext cx="92470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Line 42">
              <a:extLst>
                <a:ext uri="{FF2B5EF4-FFF2-40B4-BE49-F238E27FC236}">
                  <a16:creationId xmlns:a16="http://schemas.microsoft.com/office/drawing/2014/main" id="{9E9CD486-D1FC-4D4D-963D-87679DEEB3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6978" y="8163541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0" name="Line 43">
              <a:extLst>
                <a:ext uri="{FF2B5EF4-FFF2-40B4-BE49-F238E27FC236}">
                  <a16:creationId xmlns:a16="http://schemas.microsoft.com/office/drawing/2014/main" id="{D14C3B91-84AC-407D-98A9-A3D21E6EAA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36978" y="7990565"/>
              <a:ext cx="351040" cy="1729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1" name="Line 44">
              <a:extLst>
                <a:ext uri="{FF2B5EF4-FFF2-40B4-BE49-F238E27FC236}">
                  <a16:creationId xmlns:a16="http://schemas.microsoft.com/office/drawing/2014/main" id="{700CAA4B-4812-473E-AA04-8CDDBB3CCB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8017" y="799056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2" name="Line 45">
              <a:extLst>
                <a:ext uri="{FF2B5EF4-FFF2-40B4-BE49-F238E27FC236}">
                  <a16:creationId xmlns:a16="http://schemas.microsoft.com/office/drawing/2014/main" id="{7306E936-224D-47B2-99AB-36C32B6BDA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88017" y="7644613"/>
              <a:ext cx="350022" cy="34595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3" name="Line 46">
              <a:extLst>
                <a:ext uri="{FF2B5EF4-FFF2-40B4-BE49-F238E27FC236}">
                  <a16:creationId xmlns:a16="http://schemas.microsoft.com/office/drawing/2014/main" id="{C1B2136E-366F-4593-9E48-9C6000607D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040" y="7594756"/>
              <a:ext cx="0" cy="9971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4" name="Freeform 47">
              <a:extLst>
                <a:ext uri="{FF2B5EF4-FFF2-40B4-BE49-F238E27FC236}">
                  <a16:creationId xmlns:a16="http://schemas.microsoft.com/office/drawing/2014/main" id="{369F730D-AC5A-4FE2-85E5-93EAFE4A7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2" y="7594756"/>
              <a:ext cx="5901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95" name="Freeform 48">
              <a:extLst>
                <a:ext uri="{FF2B5EF4-FFF2-40B4-BE49-F238E27FC236}">
                  <a16:creationId xmlns:a16="http://schemas.microsoft.com/office/drawing/2014/main" id="{2EF9D967-0FCC-45AE-8BD4-CF4F1DAE6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2" y="7694471"/>
              <a:ext cx="5901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2" name="Line 49">
              <a:extLst>
                <a:ext uri="{FF2B5EF4-FFF2-40B4-BE49-F238E27FC236}">
                  <a16:creationId xmlns:a16="http://schemas.microsoft.com/office/drawing/2014/main" id="{E0769926-A212-47A5-BDCE-07EF9E4EE1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38040" y="7343431"/>
              <a:ext cx="350022" cy="3011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3" name="Line 50">
              <a:extLst>
                <a:ext uri="{FF2B5EF4-FFF2-40B4-BE49-F238E27FC236}">
                  <a16:creationId xmlns:a16="http://schemas.microsoft.com/office/drawing/2014/main" id="{6BD76875-1EA4-4ECF-8C85-F28E990E2C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8062" y="7208103"/>
              <a:ext cx="0" cy="27269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4" name="Freeform 51">
              <a:extLst>
                <a:ext uri="{FF2B5EF4-FFF2-40B4-BE49-F238E27FC236}">
                  <a16:creationId xmlns:a16="http://schemas.microsoft.com/office/drawing/2014/main" id="{241BD278-F3C9-45A1-AD6A-FB5607F64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572" y="7208103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5" name="Freeform 52">
              <a:extLst>
                <a:ext uri="{FF2B5EF4-FFF2-40B4-BE49-F238E27FC236}">
                  <a16:creationId xmlns:a16="http://schemas.microsoft.com/office/drawing/2014/main" id="{48091B74-1FC5-4E03-A9B2-592E9BBC9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572" y="7480795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6" name="Line 53">
              <a:extLst>
                <a:ext uri="{FF2B5EF4-FFF2-40B4-BE49-F238E27FC236}">
                  <a16:creationId xmlns:a16="http://schemas.microsoft.com/office/drawing/2014/main" id="{A19241E5-A374-4C49-9CE8-5BD190590A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88062" y="7274241"/>
              <a:ext cx="351040" cy="6919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7" name="Line 54">
              <a:extLst>
                <a:ext uri="{FF2B5EF4-FFF2-40B4-BE49-F238E27FC236}">
                  <a16:creationId xmlns:a16="http://schemas.microsoft.com/office/drawing/2014/main" id="{7B9686CC-3149-4ED0-BD69-094A4E106B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9102" y="7114493"/>
              <a:ext cx="0" cy="3174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8" name="Freeform 55">
              <a:extLst>
                <a:ext uri="{FF2B5EF4-FFF2-40B4-BE49-F238E27FC236}">
                  <a16:creationId xmlns:a16="http://schemas.microsoft.com/office/drawing/2014/main" id="{4B9E9DDA-03DE-409F-8F72-E89ED6E63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9594" y="7114493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59" name="Freeform 56">
              <a:extLst>
                <a:ext uri="{FF2B5EF4-FFF2-40B4-BE49-F238E27FC236}">
                  <a16:creationId xmlns:a16="http://schemas.microsoft.com/office/drawing/2014/main" id="{E9298ACE-E1CC-4E0E-B8AE-B905F04C6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9594" y="7431955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0" name="Rectangle 57">
              <a:extLst>
                <a:ext uri="{FF2B5EF4-FFF2-40B4-BE49-F238E27FC236}">
                  <a16:creationId xmlns:a16="http://schemas.microsoft.com/office/drawing/2014/main" id="{9FAE03C4-3E4C-498A-BDDB-BEBD60A40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488" y="8134034"/>
              <a:ext cx="57998" cy="5799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1" name="Rectangle 58">
              <a:extLst>
                <a:ext uri="{FF2B5EF4-FFF2-40B4-BE49-F238E27FC236}">
                  <a16:creationId xmlns:a16="http://schemas.microsoft.com/office/drawing/2014/main" id="{A1C6C5B9-FBD0-4BC8-B7DD-98DFE80E8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8510" y="7961058"/>
              <a:ext cx="57998" cy="5799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2" name="Rectangle 59">
              <a:extLst>
                <a:ext uri="{FF2B5EF4-FFF2-40B4-BE49-F238E27FC236}">
                  <a16:creationId xmlns:a16="http://schemas.microsoft.com/office/drawing/2014/main" id="{CA18EDB8-FFFE-4032-870F-8DF779F8D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532" y="7616123"/>
              <a:ext cx="59015" cy="5799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3" name="Rectangle 60">
              <a:extLst>
                <a:ext uri="{FF2B5EF4-FFF2-40B4-BE49-F238E27FC236}">
                  <a16:creationId xmlns:a16="http://schemas.microsoft.com/office/drawing/2014/main" id="{15DAE52C-6A1D-45F4-B17A-2E8BBDF7F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572" y="7314941"/>
              <a:ext cx="57998" cy="5799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4" name="Rectangle 61">
              <a:extLst>
                <a:ext uri="{FF2B5EF4-FFF2-40B4-BE49-F238E27FC236}">
                  <a16:creationId xmlns:a16="http://schemas.microsoft.com/office/drawing/2014/main" id="{D145A250-2403-4014-8127-652FC3FEC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9594" y="7244733"/>
              <a:ext cx="57998" cy="5799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5" name="Line 62">
              <a:extLst>
                <a:ext uri="{FF2B5EF4-FFF2-40B4-BE49-F238E27FC236}">
                  <a16:creationId xmlns:a16="http://schemas.microsoft.com/office/drawing/2014/main" id="{1F9F30D5-2EDB-4F2A-A5A1-B5E03D622E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36978" y="8149296"/>
              <a:ext cx="34595" cy="81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6" name="Line 63">
              <a:extLst>
                <a:ext uri="{FF2B5EF4-FFF2-40B4-BE49-F238E27FC236}">
                  <a16:creationId xmlns:a16="http://schemas.microsoft.com/office/drawing/2014/main" id="{7F3B0ED1-87B1-4C3C-8610-34482548DC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93958" y="8137086"/>
              <a:ext cx="33578" cy="712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7" name="Line 64">
              <a:extLst>
                <a:ext uri="{FF2B5EF4-FFF2-40B4-BE49-F238E27FC236}">
                  <a16:creationId xmlns:a16="http://schemas.microsoft.com/office/drawing/2014/main" id="{3FB5BDEE-1A3E-4AB7-807E-14EC991AC5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50939" y="8124876"/>
              <a:ext cx="34595" cy="610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8" name="Line 65">
              <a:extLst>
                <a:ext uri="{FF2B5EF4-FFF2-40B4-BE49-F238E27FC236}">
                  <a16:creationId xmlns:a16="http://schemas.microsoft.com/office/drawing/2014/main" id="{07A19AF2-6C73-43DE-8222-04D42C2CA0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07919" y="8111649"/>
              <a:ext cx="33578" cy="712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69" name="Line 66">
              <a:extLst>
                <a:ext uri="{FF2B5EF4-FFF2-40B4-BE49-F238E27FC236}">
                  <a16:creationId xmlns:a16="http://schemas.microsoft.com/office/drawing/2014/main" id="{020864BC-99AD-461C-9C59-5A843765D8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64899" y="8099439"/>
              <a:ext cx="34595" cy="610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70" name="Line 67">
              <a:extLst>
                <a:ext uri="{FF2B5EF4-FFF2-40B4-BE49-F238E27FC236}">
                  <a16:creationId xmlns:a16="http://schemas.microsoft.com/office/drawing/2014/main" id="{EAE108B0-160A-4B75-89CF-9B92A6D4F6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21880" y="8086211"/>
              <a:ext cx="33578" cy="712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71" name="Line 68">
              <a:extLst>
                <a:ext uri="{FF2B5EF4-FFF2-40B4-BE49-F238E27FC236}">
                  <a16:creationId xmlns:a16="http://schemas.microsoft.com/office/drawing/2014/main" id="{6A88994A-41F9-4D0F-BB30-8A9E45324A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8860" y="8080106"/>
              <a:ext cx="9158" cy="10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72" name="Line 69">
              <a:extLst>
                <a:ext uri="{FF2B5EF4-FFF2-40B4-BE49-F238E27FC236}">
                  <a16:creationId xmlns:a16="http://schemas.microsoft.com/office/drawing/2014/main" id="{9543F2BE-2633-40A6-80D3-1240EB9265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88017" y="8061791"/>
              <a:ext cx="19333" cy="183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73" name="Line 70">
              <a:extLst>
                <a:ext uri="{FF2B5EF4-FFF2-40B4-BE49-F238E27FC236}">
                  <a16:creationId xmlns:a16="http://schemas.microsoft.com/office/drawing/2014/main" id="{C86DA123-617F-440A-B4DE-5AE81B0062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23630" y="8021091"/>
              <a:ext cx="26455" cy="24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92" name="Line 71">
              <a:extLst>
                <a:ext uri="{FF2B5EF4-FFF2-40B4-BE49-F238E27FC236}">
                  <a16:creationId xmlns:a16="http://schemas.microsoft.com/office/drawing/2014/main" id="{A170D5D8-3E33-4EA0-9AAE-93AB830D80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66366" y="7982425"/>
              <a:ext cx="26455" cy="234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93" name="Line 72">
              <a:extLst>
                <a:ext uri="{FF2B5EF4-FFF2-40B4-BE49-F238E27FC236}">
                  <a16:creationId xmlns:a16="http://schemas.microsoft.com/office/drawing/2014/main" id="{326DC08B-965B-4336-8F2C-E93C1322B2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10118" y="7942743"/>
              <a:ext cx="25438" cy="24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94" name="Line 73">
              <a:extLst>
                <a:ext uri="{FF2B5EF4-FFF2-40B4-BE49-F238E27FC236}">
                  <a16:creationId xmlns:a16="http://schemas.microsoft.com/office/drawing/2014/main" id="{8671915D-FFB3-4BC0-AC82-E0CFB94F6B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52853" y="7904078"/>
              <a:ext cx="25438" cy="234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95" name="Line 74">
              <a:extLst>
                <a:ext uri="{FF2B5EF4-FFF2-40B4-BE49-F238E27FC236}">
                  <a16:creationId xmlns:a16="http://schemas.microsoft.com/office/drawing/2014/main" id="{F5010DF9-569A-46EF-9319-40BAF9FF94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5589" y="7864395"/>
              <a:ext cx="25438" cy="234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98" name="Line 75">
              <a:extLst>
                <a:ext uri="{FF2B5EF4-FFF2-40B4-BE49-F238E27FC236}">
                  <a16:creationId xmlns:a16="http://schemas.microsoft.com/office/drawing/2014/main" id="{6B05034C-E805-4609-B26B-48F9B0C8C5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38324" y="7824712"/>
              <a:ext cx="26455" cy="2442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99" name="Line 76">
              <a:extLst>
                <a:ext uri="{FF2B5EF4-FFF2-40B4-BE49-F238E27FC236}">
                  <a16:creationId xmlns:a16="http://schemas.microsoft.com/office/drawing/2014/main" id="{3090CCDF-DE31-4FF5-A4AD-C2592FF134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82077" y="7785029"/>
              <a:ext cx="25438" cy="2340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0" name="Line 77">
              <a:extLst>
                <a:ext uri="{FF2B5EF4-FFF2-40B4-BE49-F238E27FC236}">
                  <a16:creationId xmlns:a16="http://schemas.microsoft.com/office/drawing/2014/main" id="{423C61BF-CB1E-4590-8DEE-33B8104E40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24812" y="7758574"/>
              <a:ext cx="13228" cy="111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1" name="Freeform 78">
              <a:extLst>
                <a:ext uri="{FF2B5EF4-FFF2-40B4-BE49-F238E27FC236}">
                  <a16:creationId xmlns:a16="http://schemas.microsoft.com/office/drawing/2014/main" id="{E44FE946-E9C8-4137-AF9D-A85AA6B0B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2" y="7729067"/>
              <a:ext cx="5901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4" name="Freeform 79">
              <a:extLst>
                <a:ext uri="{FF2B5EF4-FFF2-40B4-BE49-F238E27FC236}">
                  <a16:creationId xmlns:a16="http://schemas.microsoft.com/office/drawing/2014/main" id="{4FDCD3AB-9B2E-4C27-8CAE-5D606256F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2" y="7787064"/>
              <a:ext cx="5901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5" name="Line 80">
              <a:extLst>
                <a:ext uri="{FF2B5EF4-FFF2-40B4-BE49-F238E27FC236}">
                  <a16:creationId xmlns:a16="http://schemas.microsoft.com/office/drawing/2014/main" id="{11AD8648-3165-415E-9FB8-7A160D83CC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38040" y="7751452"/>
              <a:ext cx="16280" cy="712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6" name="Line 81">
              <a:extLst>
                <a:ext uri="{FF2B5EF4-FFF2-40B4-BE49-F238E27FC236}">
                  <a16:creationId xmlns:a16="http://schemas.microsoft.com/office/drawing/2014/main" id="{7562F948-6FD9-44FC-A658-2227B68AC9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75688" y="7732119"/>
              <a:ext cx="33578" cy="111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7" name="Line 82">
              <a:extLst>
                <a:ext uri="{FF2B5EF4-FFF2-40B4-BE49-F238E27FC236}">
                  <a16:creationId xmlns:a16="http://schemas.microsoft.com/office/drawing/2014/main" id="{7C992685-C104-46C0-AE3E-49E838EF3C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31650" y="7713804"/>
              <a:ext cx="32560" cy="111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0" name="Line 83">
              <a:extLst>
                <a:ext uri="{FF2B5EF4-FFF2-40B4-BE49-F238E27FC236}">
                  <a16:creationId xmlns:a16="http://schemas.microsoft.com/office/drawing/2014/main" id="{0CFEEF5C-6204-4C9E-9F28-7841548C8B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85578" y="7694471"/>
              <a:ext cx="33578" cy="111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1" name="Line 84">
              <a:extLst>
                <a:ext uri="{FF2B5EF4-FFF2-40B4-BE49-F238E27FC236}">
                  <a16:creationId xmlns:a16="http://schemas.microsoft.com/office/drawing/2014/main" id="{5DAD7859-F4CE-4832-8336-009E88DB26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1541" y="7675138"/>
              <a:ext cx="32560" cy="111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2" name="Line 85">
              <a:extLst>
                <a:ext uri="{FF2B5EF4-FFF2-40B4-BE49-F238E27FC236}">
                  <a16:creationId xmlns:a16="http://schemas.microsoft.com/office/drawing/2014/main" id="{F6CC2CEA-6F23-458A-819E-3AE9A05FE4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96486" y="7655806"/>
              <a:ext cx="33578" cy="111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3" name="Line 86">
              <a:extLst>
                <a:ext uri="{FF2B5EF4-FFF2-40B4-BE49-F238E27FC236}">
                  <a16:creationId xmlns:a16="http://schemas.microsoft.com/office/drawing/2014/main" id="{71835892-0F01-4CBE-A2CC-68806F052F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51432" y="7636473"/>
              <a:ext cx="33578" cy="111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6" name="Line 87">
              <a:extLst>
                <a:ext uri="{FF2B5EF4-FFF2-40B4-BE49-F238E27FC236}">
                  <a16:creationId xmlns:a16="http://schemas.microsoft.com/office/drawing/2014/main" id="{3DFAD075-6342-460E-8F01-1BFCEC61ED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8412" y="7635456"/>
              <a:ext cx="34595" cy="10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7" name="Line 88">
              <a:extLst>
                <a:ext uri="{FF2B5EF4-FFF2-40B4-BE49-F238E27FC236}">
                  <a16:creationId xmlns:a16="http://schemas.microsoft.com/office/drawing/2014/main" id="{51691AB8-F4FE-4D0B-BD3E-1678E76FCD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6410" y="7636473"/>
              <a:ext cx="34595" cy="10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8" name="Line 89">
              <a:extLst>
                <a:ext uri="{FF2B5EF4-FFF2-40B4-BE49-F238E27FC236}">
                  <a16:creationId xmlns:a16="http://schemas.microsoft.com/office/drawing/2014/main" id="{BD9C2B3D-4821-4292-9AB3-31D07169D4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24408" y="7637491"/>
              <a:ext cx="35613" cy="10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9" name="Line 90">
              <a:extLst>
                <a:ext uri="{FF2B5EF4-FFF2-40B4-BE49-F238E27FC236}">
                  <a16:creationId xmlns:a16="http://schemas.microsoft.com/office/drawing/2014/main" id="{AB614BB4-6A73-4B06-BA3E-B72D03F321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3423" y="7639526"/>
              <a:ext cx="34595" cy="10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0" name="Line 91">
              <a:extLst>
                <a:ext uri="{FF2B5EF4-FFF2-40B4-BE49-F238E27FC236}">
                  <a16:creationId xmlns:a16="http://schemas.microsoft.com/office/drawing/2014/main" id="{E6AE74BE-CD57-4B85-A665-E2FF254B5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1421" y="7641561"/>
              <a:ext cx="35613" cy="10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1" name="Line 92">
              <a:extLst>
                <a:ext uri="{FF2B5EF4-FFF2-40B4-BE49-F238E27FC236}">
                  <a16:creationId xmlns:a16="http://schemas.microsoft.com/office/drawing/2014/main" id="{A564C283-692B-4577-9DC7-D901CDDB71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00437" y="7642578"/>
              <a:ext cx="34595" cy="10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2" name="Line 93">
              <a:extLst>
                <a:ext uri="{FF2B5EF4-FFF2-40B4-BE49-F238E27FC236}">
                  <a16:creationId xmlns:a16="http://schemas.microsoft.com/office/drawing/2014/main" id="{AF646148-865A-4B16-BB79-277EF1A53E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9102" y="7564230"/>
              <a:ext cx="0" cy="518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3" name="Line 94">
              <a:extLst>
                <a:ext uri="{FF2B5EF4-FFF2-40B4-BE49-F238E27FC236}">
                  <a16:creationId xmlns:a16="http://schemas.microsoft.com/office/drawing/2014/main" id="{3F39EA8A-D948-4912-AC9F-8FEBCEE7D8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39102" y="7674121"/>
              <a:ext cx="0" cy="50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4" name="Freeform 95">
              <a:extLst>
                <a:ext uri="{FF2B5EF4-FFF2-40B4-BE49-F238E27FC236}">
                  <a16:creationId xmlns:a16="http://schemas.microsoft.com/office/drawing/2014/main" id="{6FD97D34-1812-4897-B19D-450AB1994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9594" y="7564230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5" name="Freeform 96">
              <a:extLst>
                <a:ext uri="{FF2B5EF4-FFF2-40B4-BE49-F238E27FC236}">
                  <a16:creationId xmlns:a16="http://schemas.microsoft.com/office/drawing/2014/main" id="{A0827A47-1A38-497B-8407-BF3965CF5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9594" y="7724996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6" name="Rectangle 97">
              <a:extLst>
                <a:ext uri="{FF2B5EF4-FFF2-40B4-BE49-F238E27FC236}">
                  <a16:creationId xmlns:a16="http://schemas.microsoft.com/office/drawing/2014/main" id="{D78FDD11-49D8-43AF-8BCF-0CE3BB8D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488" y="8127929"/>
              <a:ext cx="57998" cy="5901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7" name="Rectangle 98">
              <a:extLst>
                <a:ext uri="{FF2B5EF4-FFF2-40B4-BE49-F238E27FC236}">
                  <a16:creationId xmlns:a16="http://schemas.microsoft.com/office/drawing/2014/main" id="{E3678BEC-42FD-4930-A948-1C5ACFA3C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8510" y="8050599"/>
              <a:ext cx="57998" cy="5799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8" name="Rectangle 99">
              <a:extLst>
                <a:ext uri="{FF2B5EF4-FFF2-40B4-BE49-F238E27FC236}">
                  <a16:creationId xmlns:a16="http://schemas.microsoft.com/office/drawing/2014/main" id="{4E927D6D-DB31-43A5-950B-2805F866F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532" y="7729067"/>
              <a:ext cx="59015" cy="5799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79" name="Rectangle 100">
              <a:extLst>
                <a:ext uri="{FF2B5EF4-FFF2-40B4-BE49-F238E27FC236}">
                  <a16:creationId xmlns:a16="http://schemas.microsoft.com/office/drawing/2014/main" id="{FEC0475F-F2FF-41E5-8C81-591BA9466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572" y="7605948"/>
              <a:ext cx="57998" cy="5799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0" name="Rectangle 101">
              <a:extLst>
                <a:ext uri="{FF2B5EF4-FFF2-40B4-BE49-F238E27FC236}">
                  <a16:creationId xmlns:a16="http://schemas.microsoft.com/office/drawing/2014/main" id="{67668EDE-DCDE-45F3-8C00-A4D65BF3B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9594" y="7616123"/>
              <a:ext cx="57998" cy="5799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1" name="Line 102">
              <a:extLst>
                <a:ext uri="{FF2B5EF4-FFF2-40B4-BE49-F238E27FC236}">
                  <a16:creationId xmlns:a16="http://schemas.microsoft.com/office/drawing/2014/main" id="{4A2397EA-B011-479B-84EF-DB859F167A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6978" y="8156419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4" name="Line 103">
              <a:extLst>
                <a:ext uri="{FF2B5EF4-FFF2-40B4-BE49-F238E27FC236}">
                  <a16:creationId xmlns:a16="http://schemas.microsoft.com/office/drawing/2014/main" id="{FE9DB153-F285-423F-9787-9E6845274E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36978" y="8026178"/>
              <a:ext cx="351040" cy="13024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5" name="Line 104">
              <a:extLst>
                <a:ext uri="{FF2B5EF4-FFF2-40B4-BE49-F238E27FC236}">
                  <a16:creationId xmlns:a16="http://schemas.microsoft.com/office/drawing/2014/main" id="{CCD24977-3CB1-4FD2-BB7E-C7E551F99F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8017" y="8026178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6" name="Line 105">
              <a:extLst>
                <a:ext uri="{FF2B5EF4-FFF2-40B4-BE49-F238E27FC236}">
                  <a16:creationId xmlns:a16="http://schemas.microsoft.com/office/drawing/2014/main" id="{A5A7903B-4E17-4074-B3D3-5BBBED6039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8017" y="8026178"/>
              <a:ext cx="350022" cy="814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7" name="Line 106">
              <a:extLst>
                <a:ext uri="{FF2B5EF4-FFF2-40B4-BE49-F238E27FC236}">
                  <a16:creationId xmlns:a16="http://schemas.microsoft.com/office/drawing/2014/main" id="{48C2ECD7-00C6-49BB-B904-6424ED37FE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040" y="8034318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8" name="Line 107">
              <a:extLst>
                <a:ext uri="{FF2B5EF4-FFF2-40B4-BE49-F238E27FC236}">
                  <a16:creationId xmlns:a16="http://schemas.microsoft.com/office/drawing/2014/main" id="{D83439C5-92EE-4D22-BFD6-7E8F296EE6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38040" y="7936638"/>
              <a:ext cx="350022" cy="9768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9" name="Line 108">
              <a:extLst>
                <a:ext uri="{FF2B5EF4-FFF2-40B4-BE49-F238E27FC236}">
                  <a16:creationId xmlns:a16="http://schemas.microsoft.com/office/drawing/2014/main" id="{772A88FF-77AB-4E18-8719-174938ED12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8062" y="7936638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50" name="Line 109">
              <a:extLst>
                <a:ext uri="{FF2B5EF4-FFF2-40B4-BE49-F238E27FC236}">
                  <a16:creationId xmlns:a16="http://schemas.microsoft.com/office/drawing/2014/main" id="{CB316861-1F83-4E60-BA2B-2C149DFD20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8062" y="7936638"/>
              <a:ext cx="351040" cy="13329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0" name="Line 110">
              <a:extLst>
                <a:ext uri="{FF2B5EF4-FFF2-40B4-BE49-F238E27FC236}">
                  <a16:creationId xmlns:a16="http://schemas.microsoft.com/office/drawing/2014/main" id="{A281FC16-5E93-42BB-8CDB-74CD0BB586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9102" y="8069931"/>
              <a:ext cx="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1" name="Rectangle 111">
              <a:extLst>
                <a:ext uri="{FF2B5EF4-FFF2-40B4-BE49-F238E27FC236}">
                  <a16:creationId xmlns:a16="http://schemas.microsoft.com/office/drawing/2014/main" id="{D06112C0-DF2E-4C14-8056-2522DD181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488" y="8126911"/>
              <a:ext cx="57998" cy="59015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2" name="Rectangle 112">
              <a:extLst>
                <a:ext uri="{FF2B5EF4-FFF2-40B4-BE49-F238E27FC236}">
                  <a16:creationId xmlns:a16="http://schemas.microsoft.com/office/drawing/2014/main" id="{187806C1-EB7D-4CC4-B42E-5C88371F7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8510" y="7997688"/>
              <a:ext cx="57998" cy="5799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3" name="Rectangle 113">
              <a:extLst>
                <a:ext uri="{FF2B5EF4-FFF2-40B4-BE49-F238E27FC236}">
                  <a16:creationId xmlns:a16="http://schemas.microsoft.com/office/drawing/2014/main" id="{740819CA-9CAA-4CF9-83A7-7FD946552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532" y="8004810"/>
              <a:ext cx="59015" cy="5799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4" name="Rectangle 114">
              <a:extLst>
                <a:ext uri="{FF2B5EF4-FFF2-40B4-BE49-F238E27FC236}">
                  <a16:creationId xmlns:a16="http://schemas.microsoft.com/office/drawing/2014/main" id="{A32F91A9-030D-4DA2-9E20-A29792C83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572" y="7908148"/>
              <a:ext cx="57998" cy="57998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5" name="Rectangle 115">
              <a:extLst>
                <a:ext uri="{FF2B5EF4-FFF2-40B4-BE49-F238E27FC236}">
                  <a16:creationId xmlns:a16="http://schemas.microsoft.com/office/drawing/2014/main" id="{D58AD04E-CDA4-4B98-B6C7-946657ABF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9594" y="8040423"/>
              <a:ext cx="57998" cy="59015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6" name="Line 116">
              <a:extLst>
                <a:ext uri="{FF2B5EF4-FFF2-40B4-BE49-F238E27FC236}">
                  <a16:creationId xmlns:a16="http://schemas.microsoft.com/office/drawing/2014/main" id="{1734DA3E-F2A4-4855-BEB9-9ADD67B9EC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36978" y="8167611"/>
              <a:ext cx="33578" cy="1119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7" name="Line 117">
              <a:extLst>
                <a:ext uri="{FF2B5EF4-FFF2-40B4-BE49-F238E27FC236}">
                  <a16:creationId xmlns:a16="http://schemas.microsoft.com/office/drawing/2014/main" id="{2D49B505-3A9F-4127-AD3D-60DD6549F0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92941" y="8151331"/>
              <a:ext cx="32560" cy="1017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8" name="Line 118">
              <a:extLst>
                <a:ext uri="{FF2B5EF4-FFF2-40B4-BE49-F238E27FC236}">
                  <a16:creationId xmlns:a16="http://schemas.microsoft.com/office/drawing/2014/main" id="{36F31178-C664-405F-A808-CBF779BD02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47886" y="8134034"/>
              <a:ext cx="34595" cy="1119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29" name="Line 119">
              <a:extLst>
                <a:ext uri="{FF2B5EF4-FFF2-40B4-BE49-F238E27FC236}">
                  <a16:creationId xmlns:a16="http://schemas.microsoft.com/office/drawing/2014/main" id="{0A37C6A9-7198-4992-8CE1-4342B79222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04866" y="8117754"/>
              <a:ext cx="32560" cy="915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0" name="Line 120">
              <a:extLst>
                <a:ext uri="{FF2B5EF4-FFF2-40B4-BE49-F238E27FC236}">
                  <a16:creationId xmlns:a16="http://schemas.microsoft.com/office/drawing/2014/main" id="{A20EC4F2-4859-42E8-BB66-23D845BB59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59812" y="8101474"/>
              <a:ext cx="34595" cy="915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1" name="Line 121">
              <a:extLst>
                <a:ext uri="{FF2B5EF4-FFF2-40B4-BE49-F238E27FC236}">
                  <a16:creationId xmlns:a16="http://schemas.microsoft.com/office/drawing/2014/main" id="{1425E995-9123-4D52-BFEA-349129D571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16792" y="8083159"/>
              <a:ext cx="32560" cy="1119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2" name="Line 122">
              <a:extLst>
                <a:ext uri="{FF2B5EF4-FFF2-40B4-BE49-F238E27FC236}">
                  <a16:creationId xmlns:a16="http://schemas.microsoft.com/office/drawing/2014/main" id="{DE7D4258-E468-4F7A-AC49-C8345326EC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1737" y="8072984"/>
              <a:ext cx="16280" cy="407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3" name="Line 123">
              <a:extLst>
                <a:ext uri="{FF2B5EF4-FFF2-40B4-BE49-F238E27FC236}">
                  <a16:creationId xmlns:a16="http://schemas.microsoft.com/office/drawing/2014/main" id="{005130E4-3690-4654-A7F3-F80D221704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8017" y="8040423"/>
              <a:ext cx="0" cy="305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4" name="Line 124">
              <a:extLst>
                <a:ext uri="{FF2B5EF4-FFF2-40B4-BE49-F238E27FC236}">
                  <a16:creationId xmlns:a16="http://schemas.microsoft.com/office/drawing/2014/main" id="{4C0232B0-64FB-4706-BC8B-A2FA767D40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88017" y="8102491"/>
              <a:ext cx="0" cy="203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5" name="Freeform 125">
              <a:extLst>
                <a:ext uri="{FF2B5EF4-FFF2-40B4-BE49-F238E27FC236}">
                  <a16:creationId xmlns:a16="http://schemas.microsoft.com/office/drawing/2014/main" id="{F7E0F434-3E41-4F48-9AAA-14652EE84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510" y="8040423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6" name="Freeform 126">
              <a:extLst>
                <a:ext uri="{FF2B5EF4-FFF2-40B4-BE49-F238E27FC236}">
                  <a16:creationId xmlns:a16="http://schemas.microsoft.com/office/drawing/2014/main" id="{899B5D2C-69EC-4683-A8F6-1A2ED3C46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510" y="8104526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7" name="Line 127">
              <a:extLst>
                <a:ext uri="{FF2B5EF4-FFF2-40B4-BE49-F238E27FC236}">
                  <a16:creationId xmlns:a16="http://schemas.microsoft.com/office/drawing/2014/main" id="{5B92D421-8C01-4265-8752-02408C6A26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88017" y="8061791"/>
              <a:ext cx="15263" cy="1119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8" name="Line 128">
              <a:extLst>
                <a:ext uri="{FF2B5EF4-FFF2-40B4-BE49-F238E27FC236}">
                  <a16:creationId xmlns:a16="http://schemas.microsoft.com/office/drawing/2014/main" id="{A0F65A84-90DF-47D1-96E2-35685513B6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23630" y="8032283"/>
              <a:ext cx="30525" cy="1831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39" name="Line 129">
              <a:extLst>
                <a:ext uri="{FF2B5EF4-FFF2-40B4-BE49-F238E27FC236}">
                  <a16:creationId xmlns:a16="http://schemas.microsoft.com/office/drawing/2014/main" id="{86493A5F-F1BE-4C00-A5A8-F7EA374091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73488" y="8001758"/>
              <a:ext cx="30525" cy="1831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1" name="Line 130">
              <a:extLst>
                <a:ext uri="{FF2B5EF4-FFF2-40B4-BE49-F238E27FC236}">
                  <a16:creationId xmlns:a16="http://schemas.microsoft.com/office/drawing/2014/main" id="{BCB1EA0A-8C3F-4BEF-9CD5-46F165B918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24363" y="7972250"/>
              <a:ext cx="28490" cy="1831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2" name="Line 131">
              <a:extLst>
                <a:ext uri="{FF2B5EF4-FFF2-40B4-BE49-F238E27FC236}">
                  <a16:creationId xmlns:a16="http://schemas.microsoft.com/office/drawing/2014/main" id="{A1492636-8C0A-4F1E-85A6-1F4A8171DA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73204" y="7941725"/>
              <a:ext cx="30525" cy="1831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3" name="Line 132">
              <a:extLst>
                <a:ext uri="{FF2B5EF4-FFF2-40B4-BE49-F238E27FC236}">
                  <a16:creationId xmlns:a16="http://schemas.microsoft.com/office/drawing/2014/main" id="{EB12E741-963C-49B9-8333-8C3DC76E91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23062" y="7912218"/>
              <a:ext cx="30525" cy="1729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4" name="Line 133">
              <a:extLst>
                <a:ext uri="{FF2B5EF4-FFF2-40B4-BE49-F238E27FC236}">
                  <a16:creationId xmlns:a16="http://schemas.microsoft.com/office/drawing/2014/main" id="{0D4EFB58-0533-4081-9487-47A6308A24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73937" y="7881692"/>
              <a:ext cx="29508" cy="1729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5" name="Line 134">
              <a:extLst>
                <a:ext uri="{FF2B5EF4-FFF2-40B4-BE49-F238E27FC236}">
                  <a16:creationId xmlns:a16="http://schemas.microsoft.com/office/drawing/2014/main" id="{06CE211F-80EE-4C04-9CCC-B7EC1C63B0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23795" y="7861342"/>
              <a:ext cx="14245" cy="814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6" name="Line 135">
              <a:extLst>
                <a:ext uri="{FF2B5EF4-FFF2-40B4-BE49-F238E27FC236}">
                  <a16:creationId xmlns:a16="http://schemas.microsoft.com/office/drawing/2014/main" id="{216E0E6C-B835-42F1-A490-8BB6E7B520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040" y="7797239"/>
              <a:ext cx="0" cy="3459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7" name="Line 136">
              <a:extLst>
                <a:ext uri="{FF2B5EF4-FFF2-40B4-BE49-F238E27FC236}">
                  <a16:creationId xmlns:a16="http://schemas.microsoft.com/office/drawing/2014/main" id="{6CF894B2-BD51-4A00-A453-CDB12D1BBB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38040" y="7890850"/>
              <a:ext cx="0" cy="34595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8" name="Freeform 137">
              <a:extLst>
                <a:ext uri="{FF2B5EF4-FFF2-40B4-BE49-F238E27FC236}">
                  <a16:creationId xmlns:a16="http://schemas.microsoft.com/office/drawing/2014/main" id="{29D7F8D3-CEA4-43CA-B1B7-47252AECB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2" y="7797239"/>
              <a:ext cx="5901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49" name="Freeform 138">
              <a:extLst>
                <a:ext uri="{FF2B5EF4-FFF2-40B4-BE49-F238E27FC236}">
                  <a16:creationId xmlns:a16="http://schemas.microsoft.com/office/drawing/2014/main" id="{8581B530-BFB4-4203-8E86-EC16CBFC7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532" y="7925445"/>
              <a:ext cx="59015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0" name="Line 139">
              <a:extLst>
                <a:ext uri="{FF2B5EF4-FFF2-40B4-BE49-F238E27FC236}">
                  <a16:creationId xmlns:a16="http://schemas.microsoft.com/office/drawing/2014/main" id="{FEBD3849-BD00-48AD-B51B-89702DB8B0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38040" y="7854219"/>
              <a:ext cx="16280" cy="712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1" name="Line 140">
              <a:extLst>
                <a:ext uri="{FF2B5EF4-FFF2-40B4-BE49-F238E27FC236}">
                  <a16:creationId xmlns:a16="http://schemas.microsoft.com/office/drawing/2014/main" id="{1AC1839E-67BF-43AA-92A4-A43451B43F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76705" y="7833869"/>
              <a:ext cx="33578" cy="1322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2" name="Line 141">
              <a:extLst>
                <a:ext uri="{FF2B5EF4-FFF2-40B4-BE49-F238E27FC236}">
                  <a16:creationId xmlns:a16="http://schemas.microsoft.com/office/drawing/2014/main" id="{7B479645-364D-40F3-ACB9-3303958BA8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31650" y="7814537"/>
              <a:ext cx="32560" cy="122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3" name="Line 142">
              <a:extLst>
                <a:ext uri="{FF2B5EF4-FFF2-40B4-BE49-F238E27FC236}">
                  <a16:creationId xmlns:a16="http://schemas.microsoft.com/office/drawing/2014/main" id="{D43A4ABE-27F6-43A2-A37B-EDB7663E78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86596" y="7794187"/>
              <a:ext cx="32560" cy="122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4" name="Line 143">
              <a:extLst>
                <a:ext uri="{FF2B5EF4-FFF2-40B4-BE49-F238E27FC236}">
                  <a16:creationId xmlns:a16="http://schemas.microsoft.com/office/drawing/2014/main" id="{497F157C-A44F-4D89-ADD8-AE5E52F559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1541" y="7773837"/>
              <a:ext cx="32560" cy="122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5" name="Line 144">
              <a:extLst>
                <a:ext uri="{FF2B5EF4-FFF2-40B4-BE49-F238E27FC236}">
                  <a16:creationId xmlns:a16="http://schemas.microsoft.com/office/drawing/2014/main" id="{EF4F3C08-6550-4117-BB9F-6AB1814D01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96486" y="7754504"/>
              <a:ext cx="32560" cy="1119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6" name="Line 145">
              <a:extLst>
                <a:ext uri="{FF2B5EF4-FFF2-40B4-BE49-F238E27FC236}">
                  <a16:creationId xmlns:a16="http://schemas.microsoft.com/office/drawing/2014/main" id="{DE210517-1166-49FA-A366-44859CEC82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51432" y="7734154"/>
              <a:ext cx="32560" cy="1119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7" name="Line 146">
              <a:extLst>
                <a:ext uri="{FF2B5EF4-FFF2-40B4-BE49-F238E27FC236}">
                  <a16:creationId xmlns:a16="http://schemas.microsoft.com/office/drawing/2014/main" id="{CAA3FCBE-C89F-4DDA-AF00-3A036E17E9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8062" y="7639526"/>
              <a:ext cx="0" cy="6410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8" name="Line 147">
              <a:extLst>
                <a:ext uri="{FF2B5EF4-FFF2-40B4-BE49-F238E27FC236}">
                  <a16:creationId xmlns:a16="http://schemas.microsoft.com/office/drawing/2014/main" id="{862CEDF3-9777-490B-8101-4A9EEBCAFC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88062" y="7762644"/>
              <a:ext cx="0" cy="6512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59" name="Freeform 148">
              <a:extLst>
                <a:ext uri="{FF2B5EF4-FFF2-40B4-BE49-F238E27FC236}">
                  <a16:creationId xmlns:a16="http://schemas.microsoft.com/office/drawing/2014/main" id="{A2B11167-E8D2-4ABB-925B-6049D38B9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572" y="7639526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0" name="Freeform 149">
              <a:extLst>
                <a:ext uri="{FF2B5EF4-FFF2-40B4-BE49-F238E27FC236}">
                  <a16:creationId xmlns:a16="http://schemas.microsoft.com/office/drawing/2014/main" id="{5A4D56FE-55D1-49F7-AFCB-CF59A1B96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572" y="7827764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1" name="Line 150">
              <a:extLst>
                <a:ext uri="{FF2B5EF4-FFF2-40B4-BE49-F238E27FC236}">
                  <a16:creationId xmlns:a16="http://schemas.microsoft.com/office/drawing/2014/main" id="{D11570F3-8FB5-41C9-8E7C-4CC5894E78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6377" y="7740259"/>
              <a:ext cx="31543" cy="122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2" name="Line 151">
              <a:extLst>
                <a:ext uri="{FF2B5EF4-FFF2-40B4-BE49-F238E27FC236}">
                  <a16:creationId xmlns:a16="http://schemas.microsoft.com/office/drawing/2014/main" id="{FBA283C4-365C-4684-A54B-8C8A5C105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0305" y="7760609"/>
              <a:ext cx="32560" cy="122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3" name="Line 152">
              <a:extLst>
                <a:ext uri="{FF2B5EF4-FFF2-40B4-BE49-F238E27FC236}">
                  <a16:creationId xmlns:a16="http://schemas.microsoft.com/office/drawing/2014/main" id="{34D17C2F-AE01-4E83-877B-A74C9BAB45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5250" y="7781977"/>
              <a:ext cx="31543" cy="122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4" name="Line 153">
              <a:extLst>
                <a:ext uri="{FF2B5EF4-FFF2-40B4-BE49-F238E27FC236}">
                  <a16:creationId xmlns:a16="http://schemas.microsoft.com/office/drawing/2014/main" id="{BF363A18-6B87-4CEF-99B0-C2268AA594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9178" y="7802327"/>
              <a:ext cx="32560" cy="122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5" name="Line 154">
              <a:extLst>
                <a:ext uri="{FF2B5EF4-FFF2-40B4-BE49-F238E27FC236}">
                  <a16:creationId xmlns:a16="http://schemas.microsoft.com/office/drawing/2014/main" id="{11ED9216-7740-46FE-A228-5EA53717DE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24123" y="7823694"/>
              <a:ext cx="31543" cy="122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6" name="Line 155">
              <a:extLst>
                <a:ext uri="{FF2B5EF4-FFF2-40B4-BE49-F238E27FC236}">
                  <a16:creationId xmlns:a16="http://schemas.microsoft.com/office/drawing/2014/main" id="{F5A4866E-80D1-41A8-BD5F-0115125DFA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8052" y="7845062"/>
              <a:ext cx="32560" cy="1221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7" name="Line 156">
              <a:extLst>
                <a:ext uri="{FF2B5EF4-FFF2-40B4-BE49-F238E27FC236}">
                  <a16:creationId xmlns:a16="http://schemas.microsoft.com/office/drawing/2014/main" id="{CCFF3207-E4A7-4731-8B76-156A2FA9E5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2997" y="7865412"/>
              <a:ext cx="6105" cy="3053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8" name="Line 157">
              <a:extLst>
                <a:ext uri="{FF2B5EF4-FFF2-40B4-BE49-F238E27FC236}">
                  <a16:creationId xmlns:a16="http://schemas.microsoft.com/office/drawing/2014/main" id="{C32A0539-09C4-44E9-BFC3-72CE63B70A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9102" y="7789099"/>
              <a:ext cx="0" cy="4985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69" name="Line 158">
              <a:extLst>
                <a:ext uri="{FF2B5EF4-FFF2-40B4-BE49-F238E27FC236}">
                  <a16:creationId xmlns:a16="http://schemas.microsoft.com/office/drawing/2014/main" id="{2F8D3B9C-2373-4164-8E22-D1A80EC1BF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39102" y="7896955"/>
              <a:ext cx="0" cy="4985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70" name="Freeform 159">
              <a:extLst>
                <a:ext uri="{FF2B5EF4-FFF2-40B4-BE49-F238E27FC236}">
                  <a16:creationId xmlns:a16="http://schemas.microsoft.com/office/drawing/2014/main" id="{A97CD2D8-66B9-4E63-A95C-41BC3BA21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9594" y="7789099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71" name="Freeform 160">
              <a:extLst>
                <a:ext uri="{FF2B5EF4-FFF2-40B4-BE49-F238E27FC236}">
                  <a16:creationId xmlns:a16="http://schemas.microsoft.com/office/drawing/2014/main" id="{6648EC70-F3AF-4160-9AA7-6CD6C8D41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9594" y="7946813"/>
              <a:ext cx="57998" cy="0"/>
            </a:xfrm>
            <a:custGeom>
              <a:avLst/>
              <a:gdLst>
                <a:gd name="T0" fmla="*/ 0 w 60"/>
                <a:gd name="T1" fmla="*/ 60 w 60"/>
                <a:gd name="T2" fmla="*/ 0 w 6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0"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72" name="Rectangle 161">
              <a:extLst>
                <a:ext uri="{FF2B5EF4-FFF2-40B4-BE49-F238E27FC236}">
                  <a16:creationId xmlns:a16="http://schemas.microsoft.com/office/drawing/2014/main" id="{1652B850-10B8-4760-9DEE-83904992C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488" y="8149296"/>
              <a:ext cx="57998" cy="5901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73" name="Rectangle 162">
              <a:extLst>
                <a:ext uri="{FF2B5EF4-FFF2-40B4-BE49-F238E27FC236}">
                  <a16:creationId xmlns:a16="http://schemas.microsoft.com/office/drawing/2014/main" id="{8AD3A571-18DF-4DF7-92CF-B868424E9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8510" y="8043476"/>
              <a:ext cx="57998" cy="5901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74" name="Rectangle 163">
              <a:extLst>
                <a:ext uri="{FF2B5EF4-FFF2-40B4-BE49-F238E27FC236}">
                  <a16:creationId xmlns:a16="http://schemas.microsoft.com/office/drawing/2014/main" id="{D9B892D8-BD59-49A0-8711-EB73D7DE3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532" y="7831834"/>
              <a:ext cx="59015" cy="5901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75" name="Rectangle 164">
              <a:extLst>
                <a:ext uri="{FF2B5EF4-FFF2-40B4-BE49-F238E27FC236}">
                  <a16:creationId xmlns:a16="http://schemas.microsoft.com/office/drawing/2014/main" id="{C6DECE0D-8D57-4B7E-868B-E51E3BE2A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572" y="7703629"/>
              <a:ext cx="57998" cy="5901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876" name="Rectangle 165">
              <a:extLst>
                <a:ext uri="{FF2B5EF4-FFF2-40B4-BE49-F238E27FC236}">
                  <a16:creationId xmlns:a16="http://schemas.microsoft.com/office/drawing/2014/main" id="{91E944A1-6CDD-48A2-959C-1FD8E67F3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9594" y="7838957"/>
              <a:ext cx="57998" cy="57998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7" name="Rectangle 215">
              <a:extLst>
                <a:ext uri="{FF2B5EF4-FFF2-40B4-BE49-F238E27FC236}">
                  <a16:creationId xmlns:a16="http://schemas.microsoft.com/office/drawing/2014/main" id="{75343E6A-C5A8-476B-9C1D-D39551CBA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4866" y="8367729"/>
              <a:ext cx="758253" cy="7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800" b="1" dirty="0">
                  <a:solidFill>
                    <a:srgbClr val="000000"/>
                  </a:solidFill>
                </a:rPr>
                <a:t>Days post immunization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323" name="TextBox 1322">
            <a:extLst>
              <a:ext uri="{FF2B5EF4-FFF2-40B4-BE49-F238E27FC236}">
                <a16:creationId xmlns:a16="http://schemas.microsoft.com/office/drawing/2014/main" id="{5DB716EB-84F9-4CA0-8594-7517E9202FBF}"/>
              </a:ext>
            </a:extLst>
          </p:cNvPr>
          <p:cNvSpPr txBox="1"/>
          <p:nvPr/>
        </p:nvSpPr>
        <p:spPr>
          <a:xfrm>
            <a:off x="5460627" y="5104482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324" name="TextBox 1323">
            <a:extLst>
              <a:ext uri="{FF2B5EF4-FFF2-40B4-BE49-F238E27FC236}">
                <a16:creationId xmlns:a16="http://schemas.microsoft.com/office/drawing/2014/main" id="{B7C3BA11-CC50-41AD-9ACF-21D987659FB3}"/>
              </a:ext>
            </a:extLst>
          </p:cNvPr>
          <p:cNvSpPr txBox="1"/>
          <p:nvPr/>
        </p:nvSpPr>
        <p:spPr>
          <a:xfrm>
            <a:off x="5812675" y="4959021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325" name="TextBox 1324">
            <a:extLst>
              <a:ext uri="{FF2B5EF4-FFF2-40B4-BE49-F238E27FC236}">
                <a16:creationId xmlns:a16="http://schemas.microsoft.com/office/drawing/2014/main" id="{2B06A60D-9C41-4C98-9766-78BECA6A25CA}"/>
              </a:ext>
            </a:extLst>
          </p:cNvPr>
          <p:cNvSpPr txBox="1"/>
          <p:nvPr/>
        </p:nvSpPr>
        <p:spPr>
          <a:xfrm>
            <a:off x="3277495" y="5020317"/>
            <a:ext cx="4885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LNs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6" name="TextBox 1325">
            <a:extLst>
              <a:ext uri="{FF2B5EF4-FFF2-40B4-BE49-F238E27FC236}">
                <a16:creationId xmlns:a16="http://schemas.microsoft.com/office/drawing/2014/main" id="{47658B53-1062-4017-BA02-06DFE5A64613}"/>
              </a:ext>
            </a:extLst>
          </p:cNvPr>
          <p:cNvSpPr txBox="1"/>
          <p:nvPr/>
        </p:nvSpPr>
        <p:spPr>
          <a:xfrm>
            <a:off x="5142185" y="5020317"/>
            <a:ext cx="4885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CNS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BC49DE-E890-477D-93CE-CC7F553D38B2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79"/>
          <a:stretch/>
        </p:blipFill>
        <p:spPr>
          <a:xfrm>
            <a:off x="227847" y="383500"/>
            <a:ext cx="2165191" cy="2880000"/>
          </a:xfrm>
          <a:prstGeom prst="rect">
            <a:avLst/>
          </a:prstGeom>
        </p:spPr>
      </p:pic>
      <p:sp>
        <p:nvSpPr>
          <p:cNvPr id="877" name="TextBox 876">
            <a:extLst>
              <a:ext uri="{FF2B5EF4-FFF2-40B4-BE49-F238E27FC236}">
                <a16:creationId xmlns:a16="http://schemas.microsoft.com/office/drawing/2014/main" id="{F999E74C-E525-46D7-8822-B7E5C5F24A6A}"/>
              </a:ext>
            </a:extLst>
          </p:cNvPr>
          <p:cNvSpPr txBox="1"/>
          <p:nvPr/>
        </p:nvSpPr>
        <p:spPr>
          <a:xfrm>
            <a:off x="815534" y="172632"/>
            <a:ext cx="4549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8" name="TextBox 877">
            <a:extLst>
              <a:ext uri="{FF2B5EF4-FFF2-40B4-BE49-F238E27FC236}">
                <a16:creationId xmlns:a16="http://schemas.microsoft.com/office/drawing/2014/main" id="{B26F0DAC-2ED1-48C2-B579-0F3757D3148F}"/>
              </a:ext>
            </a:extLst>
          </p:cNvPr>
          <p:cNvSpPr txBox="1"/>
          <p:nvPr/>
        </p:nvSpPr>
        <p:spPr>
          <a:xfrm>
            <a:off x="1609587" y="179971"/>
            <a:ext cx="6478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PTGDR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zh-CN" alt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9" name="Straight Connector 878">
            <a:extLst>
              <a:ext uri="{FF2B5EF4-FFF2-40B4-BE49-F238E27FC236}">
                <a16:creationId xmlns:a16="http://schemas.microsoft.com/office/drawing/2014/main" id="{C77C22F3-A4AE-4DD8-8D48-AADD5D432BF1}"/>
              </a:ext>
            </a:extLst>
          </p:cNvPr>
          <p:cNvCxnSpPr/>
          <p:nvPr/>
        </p:nvCxnSpPr>
        <p:spPr>
          <a:xfrm>
            <a:off x="509907" y="349989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0" name="Straight Connector 879">
            <a:extLst>
              <a:ext uri="{FF2B5EF4-FFF2-40B4-BE49-F238E27FC236}">
                <a16:creationId xmlns:a16="http://schemas.microsoft.com/office/drawing/2014/main" id="{D43455EE-BD9D-42A5-9810-C6E09B1EC086}"/>
              </a:ext>
            </a:extLst>
          </p:cNvPr>
          <p:cNvCxnSpPr/>
          <p:nvPr/>
        </p:nvCxnSpPr>
        <p:spPr>
          <a:xfrm>
            <a:off x="1454976" y="349105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ECD6FB7-ECBE-4137-9CDC-0246051B7F8F}"/>
              </a:ext>
            </a:extLst>
          </p:cNvPr>
          <p:cNvSpPr txBox="1"/>
          <p:nvPr/>
        </p:nvSpPr>
        <p:spPr>
          <a:xfrm>
            <a:off x="4357907" y="3308735"/>
            <a:ext cx="240099" cy="25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31">
            <a:extLst>
              <a:ext uri="{FF2B5EF4-FFF2-40B4-BE49-F238E27FC236}">
                <a16:creationId xmlns:a16="http://schemas.microsoft.com/office/drawing/2014/main" id="{57826D88-7698-457F-9FA1-C1D38C203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0339" y="4054705"/>
            <a:ext cx="8526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HK" sz="800" b="1" i="0" dirty="0">
                <a:cs typeface="Arial" panose="020B0604020202020204" pitchFamily="34" charset="0"/>
              </a:rPr>
              <a:t>4-5wk B6/PTGDR</a:t>
            </a:r>
            <a:r>
              <a:rPr lang="en-US" altLang="zh-HK" sz="800" b="1" i="0" baseline="30000" dirty="0">
                <a:cs typeface="Arial" panose="020B0604020202020204" pitchFamily="34" charset="0"/>
              </a:rPr>
              <a:t>-/-</a:t>
            </a:r>
            <a:endParaRPr lang="en-US" altLang="zh-CN" sz="800" b="1" i="0" baseline="30000" dirty="0">
              <a:cs typeface="Arial" panose="020B0604020202020204" pitchFamily="34" charset="0"/>
            </a:endParaRPr>
          </a:p>
        </p:txBody>
      </p:sp>
      <p:grpSp>
        <p:nvGrpSpPr>
          <p:cNvPr id="1500" name="Group 1499">
            <a:extLst>
              <a:ext uri="{FF2B5EF4-FFF2-40B4-BE49-F238E27FC236}">
                <a16:creationId xmlns:a16="http://schemas.microsoft.com/office/drawing/2014/main" id="{E1D5A7BD-C108-40B3-AE24-4EFF91ADFC3C}"/>
              </a:ext>
            </a:extLst>
          </p:cNvPr>
          <p:cNvGrpSpPr/>
          <p:nvPr/>
        </p:nvGrpSpPr>
        <p:grpSpPr>
          <a:xfrm>
            <a:off x="4416601" y="3401168"/>
            <a:ext cx="1939698" cy="1543060"/>
            <a:chOff x="4049348" y="3412634"/>
            <a:chExt cx="1939698" cy="1543060"/>
          </a:xfrm>
        </p:grpSpPr>
        <p:sp>
          <p:nvSpPr>
            <p:cNvPr id="61" name="Line 27">
              <a:extLst>
                <a:ext uri="{FF2B5EF4-FFF2-40B4-BE49-F238E27FC236}">
                  <a16:creationId xmlns:a16="http://schemas.microsoft.com/office/drawing/2014/main" id="{6ED6DB93-6536-4CA1-9963-8EC855EF4A5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426325" y="4215255"/>
              <a:ext cx="0" cy="5400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F5C9193-3939-4B08-ACC4-C59B5A0B867C}"/>
                </a:ext>
              </a:extLst>
            </p:cNvPr>
            <p:cNvSpPr/>
            <p:nvPr/>
          </p:nvSpPr>
          <p:spPr>
            <a:xfrm>
              <a:off x="4608311" y="4397280"/>
              <a:ext cx="891061" cy="1243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Group 22">
              <a:extLst>
                <a:ext uri="{FF2B5EF4-FFF2-40B4-BE49-F238E27FC236}">
                  <a16:creationId xmlns:a16="http://schemas.microsoft.com/office/drawing/2014/main" id="{42FECC1B-B0FA-4BD5-B26C-24A5976634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49348" y="3814730"/>
              <a:ext cx="432000" cy="299587"/>
              <a:chOff x="3832" y="1632"/>
              <a:chExt cx="1180" cy="824"/>
            </a:xfrm>
          </p:grpSpPr>
          <p:sp>
            <p:nvSpPr>
              <p:cNvPr id="22" name="Freeform 23">
                <a:extLst>
                  <a:ext uri="{FF2B5EF4-FFF2-40B4-BE49-F238E27FC236}">
                    <a16:creationId xmlns:a16="http://schemas.microsoft.com/office/drawing/2014/main" id="{98D3505D-6823-4A84-8B5C-1F81D4DF85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12" y="1872"/>
                <a:ext cx="243" cy="187"/>
              </a:xfrm>
              <a:custGeom>
                <a:avLst/>
                <a:gdLst>
                  <a:gd name="T0" fmla="*/ 141 w 243"/>
                  <a:gd name="T1" fmla="*/ 187 h 187"/>
                  <a:gd name="T2" fmla="*/ 243 w 243"/>
                  <a:gd name="T3" fmla="*/ 126 h 187"/>
                  <a:gd name="T4" fmla="*/ 232 w 243"/>
                  <a:gd name="T5" fmla="*/ 76 h 187"/>
                  <a:gd name="T6" fmla="*/ 202 w 243"/>
                  <a:gd name="T7" fmla="*/ 56 h 187"/>
                  <a:gd name="T8" fmla="*/ 131 w 243"/>
                  <a:gd name="T9" fmla="*/ 5 h 187"/>
                  <a:gd name="T10" fmla="*/ 0 w 243"/>
                  <a:gd name="T11" fmla="*/ 0 h 187"/>
                  <a:gd name="T12" fmla="*/ 48 w 243"/>
                  <a:gd name="T13" fmla="*/ 144 h 1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3"/>
                  <a:gd name="T22" fmla="*/ 0 h 187"/>
                  <a:gd name="T23" fmla="*/ 243 w 243"/>
                  <a:gd name="T24" fmla="*/ 187 h 1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3" h="187">
                    <a:moveTo>
                      <a:pt x="141" y="187"/>
                    </a:moveTo>
                    <a:cubicBezTo>
                      <a:pt x="198" y="178"/>
                      <a:pt x="224" y="181"/>
                      <a:pt x="243" y="126"/>
                    </a:cubicBezTo>
                    <a:cubicBezTo>
                      <a:pt x="239" y="109"/>
                      <a:pt x="241" y="91"/>
                      <a:pt x="232" y="76"/>
                    </a:cubicBezTo>
                    <a:cubicBezTo>
                      <a:pt x="226" y="66"/>
                      <a:pt x="211" y="64"/>
                      <a:pt x="202" y="56"/>
                    </a:cubicBezTo>
                    <a:cubicBezTo>
                      <a:pt x="178" y="36"/>
                      <a:pt x="160" y="19"/>
                      <a:pt x="131" y="5"/>
                    </a:cubicBezTo>
                    <a:lnTo>
                      <a:pt x="0" y="0"/>
                    </a:lnTo>
                    <a:lnTo>
                      <a:pt x="48" y="144"/>
                    </a:lnTo>
                  </a:path>
                </a:pathLst>
              </a:custGeom>
              <a:solidFill>
                <a:srgbClr val="FF99CC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24">
                <a:extLst>
                  <a:ext uri="{FF2B5EF4-FFF2-40B4-BE49-F238E27FC236}">
                    <a16:creationId xmlns:a16="http://schemas.microsoft.com/office/drawing/2014/main" id="{B2641FA8-0937-4D5E-9EF8-2D521F40AB8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48" y="1819"/>
                <a:ext cx="1064" cy="573"/>
              </a:xfrm>
              <a:custGeom>
                <a:avLst/>
                <a:gdLst>
                  <a:gd name="T0" fmla="*/ 1064 w 1064"/>
                  <a:gd name="T1" fmla="*/ 364 h 573"/>
                  <a:gd name="T2" fmla="*/ 983 w 1064"/>
                  <a:gd name="T3" fmla="*/ 263 h 573"/>
                  <a:gd name="T4" fmla="*/ 822 w 1064"/>
                  <a:gd name="T5" fmla="*/ 192 h 573"/>
                  <a:gd name="T6" fmla="*/ 761 w 1064"/>
                  <a:gd name="T7" fmla="*/ 172 h 573"/>
                  <a:gd name="T8" fmla="*/ 700 w 1064"/>
                  <a:gd name="T9" fmla="*/ 202 h 573"/>
                  <a:gd name="T10" fmla="*/ 609 w 1064"/>
                  <a:gd name="T11" fmla="*/ 141 h 573"/>
                  <a:gd name="T12" fmla="*/ 589 w 1064"/>
                  <a:gd name="T13" fmla="*/ 111 h 573"/>
                  <a:gd name="T14" fmla="*/ 549 w 1064"/>
                  <a:gd name="T15" fmla="*/ 91 h 573"/>
                  <a:gd name="T16" fmla="*/ 519 w 1064"/>
                  <a:gd name="T17" fmla="*/ 61 h 573"/>
                  <a:gd name="T18" fmla="*/ 347 w 1064"/>
                  <a:gd name="T19" fmla="*/ 0 h 573"/>
                  <a:gd name="T20" fmla="*/ 215 w 1064"/>
                  <a:gd name="T21" fmla="*/ 10 h 573"/>
                  <a:gd name="T22" fmla="*/ 155 w 1064"/>
                  <a:gd name="T23" fmla="*/ 30 h 573"/>
                  <a:gd name="T24" fmla="*/ 124 w 1064"/>
                  <a:gd name="T25" fmla="*/ 61 h 573"/>
                  <a:gd name="T26" fmla="*/ 94 w 1064"/>
                  <a:gd name="T27" fmla="*/ 71 h 573"/>
                  <a:gd name="T28" fmla="*/ 44 w 1064"/>
                  <a:gd name="T29" fmla="*/ 111 h 573"/>
                  <a:gd name="T30" fmla="*/ 3 w 1064"/>
                  <a:gd name="T31" fmla="*/ 192 h 573"/>
                  <a:gd name="T32" fmla="*/ 13 w 1064"/>
                  <a:gd name="T33" fmla="*/ 384 h 573"/>
                  <a:gd name="T34" fmla="*/ 44 w 1064"/>
                  <a:gd name="T35" fmla="*/ 394 h 573"/>
                  <a:gd name="T36" fmla="*/ 64 w 1064"/>
                  <a:gd name="T37" fmla="*/ 424 h 573"/>
                  <a:gd name="T38" fmla="*/ 377 w 1064"/>
                  <a:gd name="T39" fmla="*/ 515 h 573"/>
                  <a:gd name="T40" fmla="*/ 488 w 1064"/>
                  <a:gd name="T41" fmla="*/ 566 h 573"/>
                  <a:gd name="T42" fmla="*/ 741 w 1064"/>
                  <a:gd name="T43" fmla="*/ 525 h 573"/>
                  <a:gd name="T44" fmla="*/ 822 w 1064"/>
                  <a:gd name="T45" fmla="*/ 465 h 573"/>
                  <a:gd name="T46" fmla="*/ 1024 w 1064"/>
                  <a:gd name="T47" fmla="*/ 434 h 573"/>
                  <a:gd name="T48" fmla="*/ 1064 w 1064"/>
                  <a:gd name="T49" fmla="*/ 364 h 57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64"/>
                  <a:gd name="T76" fmla="*/ 0 h 573"/>
                  <a:gd name="T77" fmla="*/ 1064 w 1064"/>
                  <a:gd name="T78" fmla="*/ 573 h 57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64" h="573">
                    <a:moveTo>
                      <a:pt x="1064" y="364"/>
                    </a:moveTo>
                    <a:cubicBezTo>
                      <a:pt x="1048" y="314"/>
                      <a:pt x="1032" y="279"/>
                      <a:pt x="983" y="263"/>
                    </a:cubicBezTo>
                    <a:cubicBezTo>
                      <a:pt x="941" y="218"/>
                      <a:pt x="880" y="208"/>
                      <a:pt x="822" y="192"/>
                    </a:cubicBezTo>
                    <a:cubicBezTo>
                      <a:pt x="801" y="186"/>
                      <a:pt x="761" y="172"/>
                      <a:pt x="761" y="172"/>
                    </a:cubicBezTo>
                    <a:cubicBezTo>
                      <a:pt x="749" y="180"/>
                      <a:pt x="718" y="205"/>
                      <a:pt x="700" y="202"/>
                    </a:cubicBezTo>
                    <a:cubicBezTo>
                      <a:pt x="671" y="198"/>
                      <a:pt x="627" y="164"/>
                      <a:pt x="609" y="141"/>
                    </a:cubicBezTo>
                    <a:cubicBezTo>
                      <a:pt x="601" y="132"/>
                      <a:pt x="598" y="119"/>
                      <a:pt x="589" y="111"/>
                    </a:cubicBezTo>
                    <a:cubicBezTo>
                      <a:pt x="578" y="101"/>
                      <a:pt x="561" y="100"/>
                      <a:pt x="549" y="91"/>
                    </a:cubicBezTo>
                    <a:cubicBezTo>
                      <a:pt x="537" y="83"/>
                      <a:pt x="531" y="68"/>
                      <a:pt x="519" y="61"/>
                    </a:cubicBezTo>
                    <a:cubicBezTo>
                      <a:pt x="476" y="37"/>
                      <a:pt x="395" y="12"/>
                      <a:pt x="347" y="0"/>
                    </a:cubicBezTo>
                    <a:cubicBezTo>
                      <a:pt x="303" y="3"/>
                      <a:pt x="259" y="3"/>
                      <a:pt x="215" y="10"/>
                    </a:cubicBezTo>
                    <a:cubicBezTo>
                      <a:pt x="194" y="13"/>
                      <a:pt x="155" y="30"/>
                      <a:pt x="155" y="30"/>
                    </a:cubicBezTo>
                    <a:cubicBezTo>
                      <a:pt x="145" y="40"/>
                      <a:pt x="136" y="53"/>
                      <a:pt x="124" y="61"/>
                    </a:cubicBezTo>
                    <a:cubicBezTo>
                      <a:pt x="115" y="67"/>
                      <a:pt x="102" y="64"/>
                      <a:pt x="94" y="71"/>
                    </a:cubicBezTo>
                    <a:cubicBezTo>
                      <a:pt x="29" y="123"/>
                      <a:pt x="119" y="86"/>
                      <a:pt x="44" y="111"/>
                    </a:cubicBezTo>
                    <a:cubicBezTo>
                      <a:pt x="32" y="143"/>
                      <a:pt x="14" y="160"/>
                      <a:pt x="3" y="192"/>
                    </a:cubicBezTo>
                    <a:cubicBezTo>
                      <a:pt x="6" y="256"/>
                      <a:pt x="0" y="321"/>
                      <a:pt x="13" y="384"/>
                    </a:cubicBezTo>
                    <a:cubicBezTo>
                      <a:pt x="15" y="395"/>
                      <a:pt x="35" y="387"/>
                      <a:pt x="44" y="394"/>
                    </a:cubicBezTo>
                    <a:cubicBezTo>
                      <a:pt x="53" y="401"/>
                      <a:pt x="57" y="414"/>
                      <a:pt x="64" y="424"/>
                    </a:cubicBezTo>
                    <a:cubicBezTo>
                      <a:pt x="113" y="573"/>
                      <a:pt x="161" y="507"/>
                      <a:pt x="377" y="515"/>
                    </a:cubicBezTo>
                    <a:cubicBezTo>
                      <a:pt x="467" y="561"/>
                      <a:pt x="429" y="546"/>
                      <a:pt x="488" y="566"/>
                    </a:cubicBezTo>
                    <a:cubicBezTo>
                      <a:pt x="789" y="551"/>
                      <a:pt x="613" y="572"/>
                      <a:pt x="741" y="525"/>
                    </a:cubicBezTo>
                    <a:cubicBezTo>
                      <a:pt x="765" y="490"/>
                      <a:pt x="782" y="478"/>
                      <a:pt x="822" y="465"/>
                    </a:cubicBezTo>
                    <a:cubicBezTo>
                      <a:pt x="913" y="405"/>
                      <a:pt x="779" y="486"/>
                      <a:pt x="1024" y="434"/>
                    </a:cubicBezTo>
                    <a:cubicBezTo>
                      <a:pt x="1044" y="430"/>
                      <a:pt x="1050" y="378"/>
                      <a:pt x="1064" y="3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Oval 25">
                <a:extLst>
                  <a:ext uri="{FF2B5EF4-FFF2-40B4-BE49-F238E27FC236}">
                    <a16:creationId xmlns:a16="http://schemas.microsoft.com/office/drawing/2014/main" id="{834C74E8-C104-4D0E-9052-D7FDEE1930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52" y="2064"/>
                <a:ext cx="48" cy="9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TW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26">
                <a:extLst>
                  <a:ext uri="{FF2B5EF4-FFF2-40B4-BE49-F238E27FC236}">
                    <a16:creationId xmlns:a16="http://schemas.microsoft.com/office/drawing/2014/main" id="{5C0D80E1-1954-4961-9233-C427683CB20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32" y="1632"/>
                <a:ext cx="176" cy="824"/>
              </a:xfrm>
              <a:custGeom>
                <a:avLst/>
                <a:gdLst>
                  <a:gd name="T0" fmla="*/ 152 w 176"/>
                  <a:gd name="T1" fmla="*/ 576 h 824"/>
                  <a:gd name="T2" fmla="*/ 152 w 176"/>
                  <a:gd name="T3" fmla="*/ 816 h 824"/>
                  <a:gd name="T4" fmla="*/ 8 w 176"/>
                  <a:gd name="T5" fmla="*/ 528 h 824"/>
                  <a:gd name="T6" fmla="*/ 104 w 176"/>
                  <a:gd name="T7" fmla="*/ 288 h 824"/>
                  <a:gd name="T8" fmla="*/ 8 w 176"/>
                  <a:gd name="T9" fmla="*/ 0 h 8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824"/>
                  <a:gd name="T17" fmla="*/ 176 w 176"/>
                  <a:gd name="T18" fmla="*/ 824 h 8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824">
                    <a:moveTo>
                      <a:pt x="152" y="576"/>
                    </a:moveTo>
                    <a:cubicBezTo>
                      <a:pt x="164" y="700"/>
                      <a:pt x="176" y="824"/>
                      <a:pt x="152" y="816"/>
                    </a:cubicBezTo>
                    <a:cubicBezTo>
                      <a:pt x="128" y="808"/>
                      <a:pt x="16" y="616"/>
                      <a:pt x="8" y="528"/>
                    </a:cubicBezTo>
                    <a:cubicBezTo>
                      <a:pt x="0" y="440"/>
                      <a:pt x="104" y="376"/>
                      <a:pt x="104" y="288"/>
                    </a:cubicBezTo>
                    <a:cubicBezTo>
                      <a:pt x="104" y="200"/>
                      <a:pt x="24" y="48"/>
                      <a:pt x="8" y="0"/>
                    </a:cubicBez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8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Line 76">
              <a:extLst>
                <a:ext uri="{FF2B5EF4-FFF2-40B4-BE49-F238E27FC236}">
                  <a16:creationId xmlns:a16="http://schemas.microsoft.com/office/drawing/2014/main" id="{722F8817-F520-49C8-B7A6-8420AAA139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49046" y="4023240"/>
              <a:ext cx="14400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Line 27">
              <a:extLst>
                <a:ext uri="{FF2B5EF4-FFF2-40B4-BE49-F238E27FC236}">
                  <a16:creationId xmlns:a16="http://schemas.microsoft.com/office/drawing/2014/main" id="{0FC60F66-C211-4503-BF84-9476178B23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1311" y="3599573"/>
              <a:ext cx="0" cy="23691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 Box 30">
              <a:extLst>
                <a:ext uri="{FF2B5EF4-FFF2-40B4-BE49-F238E27FC236}">
                  <a16:creationId xmlns:a16="http://schemas.microsoft.com/office/drawing/2014/main" id="{4CC0AA14-EBD7-4263-A9BE-0910013269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2329" y="3999424"/>
              <a:ext cx="125160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D0  D1  D2  D3  D4  D5                                                             </a:t>
              </a:r>
              <a:endParaRPr lang="en-US" altLang="zh-CN" sz="800" b="1" i="0" baseline="30000" dirty="0">
                <a:cs typeface="Arial" panose="020B0604020202020204" pitchFamily="34" charset="0"/>
              </a:endParaRPr>
            </a:p>
          </p:txBody>
        </p:sp>
        <p:sp>
          <p:nvSpPr>
            <p:cNvPr id="41" name="Text Box 34">
              <a:extLst>
                <a:ext uri="{FF2B5EF4-FFF2-40B4-BE49-F238E27FC236}">
                  <a16:creationId xmlns:a16="http://schemas.microsoft.com/office/drawing/2014/main" id="{A5D6944F-32CB-4473-90E0-352C801D67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6503" y="3565786"/>
              <a:ext cx="539690" cy="74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s.c.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193DFE5-4D1A-4E30-9173-908B4D396F2A}"/>
                </a:ext>
              </a:extLst>
            </p:cNvPr>
            <p:cNvCxnSpPr/>
            <p:nvPr/>
          </p:nvCxnSpPr>
          <p:spPr>
            <a:xfrm>
              <a:off x="4860940" y="3897079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E152B3C-6C17-451B-ABA2-52B91B6689D9}"/>
                </a:ext>
              </a:extLst>
            </p:cNvPr>
            <p:cNvCxnSpPr/>
            <p:nvPr/>
          </p:nvCxnSpPr>
          <p:spPr>
            <a:xfrm>
              <a:off x="5227419" y="3899113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 Box 34">
              <a:extLst>
                <a:ext uri="{FF2B5EF4-FFF2-40B4-BE49-F238E27FC236}">
                  <a16:creationId xmlns:a16="http://schemas.microsoft.com/office/drawing/2014/main" id="{57BD09E8-098D-486D-91E0-549B93F0E8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26054" y="4357855"/>
              <a:ext cx="979939" cy="743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Pertussis toxin </a:t>
              </a:r>
            </a:p>
          </p:txBody>
        </p:sp>
        <p:sp>
          <p:nvSpPr>
            <p:cNvPr id="45" name="Line 27">
              <a:extLst>
                <a:ext uri="{FF2B5EF4-FFF2-40B4-BE49-F238E27FC236}">
                  <a16:creationId xmlns:a16="http://schemas.microsoft.com/office/drawing/2014/main" id="{B0DE792B-ED6A-483E-9CFA-B731C5FDC63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865690" y="4165469"/>
              <a:ext cx="0" cy="23691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Line 27">
              <a:extLst>
                <a:ext uri="{FF2B5EF4-FFF2-40B4-BE49-F238E27FC236}">
                  <a16:creationId xmlns:a16="http://schemas.microsoft.com/office/drawing/2014/main" id="{F2506176-2834-45DB-BE71-27DE5CFA244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236533" y="4163399"/>
              <a:ext cx="0" cy="23691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 Box 34">
              <a:extLst>
                <a:ext uri="{FF2B5EF4-FFF2-40B4-BE49-F238E27FC236}">
                  <a16:creationId xmlns:a16="http://schemas.microsoft.com/office/drawing/2014/main" id="{033787C4-7468-438F-8D35-CEDC24767B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9928" y="3412634"/>
              <a:ext cx="1631034" cy="74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i="0" dirty="0">
                  <a:cs typeface="Arial" panose="020B0604020202020204" pitchFamily="34" charset="0"/>
                </a:rPr>
                <a:t>MOG</a:t>
              </a:r>
              <a:r>
                <a:rPr lang="en-US" altLang="zh-HK" sz="800" b="1" i="0" baseline="-25000" dirty="0">
                  <a:cs typeface="Arial" panose="020B0604020202020204" pitchFamily="34" charset="0"/>
                </a:rPr>
                <a:t>35-55</a:t>
              </a:r>
              <a:r>
                <a:rPr lang="en-US" altLang="zh-HK" sz="800" b="1" i="0" dirty="0">
                  <a:cs typeface="Arial" panose="020B0604020202020204" pitchFamily="34" charset="0"/>
                </a:rPr>
                <a:t> peptide in CFA</a:t>
              </a:r>
              <a:endParaRPr lang="en-US" altLang="zh-CN" sz="800" b="1" i="0" dirty="0">
                <a:cs typeface="Arial" panose="020B0604020202020204" pitchFamily="34" charset="0"/>
              </a:endParaRPr>
            </a:p>
          </p:txBody>
        </p:sp>
        <p:sp>
          <p:nvSpPr>
            <p:cNvPr id="52" name="Text Box 34">
              <a:extLst>
                <a:ext uri="{FF2B5EF4-FFF2-40B4-BE49-F238E27FC236}">
                  <a16:creationId xmlns:a16="http://schemas.microsoft.com/office/drawing/2014/main" id="{9A5CF3B0-8659-414B-9101-CCC836707B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9656" y="4195742"/>
              <a:ext cx="539690" cy="74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i.v.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49437CB-0DDD-4718-9AAE-B96F25655EFD}"/>
                </a:ext>
              </a:extLst>
            </p:cNvPr>
            <p:cNvCxnSpPr/>
            <p:nvPr/>
          </p:nvCxnSpPr>
          <p:spPr>
            <a:xfrm>
              <a:off x="5041561" y="3892858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 Box 34">
              <a:extLst>
                <a:ext uri="{FF2B5EF4-FFF2-40B4-BE49-F238E27FC236}">
                  <a16:creationId xmlns:a16="http://schemas.microsoft.com/office/drawing/2014/main" id="{AA069581-468B-49DC-8A9F-12E57287D8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8017" y="4740250"/>
              <a:ext cx="97993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i="0" dirty="0">
                  <a:cs typeface="Arial" panose="020B0604020202020204" pitchFamily="34" charset="0"/>
                </a:rPr>
                <a:t>Anakinra</a:t>
              </a:r>
            </a:p>
          </p:txBody>
        </p:sp>
        <p:sp>
          <p:nvSpPr>
            <p:cNvPr id="55" name="Line 27">
              <a:extLst>
                <a:ext uri="{FF2B5EF4-FFF2-40B4-BE49-F238E27FC236}">
                  <a16:creationId xmlns:a16="http://schemas.microsoft.com/office/drawing/2014/main" id="{E8D30AAA-D837-437A-AB35-279124A3950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246078" y="4521614"/>
              <a:ext cx="0" cy="23691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Line 27">
              <a:extLst>
                <a:ext uri="{FF2B5EF4-FFF2-40B4-BE49-F238E27FC236}">
                  <a16:creationId xmlns:a16="http://schemas.microsoft.com/office/drawing/2014/main" id="{4C95377F-6897-45BB-938C-620F1F74E74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882125" y="4521614"/>
              <a:ext cx="0" cy="23691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727D2E1-C5E2-4A4C-ABAB-76C2824774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77407" y="4758452"/>
              <a:ext cx="925200" cy="19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34">
              <a:extLst>
                <a:ext uri="{FF2B5EF4-FFF2-40B4-BE49-F238E27FC236}">
                  <a16:creationId xmlns:a16="http://schemas.microsoft.com/office/drawing/2014/main" id="{B6BEBE9B-574F-4BCC-ABB4-6C81B218AB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9201" y="4551416"/>
              <a:ext cx="53969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HK" sz="800" b="1" dirty="0" err="1">
                  <a:cs typeface="Arial" panose="020B0604020202020204" pitchFamily="34" charset="0"/>
                </a:rPr>
                <a:t>i.p.</a:t>
              </a:r>
              <a:endParaRPr lang="en-US" altLang="zh-CN" sz="800" b="1" dirty="0">
                <a:cs typeface="Arial" panose="020B0604020202020204" pitchFamily="34" charset="0"/>
              </a:endParaRPr>
            </a:p>
          </p:txBody>
        </p:sp>
        <p:sp>
          <p:nvSpPr>
            <p:cNvPr id="60" name="Line 27">
              <a:extLst>
                <a:ext uri="{FF2B5EF4-FFF2-40B4-BE49-F238E27FC236}">
                  <a16:creationId xmlns:a16="http://schemas.microsoft.com/office/drawing/2014/main" id="{8DDEB83D-19A2-48DB-8BAC-ACE369C3689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064311" y="4518336"/>
              <a:ext cx="0" cy="23691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Line 27">
              <a:extLst>
                <a:ext uri="{FF2B5EF4-FFF2-40B4-BE49-F238E27FC236}">
                  <a16:creationId xmlns:a16="http://schemas.microsoft.com/office/drawing/2014/main" id="{405FEF1B-DEF9-4F94-B5CA-96987269135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612142" y="4215255"/>
              <a:ext cx="0" cy="5400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Line 27">
              <a:extLst>
                <a:ext uri="{FF2B5EF4-FFF2-40B4-BE49-F238E27FC236}">
                  <a16:creationId xmlns:a16="http://schemas.microsoft.com/office/drawing/2014/main" id="{583AB36E-F978-43C2-8888-2D10701783F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797959" y="4215254"/>
              <a:ext cx="0" cy="5400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3198D7CD-8A0C-43E8-8834-B9CFB88913B5}"/>
                </a:ext>
              </a:extLst>
            </p:cNvPr>
            <p:cNvCxnSpPr/>
            <p:nvPr/>
          </p:nvCxnSpPr>
          <p:spPr>
            <a:xfrm>
              <a:off x="5406745" y="3897465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80E61BB-E7AD-433C-AF0D-1D07BFB772F7}"/>
                </a:ext>
              </a:extLst>
            </p:cNvPr>
            <p:cNvCxnSpPr/>
            <p:nvPr/>
          </p:nvCxnSpPr>
          <p:spPr>
            <a:xfrm>
              <a:off x="5785376" y="3896461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D5050A4F-6F45-4224-98E1-86752BB78396}"/>
                </a:ext>
              </a:extLst>
            </p:cNvPr>
            <p:cNvCxnSpPr/>
            <p:nvPr/>
          </p:nvCxnSpPr>
          <p:spPr>
            <a:xfrm>
              <a:off x="5605594" y="3893244"/>
              <a:ext cx="3469" cy="12805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3" name="Group 642">
            <a:extLst>
              <a:ext uri="{FF2B5EF4-FFF2-40B4-BE49-F238E27FC236}">
                <a16:creationId xmlns:a16="http://schemas.microsoft.com/office/drawing/2014/main" id="{264DBC6D-C5EE-4819-990C-24202C923974}"/>
              </a:ext>
            </a:extLst>
          </p:cNvPr>
          <p:cNvGrpSpPr>
            <a:grpSpLocks/>
          </p:cNvGrpSpPr>
          <p:nvPr/>
        </p:nvGrpSpPr>
        <p:grpSpPr>
          <a:xfrm>
            <a:off x="2612518" y="3552423"/>
            <a:ext cx="1800000" cy="1440000"/>
            <a:chOff x="5101586" y="4465638"/>
            <a:chExt cx="1665926" cy="1101011"/>
          </a:xfrm>
        </p:grpSpPr>
        <p:sp>
          <p:nvSpPr>
            <p:cNvPr id="374" name="Line 315">
              <a:extLst>
                <a:ext uri="{FF2B5EF4-FFF2-40B4-BE49-F238E27FC236}">
                  <a16:creationId xmlns:a16="http://schemas.microsoft.com/office/drawing/2014/main" id="{887E734B-8DA4-4C98-8E80-F345D52117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00675" y="5414963"/>
              <a:ext cx="136683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75" name="Line 316">
              <a:extLst>
                <a:ext uri="{FF2B5EF4-FFF2-40B4-BE49-F238E27FC236}">
                  <a16:creationId xmlns:a16="http://schemas.microsoft.com/office/drawing/2014/main" id="{9DF2B3FD-75BE-4EFB-BEB2-B128EC29C2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8788" y="5414963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76" name="Rectangle 317">
              <a:extLst>
                <a:ext uri="{FF2B5EF4-FFF2-40B4-BE49-F238E27FC236}">
                  <a16:creationId xmlns:a16="http://schemas.microsoft.com/office/drawing/2014/main" id="{C138E926-3F5C-4799-BA9F-AC4563D1D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6075" y="5443538"/>
              <a:ext cx="24526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IL-1</a:t>
              </a:r>
              <a:r>
                <a:rPr lang="en-US" altLang="zh-CN" sz="800" b="1" dirty="0">
                  <a:solidFill>
                    <a:srgbClr val="000000"/>
                  </a:solidFill>
                  <a:latin typeface="Symbol" panose="05050102010706020507" pitchFamily="18" charset="2"/>
                </a:rPr>
                <a:t>b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</a:endParaRPr>
            </a:p>
          </p:txBody>
        </p:sp>
        <p:sp>
          <p:nvSpPr>
            <p:cNvPr id="377" name="Line 318">
              <a:extLst>
                <a:ext uri="{FF2B5EF4-FFF2-40B4-BE49-F238E27FC236}">
                  <a16:creationId xmlns:a16="http://schemas.microsoft.com/office/drawing/2014/main" id="{60B3D2C2-C770-4F80-AB18-E5124D1D93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1838" y="5414963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78" name="Rectangle 319">
              <a:extLst>
                <a:ext uri="{FF2B5EF4-FFF2-40B4-BE49-F238E27FC236}">
                  <a16:creationId xmlns:a16="http://schemas.microsoft.com/office/drawing/2014/main" id="{5BFFA0B6-9793-4CE3-B70E-7C1278657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6113" y="5443538"/>
              <a:ext cx="18274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IL-6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9" name="Line 320">
              <a:extLst>
                <a:ext uri="{FF2B5EF4-FFF2-40B4-BE49-F238E27FC236}">
                  <a16:creationId xmlns:a16="http://schemas.microsoft.com/office/drawing/2014/main" id="{98BC1B80-73D7-4AC1-8D55-4723715FD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84888" y="5414963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80" name="Rectangle 321">
              <a:extLst>
                <a:ext uri="{FF2B5EF4-FFF2-40B4-BE49-F238E27FC236}">
                  <a16:creationId xmlns:a16="http://schemas.microsoft.com/office/drawing/2014/main" id="{E6DD5F73-209B-401B-8E35-B52E487A6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8525" y="5443538"/>
              <a:ext cx="24045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IL-10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1" name="Line 322">
              <a:extLst>
                <a:ext uri="{FF2B5EF4-FFF2-40B4-BE49-F238E27FC236}">
                  <a16:creationId xmlns:a16="http://schemas.microsoft.com/office/drawing/2014/main" id="{973A91BE-2369-4E5E-BDB3-F9DDCCEC42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7938" y="5414963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82" name="Rectangle 323">
              <a:extLst>
                <a:ext uri="{FF2B5EF4-FFF2-40B4-BE49-F238E27FC236}">
                  <a16:creationId xmlns:a16="http://schemas.microsoft.com/office/drawing/2014/main" id="{A0409865-CE77-4C5E-81EA-339E99004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1575" y="5443538"/>
              <a:ext cx="24045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IL-12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3" name="Line 324">
              <a:extLst>
                <a:ext uri="{FF2B5EF4-FFF2-40B4-BE49-F238E27FC236}">
                  <a16:creationId xmlns:a16="http://schemas.microsoft.com/office/drawing/2014/main" id="{E9B57F4D-4C90-4525-B0A9-8A8608621A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30988" y="5414963"/>
              <a:ext cx="0" cy="254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84" name="Rectangle 325">
              <a:extLst>
                <a:ext uri="{FF2B5EF4-FFF2-40B4-BE49-F238E27FC236}">
                  <a16:creationId xmlns:a16="http://schemas.microsoft.com/office/drawing/2014/main" id="{7BC4A733-2036-4784-A3B6-1ACD8E64A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8913" y="5443538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TNF</a:t>
              </a: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5" name="Line 326">
              <a:extLst>
                <a:ext uri="{FF2B5EF4-FFF2-40B4-BE49-F238E27FC236}">
                  <a16:creationId xmlns:a16="http://schemas.microsoft.com/office/drawing/2014/main" id="{28B6B02F-B322-42A9-8093-19E76DE0CF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00675" y="4506913"/>
              <a:ext cx="0" cy="908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86" name="Line 327">
              <a:extLst>
                <a:ext uri="{FF2B5EF4-FFF2-40B4-BE49-F238E27FC236}">
                  <a16:creationId xmlns:a16="http://schemas.microsoft.com/office/drawing/2014/main" id="{DEDBA00A-EBB8-456B-B72C-7528196721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75275" y="5414963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87" name="Rectangle 328">
              <a:extLst>
                <a:ext uri="{FF2B5EF4-FFF2-40B4-BE49-F238E27FC236}">
                  <a16:creationId xmlns:a16="http://schemas.microsoft.com/office/drawing/2014/main" id="{F2D94ECA-B5C3-4D76-9B0C-9E6EC5423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426" y="5364304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8" name="Rectangle 329">
              <a:extLst>
                <a:ext uri="{FF2B5EF4-FFF2-40B4-BE49-F238E27FC236}">
                  <a16:creationId xmlns:a16="http://schemas.microsoft.com/office/drawing/2014/main" id="{5CF90AA6-427B-4D8C-BD73-8186CA803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0" y="5373688"/>
              <a:ext cx="6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9" name="Rectangle 330">
              <a:extLst>
                <a:ext uri="{FF2B5EF4-FFF2-40B4-BE49-F238E27FC236}">
                  <a16:creationId xmlns:a16="http://schemas.microsoft.com/office/drawing/2014/main" id="{40B7814B-1D3E-46D3-AC3C-E39F6EF97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0" y="5373688"/>
              <a:ext cx="6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0" name="Line 331">
              <a:extLst>
                <a:ext uri="{FF2B5EF4-FFF2-40B4-BE49-F238E27FC236}">
                  <a16:creationId xmlns:a16="http://schemas.microsoft.com/office/drawing/2014/main" id="{827E87D5-75A6-49A9-9C41-BB855C7498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75275" y="5233988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91" name="Rectangle 332">
              <a:extLst>
                <a:ext uri="{FF2B5EF4-FFF2-40B4-BE49-F238E27FC236}">
                  <a16:creationId xmlns:a16="http://schemas.microsoft.com/office/drawing/2014/main" id="{6921668F-CE09-440F-BC9D-78452DB67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4668" y="5177552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" name="Line 337">
              <a:extLst>
                <a:ext uri="{FF2B5EF4-FFF2-40B4-BE49-F238E27FC236}">
                  <a16:creationId xmlns:a16="http://schemas.microsoft.com/office/drawing/2014/main" id="{9EE5899D-4A2C-4FCB-9C00-684DCC6A8A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75275" y="5051425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397" name="Rectangle 338">
              <a:extLst>
                <a:ext uri="{FF2B5EF4-FFF2-40B4-BE49-F238E27FC236}">
                  <a16:creationId xmlns:a16="http://schemas.microsoft.com/office/drawing/2014/main" id="{F0379DFC-FCF7-43FB-9D11-558E1656A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530" y="5010150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2" name="Line 343">
              <a:extLst>
                <a:ext uri="{FF2B5EF4-FFF2-40B4-BE49-F238E27FC236}">
                  <a16:creationId xmlns:a16="http://schemas.microsoft.com/office/drawing/2014/main" id="{BFEF960C-809A-406E-B06D-DEE84D3888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75275" y="4870450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3" name="Rectangle 344">
              <a:extLst>
                <a:ext uri="{FF2B5EF4-FFF2-40B4-BE49-F238E27FC236}">
                  <a16:creationId xmlns:a16="http://schemas.microsoft.com/office/drawing/2014/main" id="{39CEE32F-D9F0-4F6E-9F26-CAFA72E4B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530" y="4829175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8" name="Line 349">
              <a:extLst>
                <a:ext uri="{FF2B5EF4-FFF2-40B4-BE49-F238E27FC236}">
                  <a16:creationId xmlns:a16="http://schemas.microsoft.com/office/drawing/2014/main" id="{791280E2-D2CB-4997-AF71-5731313D53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75275" y="4687888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09" name="Rectangle 350">
              <a:extLst>
                <a:ext uri="{FF2B5EF4-FFF2-40B4-BE49-F238E27FC236}">
                  <a16:creationId xmlns:a16="http://schemas.microsoft.com/office/drawing/2014/main" id="{9784D6FB-733C-4EC4-9515-14970213D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530" y="464661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4" name="Line 355">
              <a:extLst>
                <a:ext uri="{FF2B5EF4-FFF2-40B4-BE49-F238E27FC236}">
                  <a16:creationId xmlns:a16="http://schemas.microsoft.com/office/drawing/2014/main" id="{9D407FAA-5E34-4EAF-9FFD-4CA385F04E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75275" y="4506913"/>
              <a:ext cx="254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15" name="Rectangle 356">
              <a:extLst>
                <a:ext uri="{FF2B5EF4-FFF2-40B4-BE49-F238E27FC236}">
                  <a16:creationId xmlns:a16="http://schemas.microsoft.com/office/drawing/2014/main" id="{3F2944AE-3FD3-4954-A14B-B49CB0E04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530" y="446563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25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0" name="Rectangle 361">
              <a:extLst>
                <a:ext uri="{FF2B5EF4-FFF2-40B4-BE49-F238E27FC236}">
                  <a16:creationId xmlns:a16="http://schemas.microsoft.com/office/drawing/2014/main" id="{D1121FE6-8915-40E0-AE13-A388084BB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3238" y="4919663"/>
              <a:ext cx="46037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21" name="Rectangle 362">
              <a:extLst>
                <a:ext uri="{FF2B5EF4-FFF2-40B4-BE49-F238E27FC236}">
                  <a16:creationId xmlns:a16="http://schemas.microsoft.com/office/drawing/2014/main" id="{0AEAB589-C77D-4F60-964F-F94458691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975" y="5037138"/>
              <a:ext cx="46037" cy="4445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22" name="Rectangle 363">
              <a:extLst>
                <a:ext uri="{FF2B5EF4-FFF2-40B4-BE49-F238E27FC236}">
                  <a16:creationId xmlns:a16="http://schemas.microsoft.com/office/drawing/2014/main" id="{13BC02D0-7124-40BD-B1AA-9DA6F84A9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975" y="4956175"/>
              <a:ext cx="46037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23" name="Rectangle 364">
              <a:extLst>
                <a:ext uri="{FF2B5EF4-FFF2-40B4-BE49-F238E27FC236}">
                  <a16:creationId xmlns:a16="http://schemas.microsoft.com/office/drawing/2014/main" id="{401ECB92-5F44-4E8F-82FB-8405CC753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975" y="5189538"/>
              <a:ext cx="46037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24" name="Line 365">
              <a:extLst>
                <a:ext uri="{FF2B5EF4-FFF2-40B4-BE49-F238E27FC236}">
                  <a16:creationId xmlns:a16="http://schemas.microsoft.com/office/drawing/2014/main" id="{AED3FF1F-59F8-449B-9F4D-C9A6958B84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488" y="5048250"/>
              <a:ext cx="22701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25" name="Rectangle 366">
              <a:extLst>
                <a:ext uri="{FF2B5EF4-FFF2-40B4-BE49-F238E27FC236}">
                  <a16:creationId xmlns:a16="http://schemas.microsoft.com/office/drawing/2014/main" id="{071CF0D5-545B-4A76-BE36-E00A962FC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6288" y="5316538"/>
              <a:ext cx="46037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26" name="Rectangle 367">
              <a:extLst>
                <a:ext uri="{FF2B5EF4-FFF2-40B4-BE49-F238E27FC236}">
                  <a16:creationId xmlns:a16="http://schemas.microsoft.com/office/drawing/2014/main" id="{EB3806AB-C773-49E0-B70E-A9B9E120E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8025" y="5353050"/>
              <a:ext cx="46037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27" name="Rectangle 368">
              <a:extLst>
                <a:ext uri="{FF2B5EF4-FFF2-40B4-BE49-F238E27FC236}">
                  <a16:creationId xmlns:a16="http://schemas.microsoft.com/office/drawing/2014/main" id="{2D6C358C-9FAD-4ADA-96AB-8ADD3338B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2950" y="5302250"/>
              <a:ext cx="46037" cy="4445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28" name="Rectangle 369">
              <a:extLst>
                <a:ext uri="{FF2B5EF4-FFF2-40B4-BE49-F238E27FC236}">
                  <a16:creationId xmlns:a16="http://schemas.microsoft.com/office/drawing/2014/main" id="{CB19FBD4-0A09-49A3-9CA8-31FA47830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4688" y="5294313"/>
              <a:ext cx="44450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29" name="Line 370">
              <a:extLst>
                <a:ext uri="{FF2B5EF4-FFF2-40B4-BE49-F238E27FC236}">
                  <a16:creationId xmlns:a16="http://schemas.microsoft.com/office/drawing/2014/main" id="{76F08628-A52E-491D-AEEE-39834C2110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7538" y="5338763"/>
              <a:ext cx="22701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0" name="Rectangle 371">
              <a:extLst>
                <a:ext uri="{FF2B5EF4-FFF2-40B4-BE49-F238E27FC236}">
                  <a16:creationId xmlns:a16="http://schemas.microsoft.com/office/drawing/2014/main" id="{29AF1D92-7630-4B2C-A25B-48E4937F6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1075" y="5232400"/>
              <a:ext cx="46037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1" name="Rectangle 372">
              <a:extLst>
                <a:ext uri="{FF2B5EF4-FFF2-40B4-BE49-F238E27FC236}">
                  <a16:creationId xmlns:a16="http://schemas.microsoft.com/office/drawing/2014/main" id="{4FE82BE5-27E2-4704-977A-273DBBD9C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813" y="5108575"/>
              <a:ext cx="46037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2" name="Rectangle 373">
              <a:extLst>
                <a:ext uri="{FF2B5EF4-FFF2-40B4-BE49-F238E27FC236}">
                  <a16:creationId xmlns:a16="http://schemas.microsoft.com/office/drawing/2014/main" id="{1FDD0453-4623-4F06-B305-80AA0AA78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9338" y="5178425"/>
              <a:ext cx="46037" cy="4445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3" name="Rectangle 374">
              <a:extLst>
                <a:ext uri="{FF2B5EF4-FFF2-40B4-BE49-F238E27FC236}">
                  <a16:creationId xmlns:a16="http://schemas.microsoft.com/office/drawing/2014/main" id="{15976D60-58D8-425A-9565-3C60B9E6C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813" y="5167313"/>
              <a:ext cx="46037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4" name="Line 375">
              <a:extLst>
                <a:ext uri="{FF2B5EF4-FFF2-40B4-BE49-F238E27FC236}">
                  <a16:creationId xmlns:a16="http://schemas.microsoft.com/office/drawing/2014/main" id="{23BF435E-CF87-4A7F-959D-7EBE2D475A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0588" y="5194300"/>
              <a:ext cx="22701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5" name="Rectangle 376">
              <a:extLst>
                <a:ext uri="{FF2B5EF4-FFF2-40B4-BE49-F238E27FC236}">
                  <a16:creationId xmlns:a16="http://schemas.microsoft.com/office/drawing/2014/main" id="{60BE8883-179F-41E1-BF48-6D4EBD11D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450" y="5189538"/>
              <a:ext cx="44450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6" name="Rectangle 377">
              <a:extLst>
                <a:ext uri="{FF2B5EF4-FFF2-40B4-BE49-F238E27FC236}">
                  <a16:creationId xmlns:a16="http://schemas.microsoft.com/office/drawing/2014/main" id="{78529E56-4F4B-4E51-8009-11926D53F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3975" y="5178425"/>
              <a:ext cx="44450" cy="4445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7" name="Rectangle 378">
              <a:extLst>
                <a:ext uri="{FF2B5EF4-FFF2-40B4-BE49-F238E27FC236}">
                  <a16:creationId xmlns:a16="http://schemas.microsoft.com/office/drawing/2014/main" id="{3FE75E5E-D00E-4DCC-AEE4-40E4AD3CD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788" y="5167313"/>
              <a:ext cx="46037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8" name="Rectangle 379">
              <a:extLst>
                <a:ext uri="{FF2B5EF4-FFF2-40B4-BE49-F238E27FC236}">
                  <a16:creationId xmlns:a16="http://schemas.microsoft.com/office/drawing/2014/main" id="{FED47CF1-4FE0-49F8-B2B6-222424089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3975" y="5240338"/>
              <a:ext cx="44450" cy="4445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39" name="Line 380">
              <a:extLst>
                <a:ext uri="{FF2B5EF4-FFF2-40B4-BE49-F238E27FC236}">
                  <a16:creationId xmlns:a16="http://schemas.microsoft.com/office/drawing/2014/main" id="{441481F3-8783-41A0-B8A9-EE7F6E20E9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3638" y="5216525"/>
              <a:ext cx="2286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0" name="Rectangle 381">
              <a:extLst>
                <a:ext uri="{FF2B5EF4-FFF2-40B4-BE49-F238E27FC236}">
                  <a16:creationId xmlns:a16="http://schemas.microsoft.com/office/drawing/2014/main" id="{CC025609-F11F-40AC-A2EE-43CDBEEBB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8763" y="5353050"/>
              <a:ext cx="44450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1" name="Rectangle 382">
              <a:extLst>
                <a:ext uri="{FF2B5EF4-FFF2-40B4-BE49-F238E27FC236}">
                  <a16:creationId xmlns:a16="http://schemas.microsoft.com/office/drawing/2014/main" id="{8D546FC5-5386-4A34-97EC-3BD6F26BE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7025" y="5308600"/>
              <a:ext cx="44450" cy="46038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2" name="Rectangle 383">
              <a:extLst>
                <a:ext uri="{FF2B5EF4-FFF2-40B4-BE49-F238E27FC236}">
                  <a16:creationId xmlns:a16="http://schemas.microsoft.com/office/drawing/2014/main" id="{9084E0B3-2928-437E-860F-6E1818E67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0500" y="5302250"/>
              <a:ext cx="44450" cy="4445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3" name="Rectangle 384">
              <a:extLst>
                <a:ext uri="{FF2B5EF4-FFF2-40B4-BE49-F238E27FC236}">
                  <a16:creationId xmlns:a16="http://schemas.microsoft.com/office/drawing/2014/main" id="{148888C1-5CBB-4B35-B657-C0E1C2053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8763" y="5265738"/>
              <a:ext cx="44450" cy="44450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4" name="Line 385">
              <a:extLst>
                <a:ext uri="{FF2B5EF4-FFF2-40B4-BE49-F238E27FC236}">
                  <a16:creationId xmlns:a16="http://schemas.microsoft.com/office/drawing/2014/main" id="{DB6FAB88-86BE-4CB3-B4D5-1E6A106188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6688" y="5330825"/>
              <a:ext cx="2286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5" name="Rectangle 386">
              <a:extLst>
                <a:ext uri="{FF2B5EF4-FFF2-40B4-BE49-F238E27FC236}">
                  <a16:creationId xmlns:a16="http://schemas.microsoft.com/office/drawing/2014/main" id="{825D3BFA-E7BA-4936-B65E-75747E8EF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975" y="4673600"/>
              <a:ext cx="46037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6" name="Rectangle 387">
              <a:extLst>
                <a:ext uri="{FF2B5EF4-FFF2-40B4-BE49-F238E27FC236}">
                  <a16:creationId xmlns:a16="http://schemas.microsoft.com/office/drawing/2014/main" id="{9A1C58C8-4C58-4DBD-B9BC-9B7490C92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975" y="4752975"/>
              <a:ext cx="46037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7" name="Rectangle 388">
              <a:extLst>
                <a:ext uri="{FF2B5EF4-FFF2-40B4-BE49-F238E27FC236}">
                  <a16:creationId xmlns:a16="http://schemas.microsoft.com/office/drawing/2014/main" id="{D76A5E1E-BC95-45E3-BBAC-DDFA339AC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975" y="4840288"/>
              <a:ext cx="46037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8" name="Rectangle 389">
              <a:extLst>
                <a:ext uri="{FF2B5EF4-FFF2-40B4-BE49-F238E27FC236}">
                  <a16:creationId xmlns:a16="http://schemas.microsoft.com/office/drawing/2014/main" id="{500E3A20-A43F-43D2-BC48-59AFC8646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3238" y="4719638"/>
              <a:ext cx="46037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49" name="Line 390">
              <a:extLst>
                <a:ext uri="{FF2B5EF4-FFF2-40B4-BE49-F238E27FC236}">
                  <a16:creationId xmlns:a16="http://schemas.microsoft.com/office/drawing/2014/main" id="{E8766EC7-7D81-486A-BF47-FB9A50858D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488" y="4768850"/>
              <a:ext cx="22701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0" name="Rectangle 391">
              <a:extLst>
                <a:ext uri="{FF2B5EF4-FFF2-40B4-BE49-F238E27FC236}">
                  <a16:creationId xmlns:a16="http://schemas.microsoft.com/office/drawing/2014/main" id="{75F77275-84DE-42F4-ACB3-2B92A04D1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9763" y="5243513"/>
              <a:ext cx="46037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1" name="Rectangle 392">
              <a:extLst>
                <a:ext uri="{FF2B5EF4-FFF2-40B4-BE49-F238E27FC236}">
                  <a16:creationId xmlns:a16="http://schemas.microsoft.com/office/drawing/2014/main" id="{F5B5922C-0D86-498C-A6C1-264754116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9763" y="5302250"/>
              <a:ext cx="46037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2" name="Rectangle 393">
              <a:extLst>
                <a:ext uri="{FF2B5EF4-FFF2-40B4-BE49-F238E27FC236}">
                  <a16:creationId xmlns:a16="http://schemas.microsoft.com/office/drawing/2014/main" id="{3641B054-D7D6-4560-902C-0E37F05B1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5488" y="5286375"/>
              <a:ext cx="46037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3" name="Rectangle 394">
              <a:extLst>
                <a:ext uri="{FF2B5EF4-FFF2-40B4-BE49-F238E27FC236}">
                  <a16:creationId xmlns:a16="http://schemas.microsoft.com/office/drawing/2014/main" id="{0FC65818-F70E-4C3A-B100-FE6E0DE6C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8025" y="5262563"/>
              <a:ext cx="46037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4" name="Line 395">
              <a:extLst>
                <a:ext uri="{FF2B5EF4-FFF2-40B4-BE49-F238E27FC236}">
                  <a16:creationId xmlns:a16="http://schemas.microsoft.com/office/drawing/2014/main" id="{402FFECD-59A9-45ED-8B59-3F66BF56FC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7538" y="5295900"/>
              <a:ext cx="22701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5" name="Rectangle 396">
              <a:extLst>
                <a:ext uri="{FF2B5EF4-FFF2-40B4-BE49-F238E27FC236}">
                  <a16:creationId xmlns:a16="http://schemas.microsoft.com/office/drawing/2014/main" id="{6F789D1D-07A0-4CF1-9CE5-D5541CB92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1075" y="5113338"/>
              <a:ext cx="46037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6" name="Rectangle 397">
              <a:extLst>
                <a:ext uri="{FF2B5EF4-FFF2-40B4-BE49-F238E27FC236}">
                  <a16:creationId xmlns:a16="http://schemas.microsoft.com/office/drawing/2014/main" id="{046FF80F-3E76-4F1D-8C0E-9FD79BF48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9338" y="5018088"/>
              <a:ext cx="46037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7" name="Rectangle 398">
              <a:extLst>
                <a:ext uri="{FF2B5EF4-FFF2-40B4-BE49-F238E27FC236}">
                  <a16:creationId xmlns:a16="http://schemas.microsoft.com/office/drawing/2014/main" id="{3895703F-4818-4AD6-AD8D-E861D37EC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813" y="4986338"/>
              <a:ext cx="46037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8" name="Rectangle 399">
              <a:extLst>
                <a:ext uri="{FF2B5EF4-FFF2-40B4-BE49-F238E27FC236}">
                  <a16:creationId xmlns:a16="http://schemas.microsoft.com/office/drawing/2014/main" id="{EA4263AF-FBB8-4B07-9D8C-2CEBF1FD2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1075" y="5037138"/>
              <a:ext cx="46037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59" name="Line 400">
              <a:extLst>
                <a:ext uri="{FF2B5EF4-FFF2-40B4-BE49-F238E27FC236}">
                  <a16:creationId xmlns:a16="http://schemas.microsoft.com/office/drawing/2014/main" id="{CF876987-5DE9-47FE-8640-641C8BD35C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0588" y="5060950"/>
              <a:ext cx="22701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0" name="Rectangle 401">
              <a:extLst>
                <a:ext uri="{FF2B5EF4-FFF2-40B4-BE49-F238E27FC236}">
                  <a16:creationId xmlns:a16="http://schemas.microsoft.com/office/drawing/2014/main" id="{D8CA9237-E8AC-4F84-AC5A-F9C5FC512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5713" y="5272088"/>
              <a:ext cx="44450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1" name="Rectangle 402">
              <a:extLst>
                <a:ext uri="{FF2B5EF4-FFF2-40B4-BE49-F238E27FC236}">
                  <a16:creationId xmlns:a16="http://schemas.microsoft.com/office/drawing/2014/main" id="{4DD974B6-100E-46CA-9F2C-CA5D50B25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9050" y="5156200"/>
              <a:ext cx="46037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2" name="Rectangle 403">
              <a:extLst>
                <a:ext uri="{FF2B5EF4-FFF2-40B4-BE49-F238E27FC236}">
                  <a16:creationId xmlns:a16="http://schemas.microsoft.com/office/drawing/2014/main" id="{7BD39C45-F89F-4A01-9CE0-60EFE80AE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5713" y="5195888"/>
              <a:ext cx="44450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3" name="Rectangle 404">
              <a:extLst>
                <a:ext uri="{FF2B5EF4-FFF2-40B4-BE49-F238E27FC236}">
                  <a16:creationId xmlns:a16="http://schemas.microsoft.com/office/drawing/2014/main" id="{D91CAF8A-5C32-43F3-B152-BE81A8F3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8250" y="5135563"/>
              <a:ext cx="46037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4" name="Line 405">
              <a:extLst>
                <a:ext uri="{FF2B5EF4-FFF2-40B4-BE49-F238E27FC236}">
                  <a16:creationId xmlns:a16="http://schemas.microsoft.com/office/drawing/2014/main" id="{D02452DD-06FE-4EDE-B4B1-5C13203699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3638" y="5213350"/>
              <a:ext cx="2286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5" name="Rectangle 406">
              <a:extLst>
                <a:ext uri="{FF2B5EF4-FFF2-40B4-BE49-F238E27FC236}">
                  <a16:creationId xmlns:a16="http://schemas.microsoft.com/office/drawing/2014/main" id="{B6A0CF26-74C8-41AF-984D-0A4C05FB5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0500" y="5262563"/>
              <a:ext cx="44450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6" name="Rectangle 407">
              <a:extLst>
                <a:ext uri="{FF2B5EF4-FFF2-40B4-BE49-F238E27FC236}">
                  <a16:creationId xmlns:a16="http://schemas.microsoft.com/office/drawing/2014/main" id="{79241386-D507-403D-A3DD-684E045F1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7025" y="5257800"/>
              <a:ext cx="44450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7" name="Rectangle 408">
              <a:extLst>
                <a:ext uri="{FF2B5EF4-FFF2-40B4-BE49-F238E27FC236}">
                  <a16:creationId xmlns:a16="http://schemas.microsoft.com/office/drawing/2014/main" id="{75667900-FE22-449D-B32E-B04FD3E00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3838" y="5254625"/>
              <a:ext cx="46037" cy="4603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8" name="Rectangle 409">
              <a:extLst>
                <a:ext uri="{FF2B5EF4-FFF2-40B4-BE49-F238E27FC236}">
                  <a16:creationId xmlns:a16="http://schemas.microsoft.com/office/drawing/2014/main" id="{D65372CD-954F-4DE2-BA4A-83DD736A9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2100" y="5229225"/>
              <a:ext cx="46037" cy="4445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469" name="Line 410">
              <a:extLst>
                <a:ext uri="{FF2B5EF4-FFF2-40B4-BE49-F238E27FC236}">
                  <a16:creationId xmlns:a16="http://schemas.microsoft.com/office/drawing/2014/main" id="{BC84383D-0862-44BE-906C-D5AB87F613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6688" y="5273675"/>
              <a:ext cx="2286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642" name="Rectangle 97">
              <a:extLst>
                <a:ext uri="{FF2B5EF4-FFF2-40B4-BE49-F238E27FC236}">
                  <a16:creationId xmlns:a16="http://schemas.microsoft.com/office/drawing/2014/main" id="{5089658E-6169-486A-AE4A-A1F99A50C2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966774" y="4893753"/>
              <a:ext cx="39273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zh-CN" sz="800" b="1" dirty="0">
                  <a:solidFill>
                    <a:srgbClr val="000000"/>
                  </a:solidFill>
                </a:rPr>
                <a:t>% of DC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298" name="TextBox 1297">
            <a:extLst>
              <a:ext uri="{FF2B5EF4-FFF2-40B4-BE49-F238E27FC236}">
                <a16:creationId xmlns:a16="http://schemas.microsoft.com/office/drawing/2014/main" id="{42000DAD-C1DB-4ACD-9006-68DF95881FCB}"/>
              </a:ext>
            </a:extLst>
          </p:cNvPr>
          <p:cNvSpPr txBox="1"/>
          <p:nvPr/>
        </p:nvSpPr>
        <p:spPr>
          <a:xfrm>
            <a:off x="2972271" y="3434106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819" name="TextBox 818">
            <a:extLst>
              <a:ext uri="{FF2B5EF4-FFF2-40B4-BE49-F238E27FC236}">
                <a16:creationId xmlns:a16="http://schemas.microsoft.com/office/drawing/2014/main" id="{9ABA1951-501A-44F9-93FB-7BA037EDEFC0}"/>
              </a:ext>
            </a:extLst>
          </p:cNvPr>
          <p:cNvSpPr txBox="1"/>
          <p:nvPr/>
        </p:nvSpPr>
        <p:spPr>
          <a:xfrm>
            <a:off x="2544002" y="3310930"/>
            <a:ext cx="240099" cy="25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1" name="TextBox 880">
            <a:extLst>
              <a:ext uri="{FF2B5EF4-FFF2-40B4-BE49-F238E27FC236}">
                <a16:creationId xmlns:a16="http://schemas.microsoft.com/office/drawing/2014/main" id="{B90FF173-3AC4-4B9A-82D6-0037EE126371}"/>
              </a:ext>
            </a:extLst>
          </p:cNvPr>
          <p:cNvSpPr txBox="1"/>
          <p:nvPr/>
        </p:nvSpPr>
        <p:spPr>
          <a:xfrm>
            <a:off x="316309" y="54075"/>
            <a:ext cx="240099" cy="25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2" name="TextBox 881">
            <a:extLst>
              <a:ext uri="{FF2B5EF4-FFF2-40B4-BE49-F238E27FC236}">
                <a16:creationId xmlns:a16="http://schemas.microsoft.com/office/drawing/2014/main" id="{B07FAEA8-F252-4432-8CCF-3B3ECD2CF1B8}"/>
              </a:ext>
            </a:extLst>
          </p:cNvPr>
          <p:cNvSpPr txBox="1"/>
          <p:nvPr/>
        </p:nvSpPr>
        <p:spPr>
          <a:xfrm>
            <a:off x="3121820" y="70205"/>
            <a:ext cx="240099" cy="25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3" name="TextBox 882">
            <a:extLst>
              <a:ext uri="{FF2B5EF4-FFF2-40B4-BE49-F238E27FC236}">
                <a16:creationId xmlns:a16="http://schemas.microsoft.com/office/drawing/2014/main" id="{F1590AB0-F630-40D2-ADDE-4E86FE26F666}"/>
              </a:ext>
            </a:extLst>
          </p:cNvPr>
          <p:cNvSpPr txBox="1"/>
          <p:nvPr/>
        </p:nvSpPr>
        <p:spPr>
          <a:xfrm>
            <a:off x="316308" y="3303371"/>
            <a:ext cx="240099" cy="25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85" name="Group 884">
            <a:extLst>
              <a:ext uri="{FF2B5EF4-FFF2-40B4-BE49-F238E27FC236}">
                <a16:creationId xmlns:a16="http://schemas.microsoft.com/office/drawing/2014/main" id="{566C30D8-7B8B-4DE5-B337-7772E7D54EDD}"/>
              </a:ext>
            </a:extLst>
          </p:cNvPr>
          <p:cNvGrpSpPr>
            <a:grpSpLocks noChangeAspect="1"/>
          </p:cNvGrpSpPr>
          <p:nvPr/>
        </p:nvGrpSpPr>
        <p:grpSpPr>
          <a:xfrm>
            <a:off x="3619223" y="3645913"/>
            <a:ext cx="615714" cy="255931"/>
            <a:chOff x="5155542" y="3650345"/>
            <a:chExt cx="1457120" cy="605673"/>
          </a:xfrm>
        </p:grpSpPr>
        <p:sp>
          <p:nvSpPr>
            <p:cNvPr id="886" name="Rectangle 1134">
              <a:extLst>
                <a:ext uri="{FF2B5EF4-FFF2-40B4-BE49-F238E27FC236}">
                  <a16:creationId xmlns:a16="http://schemas.microsoft.com/office/drawing/2014/main" id="{C9997270-296B-4793-9273-A73865FD1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4" y="3650345"/>
              <a:ext cx="12663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B6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87" name="Line 1135">
              <a:extLst>
                <a:ext uri="{FF2B5EF4-FFF2-40B4-BE49-F238E27FC236}">
                  <a16:creationId xmlns:a16="http://schemas.microsoft.com/office/drawing/2014/main" id="{BBE557CD-D1CB-484C-BCAC-21806C0282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3778932"/>
              <a:ext cx="2968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8" name="Rectangle 1136">
              <a:extLst>
                <a:ext uri="{FF2B5EF4-FFF2-40B4-BE49-F238E27FC236}">
                  <a16:creationId xmlns:a16="http://schemas.microsoft.com/office/drawing/2014/main" id="{79CCC7A5-08A7-4104-AA88-9DDB32F14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3710670"/>
              <a:ext cx="136525" cy="13652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9" name="Rectangle 1137">
              <a:extLst>
                <a:ext uri="{FF2B5EF4-FFF2-40B4-BE49-F238E27FC236}">
                  <a16:creationId xmlns:a16="http://schemas.microsoft.com/office/drawing/2014/main" id="{17CADC72-7187-490D-B5D3-4AE7F062E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3" y="3964670"/>
              <a:ext cx="1001509" cy="29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zh-CN" altLang="zh-CN" sz="8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-/-</a:t>
              </a:r>
              <a:endParaRPr kumimoji="0" lang="zh-CN" altLang="zh-CN" sz="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90" name="Line 1138">
              <a:extLst>
                <a:ext uri="{FF2B5EF4-FFF2-40B4-BE49-F238E27FC236}">
                  <a16:creationId xmlns:a16="http://schemas.microsoft.com/office/drawing/2014/main" id="{A50727B5-CFF1-467B-9921-9645503292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1" name="Line 1139">
              <a:extLst>
                <a:ext uri="{FF2B5EF4-FFF2-40B4-BE49-F238E27FC236}">
                  <a16:creationId xmlns:a16="http://schemas.microsoft.com/office/drawing/2014/main" id="{A923EAAB-7E09-4D7A-AFEB-9443BDB0D1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2067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2" name="Line 1140">
              <a:extLst>
                <a:ext uri="{FF2B5EF4-FFF2-40B4-BE49-F238E27FC236}">
                  <a16:creationId xmlns:a16="http://schemas.microsoft.com/office/drawing/2014/main" id="{48856230-3E5D-4238-A6AC-93A35C0D4C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8592" y="4093257"/>
              <a:ext cx="2381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3" name="Rectangle 1157">
              <a:extLst>
                <a:ext uri="{FF2B5EF4-FFF2-40B4-BE49-F238E27FC236}">
                  <a16:creationId xmlns:a16="http://schemas.microsoft.com/office/drawing/2014/main" id="{15A1F5AB-19B3-4DA2-AE90-AB1C809C7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4024995"/>
              <a:ext cx="136525" cy="13652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06" name="Line 130">
            <a:extLst>
              <a:ext uri="{FF2B5EF4-FFF2-40B4-BE49-F238E27FC236}">
                <a16:creationId xmlns:a16="http://schemas.microsoft.com/office/drawing/2014/main" id="{8507D99E-D6CA-4439-B873-0B1FADB116A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5041" y="4810087"/>
            <a:ext cx="1841389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07" name="Line 131">
            <a:extLst>
              <a:ext uri="{FF2B5EF4-FFF2-40B4-BE49-F238E27FC236}">
                <a16:creationId xmlns:a16="http://schemas.microsoft.com/office/drawing/2014/main" id="{D5EEAD6B-3428-4238-BA93-D73D173CDDAF}"/>
              </a:ext>
            </a:extLst>
          </p:cNvPr>
          <p:cNvSpPr>
            <a:spLocks noChangeShapeType="1"/>
          </p:cNvSpPr>
          <p:nvPr/>
        </p:nvSpPr>
        <p:spPr bwMode="auto">
          <a:xfrm>
            <a:off x="888578" y="4810087"/>
            <a:ext cx="0" cy="351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08" name="Rectangle 132">
            <a:extLst>
              <a:ext uri="{FF2B5EF4-FFF2-40B4-BE49-F238E27FC236}">
                <a16:creationId xmlns:a16="http://schemas.microsoft.com/office/drawing/2014/main" id="{D9002809-52C6-4993-B078-D8808A7C3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710" y="4848574"/>
            <a:ext cx="204563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Pydc3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9" name="Line 133">
            <a:extLst>
              <a:ext uri="{FF2B5EF4-FFF2-40B4-BE49-F238E27FC236}">
                <a16:creationId xmlns:a16="http://schemas.microsoft.com/office/drawing/2014/main" id="{34ED818D-159B-4173-92E5-52BC118CE16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95655" y="4810087"/>
            <a:ext cx="0" cy="351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10" name="Rectangle 134">
            <a:extLst>
              <a:ext uri="{FF2B5EF4-FFF2-40B4-BE49-F238E27FC236}">
                <a16:creationId xmlns:a16="http://schemas.microsoft.com/office/drawing/2014/main" id="{00B4BC4B-C3A8-46B4-BDA0-42D64BF48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978" y="4848574"/>
            <a:ext cx="160421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IL-1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</a:rPr>
              <a:t>b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411" name="Line 135">
            <a:extLst>
              <a:ext uri="{FF2B5EF4-FFF2-40B4-BE49-F238E27FC236}">
                <a16:creationId xmlns:a16="http://schemas.microsoft.com/office/drawing/2014/main" id="{311F1953-7183-4BAA-B275-D603BE93F028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2730" y="4810087"/>
            <a:ext cx="0" cy="351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12" name="Rectangle 136">
            <a:extLst>
              <a:ext uri="{FF2B5EF4-FFF2-40B4-BE49-F238E27FC236}">
                <a16:creationId xmlns:a16="http://schemas.microsoft.com/office/drawing/2014/main" id="{EF192F2B-1818-4F23-BBB2-3E6421D73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173" y="4848574"/>
            <a:ext cx="122738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IL-6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3" name="Line 137">
            <a:extLst>
              <a:ext uri="{FF2B5EF4-FFF2-40B4-BE49-F238E27FC236}">
                <a16:creationId xmlns:a16="http://schemas.microsoft.com/office/drawing/2014/main" id="{D3D9FD26-434C-4A05-8C87-2E7FF1172BCF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9806" y="4810087"/>
            <a:ext cx="0" cy="351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14" name="Rectangle 138">
            <a:extLst>
              <a:ext uri="{FF2B5EF4-FFF2-40B4-BE49-F238E27FC236}">
                <a16:creationId xmlns:a16="http://schemas.microsoft.com/office/drawing/2014/main" id="{2A803514-C516-4E50-9807-F38E8B0B1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7593" y="4848574"/>
            <a:ext cx="161497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5" name="Line 139">
            <a:extLst>
              <a:ext uri="{FF2B5EF4-FFF2-40B4-BE49-F238E27FC236}">
                <a16:creationId xmlns:a16="http://schemas.microsoft.com/office/drawing/2014/main" id="{7FD2CD9B-F163-44BF-8C5F-5D32C6F3AC90}"/>
              </a:ext>
            </a:extLst>
          </p:cNvPr>
          <p:cNvSpPr>
            <a:spLocks noChangeShapeType="1"/>
          </p:cNvSpPr>
          <p:nvPr/>
        </p:nvSpPr>
        <p:spPr bwMode="auto">
          <a:xfrm>
            <a:off x="2116882" y="4810087"/>
            <a:ext cx="0" cy="351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16" name="Rectangle 140">
            <a:extLst>
              <a:ext uri="{FF2B5EF4-FFF2-40B4-BE49-F238E27FC236}">
                <a16:creationId xmlns:a16="http://schemas.microsoft.com/office/drawing/2014/main" id="{5186A5D2-0EE8-4E5D-841A-B214D903A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668" y="4848574"/>
            <a:ext cx="161497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IL-12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7" name="Line 141">
            <a:extLst>
              <a:ext uri="{FF2B5EF4-FFF2-40B4-BE49-F238E27FC236}">
                <a16:creationId xmlns:a16="http://schemas.microsoft.com/office/drawing/2014/main" id="{DA101BB9-33D2-4C7D-8DEB-155397F07A53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2892" y="4810087"/>
            <a:ext cx="0" cy="3518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18" name="Rectangle 142">
            <a:extLst>
              <a:ext uri="{FF2B5EF4-FFF2-40B4-BE49-F238E27FC236}">
                <a16:creationId xmlns:a16="http://schemas.microsoft.com/office/drawing/2014/main" id="{22F6C8D7-1EB6-4BEE-92B0-E5706D638A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804" y="4848574"/>
            <a:ext cx="133504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TNF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9" name="Line 143">
            <a:extLst>
              <a:ext uri="{FF2B5EF4-FFF2-40B4-BE49-F238E27FC236}">
                <a16:creationId xmlns:a16="http://schemas.microsoft.com/office/drawing/2014/main" id="{925A590B-016F-457E-8982-26E8C4469FD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5041" y="3551029"/>
            <a:ext cx="0" cy="1259058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20" name="Line 144">
            <a:extLst>
              <a:ext uri="{FF2B5EF4-FFF2-40B4-BE49-F238E27FC236}">
                <a16:creationId xmlns:a16="http://schemas.microsoft.com/office/drawing/2014/main" id="{D6AF63BC-D98A-4218-908E-2B4DFD01C4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9855" y="4810087"/>
            <a:ext cx="35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21" name="Rectangle 145">
            <a:extLst>
              <a:ext uri="{FF2B5EF4-FFF2-40B4-BE49-F238E27FC236}">
                <a16:creationId xmlns:a16="http://schemas.microsoft.com/office/drawing/2014/main" id="{6DBE0916-3CC2-4933-B8A7-53C1894FE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032" y="4752907"/>
            <a:ext cx="38760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2" name="Line 146">
            <a:extLst>
              <a:ext uri="{FF2B5EF4-FFF2-40B4-BE49-F238E27FC236}">
                <a16:creationId xmlns:a16="http://schemas.microsoft.com/office/drawing/2014/main" id="{A7697A87-D050-424D-B6EC-0B153A7FDA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9855" y="4558276"/>
            <a:ext cx="35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23" name="Rectangle 147">
            <a:extLst>
              <a:ext uri="{FF2B5EF4-FFF2-40B4-BE49-F238E27FC236}">
                <a16:creationId xmlns:a16="http://schemas.microsoft.com/office/drawing/2014/main" id="{E72FE580-10D1-44AD-9276-34E22858D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032" y="4501096"/>
            <a:ext cx="38760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4" name="Line 148">
            <a:extLst>
              <a:ext uri="{FF2B5EF4-FFF2-40B4-BE49-F238E27FC236}">
                <a16:creationId xmlns:a16="http://schemas.microsoft.com/office/drawing/2014/main" id="{95597A88-768B-4B26-9449-76AF599EA6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9855" y="4306464"/>
            <a:ext cx="35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25" name="Rectangle 149">
            <a:extLst>
              <a:ext uri="{FF2B5EF4-FFF2-40B4-BE49-F238E27FC236}">
                <a16:creationId xmlns:a16="http://schemas.microsoft.com/office/drawing/2014/main" id="{E3B30095-495A-470B-9F47-DE308C4F3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032" y="4249284"/>
            <a:ext cx="38760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6" name="Line 150">
            <a:extLst>
              <a:ext uri="{FF2B5EF4-FFF2-40B4-BE49-F238E27FC236}">
                <a16:creationId xmlns:a16="http://schemas.microsoft.com/office/drawing/2014/main" id="{6333A17D-4496-4848-A6C8-B82A8BD222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9855" y="4054652"/>
            <a:ext cx="35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27" name="Rectangle 151">
            <a:extLst>
              <a:ext uri="{FF2B5EF4-FFF2-40B4-BE49-F238E27FC236}">
                <a16:creationId xmlns:a16="http://schemas.microsoft.com/office/drawing/2014/main" id="{171859AE-C23C-40B3-9BB2-BB27EA882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032" y="3997472"/>
            <a:ext cx="38760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8" name="Line 152">
            <a:extLst>
              <a:ext uri="{FF2B5EF4-FFF2-40B4-BE49-F238E27FC236}">
                <a16:creationId xmlns:a16="http://schemas.microsoft.com/office/drawing/2014/main" id="{F7C1CA9F-EF93-4598-9E15-C059F25864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9855" y="3802840"/>
            <a:ext cx="35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29" name="Rectangle 153">
            <a:extLst>
              <a:ext uri="{FF2B5EF4-FFF2-40B4-BE49-F238E27FC236}">
                <a16:creationId xmlns:a16="http://schemas.microsoft.com/office/drawing/2014/main" id="{D63D3F21-52F2-48DC-A8CB-54FB720A2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032" y="3745660"/>
            <a:ext cx="38760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0" name="Line 154">
            <a:extLst>
              <a:ext uri="{FF2B5EF4-FFF2-40B4-BE49-F238E27FC236}">
                <a16:creationId xmlns:a16="http://schemas.microsoft.com/office/drawing/2014/main" id="{7AB3E48A-2E86-4765-882C-2B94638258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9855" y="3551029"/>
            <a:ext cx="3518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31" name="Rectangle 155">
            <a:extLst>
              <a:ext uri="{FF2B5EF4-FFF2-40B4-BE49-F238E27FC236}">
                <a16:creationId xmlns:a16="http://schemas.microsoft.com/office/drawing/2014/main" id="{C7EE4F62-337F-4B23-8DAA-C0EB1703C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032" y="3493849"/>
            <a:ext cx="38760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2" name="Rectangle 156">
            <a:extLst>
              <a:ext uri="{FF2B5EF4-FFF2-40B4-BE49-F238E27FC236}">
                <a16:creationId xmlns:a16="http://schemas.microsoft.com/office/drawing/2014/main" id="{C8960449-A6FE-41A7-A81B-65FC65C49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962" y="4136024"/>
            <a:ext cx="60775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33" name="Rectangle 157">
            <a:extLst>
              <a:ext uri="{FF2B5EF4-FFF2-40B4-BE49-F238E27FC236}">
                <a16:creationId xmlns:a16="http://schemas.microsoft.com/office/drawing/2014/main" id="{3150F7B8-212F-493F-A7A6-EBAEE3E5B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658" y="4139322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34" name="Rectangle 158">
            <a:extLst>
              <a:ext uri="{FF2B5EF4-FFF2-40B4-BE49-F238E27FC236}">
                <a16:creationId xmlns:a16="http://schemas.microsoft.com/office/drawing/2014/main" id="{2DFA6F45-FB27-449C-8811-2A51F2870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810" y="4079943"/>
            <a:ext cx="60775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35" name="Rectangle 159">
            <a:extLst>
              <a:ext uri="{FF2B5EF4-FFF2-40B4-BE49-F238E27FC236}">
                <a16:creationId xmlns:a16="http://schemas.microsoft.com/office/drawing/2014/main" id="{0957D9CC-1F86-4560-B424-3F8CC73D0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354" y="4134924"/>
            <a:ext cx="61842" cy="637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36" name="Line 160">
            <a:extLst>
              <a:ext uri="{FF2B5EF4-FFF2-40B4-BE49-F238E27FC236}">
                <a16:creationId xmlns:a16="http://schemas.microsoft.com/office/drawing/2014/main" id="{7616987E-B529-4FB2-B5E0-97BF1EA79E71}"/>
              </a:ext>
            </a:extLst>
          </p:cNvPr>
          <p:cNvSpPr>
            <a:spLocks noChangeShapeType="1"/>
          </p:cNvSpPr>
          <p:nvPr/>
        </p:nvSpPr>
        <p:spPr bwMode="auto">
          <a:xfrm>
            <a:off x="760630" y="4151418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37" name="Rectangle 161">
            <a:extLst>
              <a:ext uri="{FF2B5EF4-FFF2-40B4-BE49-F238E27FC236}">
                <a16:creationId xmlns:a16="http://schemas.microsoft.com/office/drawing/2014/main" id="{A8DB8B22-9630-484F-A31A-25DF80D02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734" y="4073345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38" name="Rectangle 162">
            <a:extLst>
              <a:ext uri="{FF2B5EF4-FFF2-40B4-BE49-F238E27FC236}">
                <a16:creationId xmlns:a16="http://schemas.microsoft.com/office/drawing/2014/main" id="{E3DAF559-9E95-4460-9542-C7EFA070F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038" y="3922699"/>
            <a:ext cx="60775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39" name="Rectangle 163">
            <a:extLst>
              <a:ext uri="{FF2B5EF4-FFF2-40B4-BE49-F238E27FC236}">
                <a16:creationId xmlns:a16="http://schemas.microsoft.com/office/drawing/2014/main" id="{63CBC69F-A1C8-4EBB-8E18-211DC3729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734" y="3832530"/>
            <a:ext cx="61842" cy="637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0" name="Rectangle 164">
            <a:extLst>
              <a:ext uri="{FF2B5EF4-FFF2-40B4-BE49-F238E27FC236}">
                <a16:creationId xmlns:a16="http://schemas.microsoft.com/office/drawing/2014/main" id="{5C140C7C-8078-4693-8F84-E33F5449A9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6430" y="3768753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1" name="Line 165">
            <a:extLst>
              <a:ext uri="{FF2B5EF4-FFF2-40B4-BE49-F238E27FC236}">
                <a16:creationId xmlns:a16="http://schemas.microsoft.com/office/drawing/2014/main" id="{85AC9B6A-89DE-46F4-9C38-048A8467AA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7706" y="3884212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2" name="Rectangle 166">
            <a:extLst>
              <a:ext uri="{FF2B5EF4-FFF2-40B4-BE49-F238E27FC236}">
                <a16:creationId xmlns:a16="http://schemas.microsoft.com/office/drawing/2014/main" id="{635F194D-6B29-4886-9C3E-A18BACCB6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7657" y="4427421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3" name="Rectangle 167">
            <a:extLst>
              <a:ext uri="{FF2B5EF4-FFF2-40B4-BE49-F238E27FC236}">
                <a16:creationId xmlns:a16="http://schemas.microsoft.com/office/drawing/2014/main" id="{6C92005C-ECFA-441F-9695-E195D6F14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4200" y="4390034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4" name="Rectangle 168">
            <a:extLst>
              <a:ext uri="{FF2B5EF4-FFF2-40B4-BE49-F238E27FC236}">
                <a16:creationId xmlns:a16="http://schemas.microsoft.com/office/drawing/2014/main" id="{6D4E6E03-1007-42B5-8E8C-75D23DEFB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810" y="4351548"/>
            <a:ext cx="60775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5" name="Rectangle 169">
            <a:extLst>
              <a:ext uri="{FF2B5EF4-FFF2-40B4-BE49-F238E27FC236}">
                <a16:creationId xmlns:a16="http://schemas.microsoft.com/office/drawing/2014/main" id="{2CEDE7A8-E809-440F-8E83-32D2079B4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3506" y="4446115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6" name="Line 170">
            <a:extLst>
              <a:ext uri="{FF2B5EF4-FFF2-40B4-BE49-F238E27FC236}">
                <a16:creationId xmlns:a16="http://schemas.microsoft.com/office/drawing/2014/main" id="{E9AE3D47-D760-4D98-9D35-2612CE01CDD0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4782" y="4428521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7" name="Rectangle 171">
            <a:extLst>
              <a:ext uri="{FF2B5EF4-FFF2-40B4-BE49-F238E27FC236}">
                <a16:creationId xmlns:a16="http://schemas.microsoft.com/office/drawing/2014/main" id="{BE1825B7-514B-48E3-89F0-338320A19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0581" y="4526386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8" name="Rectangle 172">
            <a:extLst>
              <a:ext uri="{FF2B5EF4-FFF2-40B4-BE49-F238E27FC236}">
                <a16:creationId xmlns:a16="http://schemas.microsoft.com/office/drawing/2014/main" id="{5CB4D40A-DD4A-46F6-8B22-CC6845BA6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0581" y="4583566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49" name="Rectangle 173">
            <a:extLst>
              <a:ext uri="{FF2B5EF4-FFF2-40B4-BE49-F238E27FC236}">
                <a16:creationId xmlns:a16="http://schemas.microsoft.com/office/drawing/2014/main" id="{B846DC57-A41F-4413-B919-30143F3E5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6123" y="4506593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0" name="Rectangle 174">
            <a:extLst>
              <a:ext uri="{FF2B5EF4-FFF2-40B4-BE49-F238E27FC236}">
                <a16:creationId xmlns:a16="http://schemas.microsoft.com/office/drawing/2014/main" id="{D4BF3841-999A-4B2E-AE35-32226763C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885" y="4526386"/>
            <a:ext cx="60775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1" name="Line 175">
            <a:extLst>
              <a:ext uri="{FF2B5EF4-FFF2-40B4-BE49-F238E27FC236}">
                <a16:creationId xmlns:a16="http://schemas.microsoft.com/office/drawing/2014/main" id="{8DE11552-45F7-45AB-BA35-D25F5C4028C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1858" y="4564873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2" name="Rectangle 176">
            <a:extLst>
              <a:ext uri="{FF2B5EF4-FFF2-40B4-BE49-F238E27FC236}">
                <a16:creationId xmlns:a16="http://schemas.microsoft.com/office/drawing/2014/main" id="{990656BA-2D6D-4B31-92E2-3B4B9C8D1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658" y="4364743"/>
            <a:ext cx="61842" cy="637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3" name="Rectangle 177">
            <a:extLst>
              <a:ext uri="{FF2B5EF4-FFF2-40B4-BE49-F238E27FC236}">
                <a16:creationId xmlns:a16="http://schemas.microsoft.com/office/drawing/2014/main" id="{E7A97464-B9F9-4216-B25F-CC2B09AAC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3198" y="4396632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4" name="Rectangle 178">
            <a:extLst>
              <a:ext uri="{FF2B5EF4-FFF2-40B4-BE49-F238E27FC236}">
                <a16:creationId xmlns:a16="http://schemas.microsoft.com/office/drawing/2014/main" id="{FF4D335E-1B64-438D-9437-12F53909A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5962" y="4300966"/>
            <a:ext cx="60775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5" name="Rectangle 179">
            <a:extLst>
              <a:ext uri="{FF2B5EF4-FFF2-40B4-BE49-F238E27FC236}">
                <a16:creationId xmlns:a16="http://schemas.microsoft.com/office/drawing/2014/main" id="{BCBB6463-B1F8-42E4-B459-3D81BF843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3198" y="4482402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6" name="Line 180">
            <a:extLst>
              <a:ext uri="{FF2B5EF4-FFF2-40B4-BE49-F238E27FC236}">
                <a16:creationId xmlns:a16="http://schemas.microsoft.com/office/drawing/2014/main" id="{373ED69E-4B0F-4CDC-B554-8937EE950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8933" y="4399931"/>
            <a:ext cx="25483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7" name="Rectangle 181">
            <a:extLst>
              <a:ext uri="{FF2B5EF4-FFF2-40B4-BE49-F238E27FC236}">
                <a16:creationId xmlns:a16="http://schemas.microsoft.com/office/drawing/2014/main" id="{BAD17812-80B5-4886-9A30-462F07B90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734" y="4359245"/>
            <a:ext cx="61842" cy="637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8" name="Rectangle 182">
            <a:extLst>
              <a:ext uri="{FF2B5EF4-FFF2-40B4-BE49-F238E27FC236}">
                <a16:creationId xmlns:a16="http://schemas.microsoft.com/office/drawing/2014/main" id="{4A2C0891-BD72-45DC-BFD0-7C5861DB3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274" y="4331755"/>
            <a:ext cx="61842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59" name="Rectangle 183">
            <a:extLst>
              <a:ext uri="{FF2B5EF4-FFF2-40B4-BE49-F238E27FC236}">
                <a16:creationId xmlns:a16="http://schemas.microsoft.com/office/drawing/2014/main" id="{D2091219-7210-4BF7-B02C-95A2FAE74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3038" y="4264678"/>
            <a:ext cx="60775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0" name="Rectangle 184">
            <a:extLst>
              <a:ext uri="{FF2B5EF4-FFF2-40B4-BE49-F238E27FC236}">
                <a16:creationId xmlns:a16="http://schemas.microsoft.com/office/drawing/2014/main" id="{3DBC8214-905B-4E1A-AF97-41A4312FE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5428" y="4280073"/>
            <a:ext cx="60775" cy="62678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1" name="Line 185">
            <a:extLst>
              <a:ext uri="{FF2B5EF4-FFF2-40B4-BE49-F238E27FC236}">
                <a16:creationId xmlns:a16="http://schemas.microsoft.com/office/drawing/2014/main" id="{C8A22F91-47EB-4E84-9739-45B938F10A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4943" y="4333954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2" name="Rectangle 186">
            <a:extLst>
              <a:ext uri="{FF2B5EF4-FFF2-40B4-BE49-F238E27FC236}">
                <a16:creationId xmlns:a16="http://schemas.microsoft.com/office/drawing/2014/main" id="{5BC9202C-BDE6-44EB-A44E-D6819325B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658" y="4475804"/>
            <a:ext cx="61842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3" name="Rectangle 187">
            <a:extLst>
              <a:ext uri="{FF2B5EF4-FFF2-40B4-BE49-F238E27FC236}">
                <a16:creationId xmlns:a16="http://schemas.microsoft.com/office/drawing/2014/main" id="{93A20B00-1CA9-450F-A680-DFB320679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658" y="4778198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4" name="Rectangle 188">
            <a:extLst>
              <a:ext uri="{FF2B5EF4-FFF2-40B4-BE49-F238E27FC236}">
                <a16:creationId xmlns:a16="http://schemas.microsoft.com/office/drawing/2014/main" id="{0DD2B0CA-AD16-4005-94AD-66285367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962" y="4517589"/>
            <a:ext cx="60775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5" name="Rectangle 189">
            <a:extLst>
              <a:ext uri="{FF2B5EF4-FFF2-40B4-BE49-F238E27FC236}">
                <a16:creationId xmlns:a16="http://schemas.microsoft.com/office/drawing/2014/main" id="{433D8498-73CE-4691-B901-87AF00714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658" y="4583566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6" name="Line 190">
            <a:extLst>
              <a:ext uri="{FF2B5EF4-FFF2-40B4-BE49-F238E27FC236}">
                <a16:creationId xmlns:a16="http://schemas.microsoft.com/office/drawing/2014/main" id="{9C82E3EF-4910-44E7-BEB5-6A9B88E0A18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0630" y="4575869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7" name="Rectangle 191">
            <a:extLst>
              <a:ext uri="{FF2B5EF4-FFF2-40B4-BE49-F238E27FC236}">
                <a16:creationId xmlns:a16="http://schemas.microsoft.com/office/drawing/2014/main" id="{EA4C8BBC-B70A-48DC-9600-ABA1C6069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734" y="3934794"/>
            <a:ext cx="61842" cy="62678"/>
          </a:xfrm>
          <a:prstGeom prst="rect">
            <a:avLst/>
          </a:prstGeom>
          <a:solidFill>
            <a:schemeClr val="tx1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8" name="Rectangle 192">
            <a:extLst>
              <a:ext uri="{FF2B5EF4-FFF2-40B4-BE49-F238E27FC236}">
                <a16:creationId xmlns:a16="http://schemas.microsoft.com/office/drawing/2014/main" id="{730987AC-EAE5-4EA3-A181-959BB2156E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734" y="3712672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69" name="Rectangle 193">
            <a:extLst>
              <a:ext uri="{FF2B5EF4-FFF2-40B4-BE49-F238E27FC236}">
                <a16:creationId xmlns:a16="http://schemas.microsoft.com/office/drawing/2014/main" id="{A75B9FFA-15AD-4776-AF7D-67C4B1FE8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6430" y="3858921"/>
            <a:ext cx="61842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0" name="Rectangle 194">
            <a:extLst>
              <a:ext uri="{FF2B5EF4-FFF2-40B4-BE49-F238E27FC236}">
                <a16:creationId xmlns:a16="http://schemas.microsoft.com/office/drawing/2014/main" id="{4E29BFDD-6DA3-4818-8B5D-3ABDA6C4B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038" y="3693979"/>
            <a:ext cx="60775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1" name="Line 195">
            <a:extLst>
              <a:ext uri="{FF2B5EF4-FFF2-40B4-BE49-F238E27FC236}">
                <a16:creationId xmlns:a16="http://schemas.microsoft.com/office/drawing/2014/main" id="{5E1BF056-0A3A-47EC-98D3-5F8EDBE158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7706" y="3791844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2" name="Rectangle 196">
            <a:extLst>
              <a:ext uri="{FF2B5EF4-FFF2-40B4-BE49-F238E27FC236}">
                <a16:creationId xmlns:a16="http://schemas.microsoft.com/office/drawing/2014/main" id="{4A528F88-0112-4048-B204-95F7A937C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810" y="4457111"/>
            <a:ext cx="60775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3" name="Rectangle 197">
            <a:extLst>
              <a:ext uri="{FF2B5EF4-FFF2-40B4-BE49-F238E27FC236}">
                <a16:creationId xmlns:a16="http://schemas.microsoft.com/office/drawing/2014/main" id="{C6612C98-2F3C-40BE-8BA3-2E77ADD15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961" y="4406529"/>
            <a:ext cx="60775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4" name="Rectangle 198">
            <a:extLst>
              <a:ext uri="{FF2B5EF4-FFF2-40B4-BE49-F238E27FC236}">
                <a16:creationId xmlns:a16="http://schemas.microsoft.com/office/drawing/2014/main" id="{882AB500-70A6-4EE9-8EA0-3C4BCA3D6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9047" y="4440616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5" name="Rectangle 199">
            <a:extLst>
              <a:ext uri="{FF2B5EF4-FFF2-40B4-BE49-F238E27FC236}">
                <a16:creationId xmlns:a16="http://schemas.microsoft.com/office/drawing/2014/main" id="{E0D3F540-FC5C-4FA9-A470-B4BC47E35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9047" y="4329556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6" name="Line 200">
            <a:extLst>
              <a:ext uri="{FF2B5EF4-FFF2-40B4-BE49-F238E27FC236}">
                <a16:creationId xmlns:a16="http://schemas.microsoft.com/office/drawing/2014/main" id="{4B2A6489-EACA-4EA7-9FDF-922C646768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4782" y="4428521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7" name="Rectangle 201">
            <a:extLst>
              <a:ext uri="{FF2B5EF4-FFF2-40B4-BE49-F238E27FC236}">
                <a16:creationId xmlns:a16="http://schemas.microsoft.com/office/drawing/2014/main" id="{9E810C91-7180-42A5-B6E9-15528244C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4733" y="4482402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8" name="Rectangle 202">
            <a:extLst>
              <a:ext uri="{FF2B5EF4-FFF2-40B4-BE49-F238E27FC236}">
                <a16:creationId xmlns:a16="http://schemas.microsoft.com/office/drawing/2014/main" id="{B0954F91-9451-4560-9439-D51531F72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885" y="4778198"/>
            <a:ext cx="60775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79" name="Rectangle 203">
            <a:extLst>
              <a:ext uri="{FF2B5EF4-FFF2-40B4-BE49-F238E27FC236}">
                <a16:creationId xmlns:a16="http://schemas.microsoft.com/office/drawing/2014/main" id="{68323744-1551-46DC-9A19-5EB5D04646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885" y="4658340"/>
            <a:ext cx="60775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0" name="Rectangle 204">
            <a:extLst>
              <a:ext uri="{FF2B5EF4-FFF2-40B4-BE49-F238E27FC236}">
                <a16:creationId xmlns:a16="http://schemas.microsoft.com/office/drawing/2014/main" id="{5920D56E-56B2-4522-B7ED-227823C53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6123" y="4658340"/>
            <a:ext cx="61842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1" name="Line 205">
            <a:extLst>
              <a:ext uri="{FF2B5EF4-FFF2-40B4-BE49-F238E27FC236}">
                <a16:creationId xmlns:a16="http://schemas.microsoft.com/office/drawing/2014/main" id="{AAFB2FCF-CAE9-4E67-AE35-8BD644568C7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1858" y="4624252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2" name="Rectangle 206">
            <a:extLst>
              <a:ext uri="{FF2B5EF4-FFF2-40B4-BE49-F238E27FC236}">
                <a16:creationId xmlns:a16="http://schemas.microsoft.com/office/drawing/2014/main" id="{D29F357B-90BC-418D-BEF4-53A43A22F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5962" y="4526386"/>
            <a:ext cx="60775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3" name="Rectangle 207">
            <a:extLst>
              <a:ext uri="{FF2B5EF4-FFF2-40B4-BE49-F238E27FC236}">
                <a16:creationId xmlns:a16="http://schemas.microsoft.com/office/drawing/2014/main" id="{4B08124F-7F04-45B7-858E-13B1079A5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5962" y="4423023"/>
            <a:ext cx="60775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4" name="Rectangle 208">
            <a:extLst>
              <a:ext uri="{FF2B5EF4-FFF2-40B4-BE49-F238E27FC236}">
                <a16:creationId xmlns:a16="http://schemas.microsoft.com/office/drawing/2014/main" id="{2D62D5F8-0A97-44B8-8C27-8C8117DF0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658" y="4490099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5" name="Rectangle 209">
            <a:extLst>
              <a:ext uri="{FF2B5EF4-FFF2-40B4-BE49-F238E27FC236}">
                <a16:creationId xmlns:a16="http://schemas.microsoft.com/office/drawing/2014/main" id="{DEC5246C-B957-4A60-B7EF-CAE5A3E14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1810" y="4457111"/>
            <a:ext cx="60775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6" name="Line 210">
            <a:extLst>
              <a:ext uri="{FF2B5EF4-FFF2-40B4-BE49-F238E27FC236}">
                <a16:creationId xmlns:a16="http://schemas.microsoft.com/office/drawing/2014/main" id="{090A8667-F611-4846-B063-3ABA364B11C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8933" y="4498896"/>
            <a:ext cx="254831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7" name="Rectangle 211">
            <a:extLst>
              <a:ext uri="{FF2B5EF4-FFF2-40B4-BE49-F238E27FC236}">
                <a16:creationId xmlns:a16="http://schemas.microsoft.com/office/drawing/2014/main" id="{12BB509F-C136-4B10-9868-6939760977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3038" y="4364743"/>
            <a:ext cx="60775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8" name="Rectangle 212">
            <a:extLst>
              <a:ext uri="{FF2B5EF4-FFF2-40B4-BE49-F238E27FC236}">
                <a16:creationId xmlns:a16="http://schemas.microsoft.com/office/drawing/2014/main" id="{51B51FFD-4263-41A0-859A-348A40E5B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885" y="4317460"/>
            <a:ext cx="60775" cy="637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89" name="Rectangle 213">
            <a:extLst>
              <a:ext uri="{FF2B5EF4-FFF2-40B4-BE49-F238E27FC236}">
                <a16:creationId xmlns:a16="http://schemas.microsoft.com/office/drawing/2014/main" id="{6997C76D-9D3C-4BC6-9A6F-FF89EEF4A6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6124" y="4305364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90" name="Rectangle 214">
            <a:extLst>
              <a:ext uri="{FF2B5EF4-FFF2-40B4-BE49-F238E27FC236}">
                <a16:creationId xmlns:a16="http://schemas.microsoft.com/office/drawing/2014/main" id="{865E3E6B-B1E8-4A4E-B250-AE357BCCA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274" y="4243786"/>
            <a:ext cx="61842" cy="62678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91" name="Line 215">
            <a:extLst>
              <a:ext uri="{FF2B5EF4-FFF2-40B4-BE49-F238E27FC236}">
                <a16:creationId xmlns:a16="http://schemas.microsoft.com/office/drawing/2014/main" id="{8D4E2B12-4081-4374-AAC5-7923DFAE83C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4943" y="4330655"/>
            <a:ext cx="255897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/>
          </a:p>
        </p:txBody>
      </p:sp>
      <p:sp>
        <p:nvSpPr>
          <p:cNvPr id="1497" name="Rectangle 221">
            <a:extLst>
              <a:ext uri="{FF2B5EF4-FFF2-40B4-BE49-F238E27FC236}">
                <a16:creationId xmlns:a16="http://schemas.microsoft.com/office/drawing/2014/main" id="{2226CE25-141C-4C24-BD7A-FD207A20B0B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58952" y="4107713"/>
            <a:ext cx="1096454" cy="14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old of change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(log10)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1" name="TextBox 1500">
            <a:extLst>
              <a:ext uri="{FF2B5EF4-FFF2-40B4-BE49-F238E27FC236}">
                <a16:creationId xmlns:a16="http://schemas.microsoft.com/office/drawing/2014/main" id="{9B003192-03D3-403E-9CD2-6FED9DEAE2DE}"/>
              </a:ext>
            </a:extLst>
          </p:cNvPr>
          <p:cNvSpPr txBox="1"/>
          <p:nvPr/>
        </p:nvSpPr>
        <p:spPr>
          <a:xfrm>
            <a:off x="1543504" y="3796090"/>
            <a:ext cx="590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P=0.077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2" name="TextBox 1501">
            <a:extLst>
              <a:ext uri="{FF2B5EF4-FFF2-40B4-BE49-F238E27FC236}">
                <a16:creationId xmlns:a16="http://schemas.microsoft.com/office/drawing/2014/main" id="{FDFD1795-2ECC-4EA0-95F6-A020C5535053}"/>
              </a:ext>
            </a:extLst>
          </p:cNvPr>
          <p:cNvSpPr txBox="1"/>
          <p:nvPr/>
        </p:nvSpPr>
        <p:spPr>
          <a:xfrm>
            <a:off x="607042" y="3364541"/>
            <a:ext cx="7564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P=1.36E-16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06" name="Straight Arrow Connector 1505">
            <a:extLst>
              <a:ext uri="{FF2B5EF4-FFF2-40B4-BE49-F238E27FC236}">
                <a16:creationId xmlns:a16="http://schemas.microsoft.com/office/drawing/2014/main" id="{17E19B2B-36CE-4F18-95CF-200F90FF00EC}"/>
              </a:ext>
            </a:extLst>
          </p:cNvPr>
          <p:cNvCxnSpPr/>
          <p:nvPr/>
        </p:nvCxnSpPr>
        <p:spPr>
          <a:xfrm>
            <a:off x="870850" y="3579985"/>
            <a:ext cx="0" cy="360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7" name="Straight Arrow Connector 1506">
            <a:extLst>
              <a:ext uri="{FF2B5EF4-FFF2-40B4-BE49-F238E27FC236}">
                <a16:creationId xmlns:a16="http://schemas.microsoft.com/office/drawing/2014/main" id="{E2FADB88-D89D-4BCD-9021-ECC6837E5F99}"/>
              </a:ext>
            </a:extLst>
          </p:cNvPr>
          <p:cNvCxnSpPr>
            <a:cxnSpLocks/>
          </p:cNvCxnSpPr>
          <p:nvPr/>
        </p:nvCxnSpPr>
        <p:spPr>
          <a:xfrm rot="5400000">
            <a:off x="1453504" y="3813812"/>
            <a:ext cx="0" cy="180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0">
            <a:extLst>
              <a:ext uri="{FF2B5EF4-FFF2-40B4-BE49-F238E27FC236}">
                <a16:creationId xmlns:a16="http://schemas.microsoft.com/office/drawing/2014/main" id="{0191482A-9EAF-4096-A63E-EA65DFB37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9352" y="8401839"/>
            <a:ext cx="24526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IL-1</a:t>
            </a: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4589E2C3-CAB0-4BFF-B999-F1664547C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3907" y="8401839"/>
            <a:ext cx="126580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IL-6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6258D6CA-69B2-4E36-B137-9A320D68B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6883" y="8401839"/>
            <a:ext cx="166553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IL-10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CB5F7EE0-CCE7-42E1-8A8B-D50508934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6250" y="8401839"/>
            <a:ext cx="166553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IL-12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76" name="Rectangle 18">
            <a:extLst>
              <a:ext uri="{FF2B5EF4-FFF2-40B4-BE49-F238E27FC236}">
                <a16:creationId xmlns:a16="http://schemas.microsoft.com/office/drawing/2014/main" id="{40917ADD-672B-4A47-92C2-ACD4A7CE9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3210" y="8401839"/>
            <a:ext cx="137683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TNF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79" name="Rectangle 21">
            <a:extLst>
              <a:ext uri="{FF2B5EF4-FFF2-40B4-BE49-F238E27FC236}">
                <a16:creationId xmlns:a16="http://schemas.microsoft.com/office/drawing/2014/main" id="{6A12DC5B-AD28-418C-840A-6D1627656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4322" y="8290690"/>
            <a:ext cx="39973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1" name="Rectangle 23">
            <a:extLst>
              <a:ext uri="{FF2B5EF4-FFF2-40B4-BE49-F238E27FC236}">
                <a16:creationId xmlns:a16="http://schemas.microsoft.com/office/drawing/2014/main" id="{F7C72BF1-714B-4140-AA1A-ACF803D15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4322" y="8038879"/>
            <a:ext cx="39973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3" name="Rectangle 25">
            <a:extLst>
              <a:ext uri="{FF2B5EF4-FFF2-40B4-BE49-F238E27FC236}">
                <a16:creationId xmlns:a16="http://schemas.microsoft.com/office/drawing/2014/main" id="{79D7AEF4-F38C-4A15-A9B1-9FDA17F5E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0441" y="7787067"/>
            <a:ext cx="79945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5" name="Rectangle 27">
            <a:extLst>
              <a:ext uri="{FF2B5EF4-FFF2-40B4-BE49-F238E27FC236}">
                <a16:creationId xmlns:a16="http://schemas.microsoft.com/office/drawing/2014/main" id="{EA0BE6EE-8E35-4836-A9CA-2E453345E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0441" y="7535255"/>
            <a:ext cx="79945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7" name="Rectangle 29">
            <a:extLst>
              <a:ext uri="{FF2B5EF4-FFF2-40B4-BE49-F238E27FC236}">
                <a16:creationId xmlns:a16="http://schemas.microsoft.com/office/drawing/2014/main" id="{AF112094-F8C1-4AEE-B2F0-44C90553B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0441" y="7283443"/>
            <a:ext cx="79945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9" name="Rectangle 31">
            <a:extLst>
              <a:ext uri="{FF2B5EF4-FFF2-40B4-BE49-F238E27FC236}">
                <a16:creationId xmlns:a16="http://schemas.microsoft.com/office/drawing/2014/main" id="{D857FBD6-CC6F-4E9D-8BC8-E936030B1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0441" y="7031632"/>
            <a:ext cx="79945" cy="8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25</a:t>
            </a:r>
            <a:endParaRPr kumimoji="0" lang="zh-CN" altLang="zh-CN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07" name="Rectangle 107">
            <a:extLst>
              <a:ext uri="{FF2B5EF4-FFF2-40B4-BE49-F238E27FC236}">
                <a16:creationId xmlns:a16="http://schemas.microsoft.com/office/drawing/2014/main" id="{187E3C3E-3F0D-4461-ABA1-D681244CEAF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941364" y="7689833"/>
            <a:ext cx="13801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Expression relative to HPRT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10" name="TextBox 1309">
            <a:extLst>
              <a:ext uri="{FF2B5EF4-FFF2-40B4-BE49-F238E27FC236}">
                <a16:creationId xmlns:a16="http://schemas.microsoft.com/office/drawing/2014/main" id="{9BABD007-3FEA-4A48-ADBE-7971555C5C84}"/>
              </a:ext>
            </a:extLst>
          </p:cNvPr>
          <p:cNvSpPr txBox="1"/>
          <p:nvPr/>
        </p:nvSpPr>
        <p:spPr>
          <a:xfrm>
            <a:off x="4342433" y="6788138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312" name="TextBox 1311">
            <a:extLst>
              <a:ext uri="{FF2B5EF4-FFF2-40B4-BE49-F238E27FC236}">
                <a16:creationId xmlns:a16="http://schemas.microsoft.com/office/drawing/2014/main" id="{585E6631-00D3-40F3-9EBF-02143B4B898A}"/>
              </a:ext>
            </a:extLst>
          </p:cNvPr>
          <p:cNvSpPr txBox="1"/>
          <p:nvPr/>
        </p:nvSpPr>
        <p:spPr>
          <a:xfrm>
            <a:off x="373001" y="6815076"/>
            <a:ext cx="6427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3" name="TextBox 1312">
            <a:extLst>
              <a:ext uri="{FF2B5EF4-FFF2-40B4-BE49-F238E27FC236}">
                <a16:creationId xmlns:a16="http://schemas.microsoft.com/office/drawing/2014/main" id="{EBA889BB-E8A7-4E39-8443-4EEA783C2EA9}"/>
              </a:ext>
            </a:extLst>
          </p:cNvPr>
          <p:cNvSpPr txBox="1"/>
          <p:nvPr/>
        </p:nvSpPr>
        <p:spPr>
          <a:xfrm>
            <a:off x="3361919" y="6815075"/>
            <a:ext cx="6427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14" name="Group 1313">
            <a:extLst>
              <a:ext uri="{FF2B5EF4-FFF2-40B4-BE49-F238E27FC236}">
                <a16:creationId xmlns:a16="http://schemas.microsoft.com/office/drawing/2014/main" id="{62828459-2B86-4402-BAA2-3935C436E51C}"/>
              </a:ext>
            </a:extLst>
          </p:cNvPr>
          <p:cNvGrpSpPr>
            <a:grpSpLocks noChangeAspect="1"/>
          </p:cNvGrpSpPr>
          <p:nvPr/>
        </p:nvGrpSpPr>
        <p:grpSpPr>
          <a:xfrm>
            <a:off x="5061851" y="6950270"/>
            <a:ext cx="1117454" cy="255931"/>
            <a:chOff x="5155542" y="3650345"/>
            <a:chExt cx="2644513" cy="605673"/>
          </a:xfrm>
        </p:grpSpPr>
        <p:sp>
          <p:nvSpPr>
            <p:cNvPr id="1315" name="Rectangle 1134">
              <a:extLst>
                <a:ext uri="{FF2B5EF4-FFF2-40B4-BE49-F238E27FC236}">
                  <a16:creationId xmlns:a16="http://schemas.microsoft.com/office/drawing/2014/main" id="{56C1D29E-DAEA-43EF-A6BB-FC70DBF51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3" y="3650345"/>
              <a:ext cx="1282233" cy="29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800" dirty="0">
                  <a:solidFill>
                    <a:srgbClr val="000000"/>
                  </a:solidFill>
                  <a:cs typeface="Arial" panose="020B0604020202020204" pitchFamily="34" charset="0"/>
                </a:rPr>
                <a:t>Ctrl plasmid</a:t>
              </a:r>
              <a:endParaRPr kumimoji="0" lang="zh-CN" altLang="zh-CN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16" name="Line 1135">
              <a:extLst>
                <a:ext uri="{FF2B5EF4-FFF2-40B4-BE49-F238E27FC236}">
                  <a16:creationId xmlns:a16="http://schemas.microsoft.com/office/drawing/2014/main" id="{79088AF0-F6FA-4B5B-BA5E-2F8A45E13C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3778932"/>
              <a:ext cx="2968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7" name="Rectangle 1136">
              <a:extLst>
                <a:ext uri="{FF2B5EF4-FFF2-40B4-BE49-F238E27FC236}">
                  <a16:creationId xmlns:a16="http://schemas.microsoft.com/office/drawing/2014/main" id="{5AE47645-60C9-4CC3-AB2A-DD258A7C1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3710670"/>
              <a:ext cx="136525" cy="13652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8" name="Rectangle 1137">
              <a:extLst>
                <a:ext uri="{FF2B5EF4-FFF2-40B4-BE49-F238E27FC236}">
                  <a16:creationId xmlns:a16="http://schemas.microsoft.com/office/drawing/2014/main" id="{F3B2405D-DA12-44BA-82D5-36B401C3C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1153" y="3964670"/>
              <a:ext cx="2188902" cy="29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PTGDR</a:t>
              </a:r>
              <a:r>
                <a:rPr kumimoji="0" lang="en-US" altLang="zh-CN" sz="800" b="0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-KO plasmid</a:t>
              </a:r>
              <a:endParaRPr kumimoji="0" lang="zh-CN" altLang="zh-CN" sz="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19" name="Line 1138">
              <a:extLst>
                <a:ext uri="{FF2B5EF4-FFF2-40B4-BE49-F238E27FC236}">
                  <a16:creationId xmlns:a16="http://schemas.microsoft.com/office/drawing/2014/main" id="{9F312A15-5570-429E-BA5F-693139C79A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5542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0" name="Line 1139">
              <a:extLst>
                <a:ext uri="{FF2B5EF4-FFF2-40B4-BE49-F238E27FC236}">
                  <a16:creationId xmlns:a16="http://schemas.microsoft.com/office/drawing/2014/main" id="{1A3322C9-CE89-40E5-B205-F11BDA1943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2067" y="4093257"/>
              <a:ext cx="825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1" name="Line 1140">
              <a:extLst>
                <a:ext uri="{FF2B5EF4-FFF2-40B4-BE49-F238E27FC236}">
                  <a16:creationId xmlns:a16="http://schemas.microsoft.com/office/drawing/2014/main" id="{5FE2EC0B-FE9D-486E-B6DD-CFCFE2F2CC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8592" y="4093257"/>
              <a:ext cx="2381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7" name="Rectangle 1157">
              <a:extLst>
                <a:ext uri="{FF2B5EF4-FFF2-40B4-BE49-F238E27FC236}">
                  <a16:creationId xmlns:a16="http://schemas.microsoft.com/office/drawing/2014/main" id="{722920C0-0ECC-4592-A3BC-EE92E69CF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329" y="4024995"/>
              <a:ext cx="136525" cy="13652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57" name="Group 1356">
            <a:extLst>
              <a:ext uri="{FF2B5EF4-FFF2-40B4-BE49-F238E27FC236}">
                <a16:creationId xmlns:a16="http://schemas.microsoft.com/office/drawing/2014/main" id="{4F81F6A1-3A7A-4A36-8C58-12FA423A47B1}"/>
              </a:ext>
            </a:extLst>
          </p:cNvPr>
          <p:cNvGrpSpPr/>
          <p:nvPr/>
        </p:nvGrpSpPr>
        <p:grpSpPr>
          <a:xfrm>
            <a:off x="465965" y="7151422"/>
            <a:ext cx="2675234" cy="1000690"/>
            <a:chOff x="383419" y="7093037"/>
            <a:chExt cx="2675234" cy="1000690"/>
          </a:xfrm>
        </p:grpSpPr>
        <p:cxnSp>
          <p:nvCxnSpPr>
            <p:cNvPr id="1329" name="Straight Arrow Connector 1328">
              <a:extLst>
                <a:ext uri="{FF2B5EF4-FFF2-40B4-BE49-F238E27FC236}">
                  <a16:creationId xmlns:a16="http://schemas.microsoft.com/office/drawing/2014/main" id="{67CECC11-74E5-47C7-936D-63FD3CE57FCF}"/>
                </a:ext>
              </a:extLst>
            </p:cNvPr>
            <p:cNvCxnSpPr>
              <a:cxnSpLocks/>
            </p:cNvCxnSpPr>
            <p:nvPr/>
          </p:nvCxnSpPr>
          <p:spPr>
            <a:xfrm>
              <a:off x="1191525" y="7829422"/>
              <a:ext cx="38617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0" name="Oval 1329">
              <a:extLst>
                <a:ext uri="{FF2B5EF4-FFF2-40B4-BE49-F238E27FC236}">
                  <a16:creationId xmlns:a16="http://schemas.microsoft.com/office/drawing/2014/main" id="{21D2E8F5-BDF7-4D2A-81D1-0CBE2515191C}"/>
                </a:ext>
              </a:extLst>
            </p:cNvPr>
            <p:cNvSpPr/>
            <p:nvPr/>
          </p:nvSpPr>
          <p:spPr>
            <a:xfrm>
              <a:off x="648339" y="7693083"/>
              <a:ext cx="117657" cy="13504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1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1" name="Oval 1330">
              <a:extLst>
                <a:ext uri="{FF2B5EF4-FFF2-40B4-BE49-F238E27FC236}">
                  <a16:creationId xmlns:a16="http://schemas.microsoft.com/office/drawing/2014/main" id="{25A5430D-D4C6-4C06-BE2F-5DEC076AA83F}"/>
                </a:ext>
              </a:extLst>
            </p:cNvPr>
            <p:cNvSpPr/>
            <p:nvPr/>
          </p:nvSpPr>
          <p:spPr>
            <a:xfrm>
              <a:off x="695781" y="7740526"/>
              <a:ext cx="117657" cy="13504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1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2" name="Oval 1331">
              <a:extLst>
                <a:ext uri="{FF2B5EF4-FFF2-40B4-BE49-F238E27FC236}">
                  <a16:creationId xmlns:a16="http://schemas.microsoft.com/office/drawing/2014/main" id="{C013CCB3-98D3-417A-93FC-4F7DF2758CBF}"/>
                </a:ext>
              </a:extLst>
            </p:cNvPr>
            <p:cNvSpPr/>
            <p:nvPr/>
          </p:nvSpPr>
          <p:spPr>
            <a:xfrm>
              <a:off x="743223" y="7787968"/>
              <a:ext cx="117657" cy="13504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1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3" name="Oval 1332">
              <a:extLst>
                <a:ext uri="{FF2B5EF4-FFF2-40B4-BE49-F238E27FC236}">
                  <a16:creationId xmlns:a16="http://schemas.microsoft.com/office/drawing/2014/main" id="{DDC340D3-9151-498E-B409-8424C36642DA}"/>
                </a:ext>
              </a:extLst>
            </p:cNvPr>
            <p:cNvSpPr/>
            <p:nvPr/>
          </p:nvSpPr>
          <p:spPr>
            <a:xfrm>
              <a:off x="651509" y="7808049"/>
              <a:ext cx="117657" cy="13504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1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4" name="Oval 1333">
              <a:extLst>
                <a:ext uri="{FF2B5EF4-FFF2-40B4-BE49-F238E27FC236}">
                  <a16:creationId xmlns:a16="http://schemas.microsoft.com/office/drawing/2014/main" id="{1AE96775-E65C-43F0-B0A7-227AEDD86F3B}"/>
                </a:ext>
              </a:extLst>
            </p:cNvPr>
            <p:cNvSpPr/>
            <p:nvPr/>
          </p:nvSpPr>
          <p:spPr>
            <a:xfrm>
              <a:off x="790342" y="7692806"/>
              <a:ext cx="117657" cy="13504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1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5" name="TextBox 1334">
              <a:extLst>
                <a:ext uri="{FF2B5EF4-FFF2-40B4-BE49-F238E27FC236}">
                  <a16:creationId xmlns:a16="http://schemas.microsoft.com/office/drawing/2014/main" id="{11940F1E-713C-4AA9-BF46-750ECA25C781}"/>
                </a:ext>
              </a:extLst>
            </p:cNvPr>
            <p:cNvSpPr txBox="1"/>
            <p:nvPr/>
          </p:nvSpPr>
          <p:spPr>
            <a:xfrm>
              <a:off x="383419" y="7878283"/>
              <a:ext cx="9788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Human PBMC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9" name="TextBox 1338">
              <a:extLst>
                <a:ext uri="{FF2B5EF4-FFF2-40B4-BE49-F238E27FC236}">
                  <a16:creationId xmlns:a16="http://schemas.microsoft.com/office/drawing/2014/main" id="{4E5EFB5F-42E8-4120-B9D0-6939C26C3407}"/>
                </a:ext>
              </a:extLst>
            </p:cNvPr>
            <p:cNvSpPr txBox="1"/>
            <p:nvPr/>
          </p:nvSpPr>
          <p:spPr>
            <a:xfrm>
              <a:off x="1062108" y="7660145"/>
              <a:ext cx="578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14d culture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1" name="Freeform: Shape 1340">
              <a:extLst>
                <a:ext uri="{FF2B5EF4-FFF2-40B4-BE49-F238E27FC236}">
                  <a16:creationId xmlns:a16="http://schemas.microsoft.com/office/drawing/2014/main" id="{8006C200-13CB-4322-AB3E-81D06DF1A3B6}"/>
                </a:ext>
              </a:extLst>
            </p:cNvPr>
            <p:cNvSpPr/>
            <p:nvPr/>
          </p:nvSpPr>
          <p:spPr>
            <a:xfrm>
              <a:off x="1813256" y="7709413"/>
              <a:ext cx="258655" cy="140653"/>
            </a:xfrm>
            <a:custGeom>
              <a:avLst/>
              <a:gdLst>
                <a:gd name="connsiteX0" fmla="*/ 341376 w 830885"/>
                <a:gd name="connsiteY0" fmla="*/ 134112 h 451824"/>
                <a:gd name="connsiteX1" fmla="*/ 341376 w 830885"/>
                <a:gd name="connsiteY1" fmla="*/ 134112 h 451824"/>
                <a:gd name="connsiteX2" fmla="*/ 451104 w 830885"/>
                <a:gd name="connsiteY2" fmla="*/ 60960 h 451824"/>
                <a:gd name="connsiteX3" fmla="*/ 560832 w 830885"/>
                <a:gd name="connsiteY3" fmla="*/ 36576 h 451824"/>
                <a:gd name="connsiteX4" fmla="*/ 609600 w 830885"/>
                <a:gd name="connsiteY4" fmla="*/ 24384 h 451824"/>
                <a:gd name="connsiteX5" fmla="*/ 670560 w 830885"/>
                <a:gd name="connsiteY5" fmla="*/ 12192 h 451824"/>
                <a:gd name="connsiteX6" fmla="*/ 633984 w 830885"/>
                <a:gd name="connsiteY6" fmla="*/ 0 h 451824"/>
                <a:gd name="connsiteX7" fmla="*/ 548640 w 830885"/>
                <a:gd name="connsiteY7" fmla="*/ 60960 h 451824"/>
                <a:gd name="connsiteX8" fmla="*/ 536448 w 830885"/>
                <a:gd name="connsiteY8" fmla="*/ 134112 h 451824"/>
                <a:gd name="connsiteX9" fmla="*/ 597408 w 830885"/>
                <a:gd name="connsiteY9" fmla="*/ 121920 h 451824"/>
                <a:gd name="connsiteX10" fmla="*/ 670560 w 830885"/>
                <a:gd name="connsiteY10" fmla="*/ 85344 h 451824"/>
                <a:gd name="connsiteX11" fmla="*/ 621792 w 830885"/>
                <a:gd name="connsiteY11" fmla="*/ 146304 h 451824"/>
                <a:gd name="connsiteX12" fmla="*/ 609600 w 830885"/>
                <a:gd name="connsiteY12" fmla="*/ 182880 h 451824"/>
                <a:gd name="connsiteX13" fmla="*/ 621792 w 830885"/>
                <a:gd name="connsiteY13" fmla="*/ 256032 h 451824"/>
                <a:gd name="connsiteX14" fmla="*/ 731520 w 830885"/>
                <a:gd name="connsiteY14" fmla="*/ 268224 h 451824"/>
                <a:gd name="connsiteX15" fmla="*/ 768096 w 830885"/>
                <a:gd name="connsiteY15" fmla="*/ 280416 h 451824"/>
                <a:gd name="connsiteX16" fmla="*/ 792480 w 830885"/>
                <a:gd name="connsiteY16" fmla="*/ 316992 h 451824"/>
                <a:gd name="connsiteX17" fmla="*/ 829056 w 830885"/>
                <a:gd name="connsiteY17" fmla="*/ 341376 h 451824"/>
                <a:gd name="connsiteX18" fmla="*/ 780288 w 830885"/>
                <a:gd name="connsiteY18" fmla="*/ 329184 h 451824"/>
                <a:gd name="connsiteX19" fmla="*/ 707136 w 830885"/>
                <a:gd name="connsiteY19" fmla="*/ 304800 h 451824"/>
                <a:gd name="connsiteX20" fmla="*/ 463296 w 830885"/>
                <a:gd name="connsiteY20" fmla="*/ 365760 h 451824"/>
                <a:gd name="connsiteX21" fmla="*/ 426720 w 830885"/>
                <a:gd name="connsiteY21" fmla="*/ 414528 h 451824"/>
                <a:gd name="connsiteX22" fmla="*/ 414528 w 830885"/>
                <a:gd name="connsiteY22" fmla="*/ 451104 h 451824"/>
                <a:gd name="connsiteX23" fmla="*/ 402336 w 830885"/>
                <a:gd name="connsiteY23" fmla="*/ 402336 h 451824"/>
                <a:gd name="connsiteX24" fmla="*/ 390144 w 830885"/>
                <a:gd name="connsiteY24" fmla="*/ 341376 h 451824"/>
                <a:gd name="connsiteX25" fmla="*/ 353568 w 830885"/>
                <a:gd name="connsiteY25" fmla="*/ 329184 h 451824"/>
                <a:gd name="connsiteX26" fmla="*/ 280416 w 830885"/>
                <a:gd name="connsiteY26" fmla="*/ 316992 h 451824"/>
                <a:gd name="connsiteX27" fmla="*/ 134112 w 830885"/>
                <a:gd name="connsiteY27" fmla="*/ 280416 h 451824"/>
                <a:gd name="connsiteX28" fmla="*/ 0 w 830885"/>
                <a:gd name="connsiteY28" fmla="*/ 256032 h 451824"/>
                <a:gd name="connsiteX29" fmla="*/ 73152 w 830885"/>
                <a:gd name="connsiteY29" fmla="*/ 231648 h 451824"/>
                <a:gd name="connsiteX30" fmla="*/ 109728 w 830885"/>
                <a:gd name="connsiteY30" fmla="*/ 219456 h 451824"/>
                <a:gd name="connsiteX31" fmla="*/ 134112 w 830885"/>
                <a:gd name="connsiteY31" fmla="*/ 182880 h 451824"/>
                <a:gd name="connsiteX32" fmla="*/ 182880 w 830885"/>
                <a:gd name="connsiteY32" fmla="*/ 85344 h 451824"/>
                <a:gd name="connsiteX33" fmla="*/ 219456 w 830885"/>
                <a:gd name="connsiteY33" fmla="*/ 158496 h 451824"/>
                <a:gd name="connsiteX34" fmla="*/ 268224 w 830885"/>
                <a:gd name="connsiteY34" fmla="*/ 146304 h 451824"/>
                <a:gd name="connsiteX35" fmla="*/ 280416 w 830885"/>
                <a:gd name="connsiteY35" fmla="*/ 109728 h 451824"/>
                <a:gd name="connsiteX36" fmla="*/ 292608 w 830885"/>
                <a:gd name="connsiteY36" fmla="*/ 36576 h 451824"/>
                <a:gd name="connsiteX37" fmla="*/ 304800 w 830885"/>
                <a:gd name="connsiteY37" fmla="*/ 73152 h 451824"/>
                <a:gd name="connsiteX38" fmla="*/ 341376 w 830885"/>
                <a:gd name="connsiteY38" fmla="*/ 134112 h 45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30885" h="451824">
                  <a:moveTo>
                    <a:pt x="341376" y="134112"/>
                  </a:moveTo>
                  <a:lnTo>
                    <a:pt x="341376" y="134112"/>
                  </a:lnTo>
                  <a:cubicBezTo>
                    <a:pt x="377952" y="109728"/>
                    <a:pt x="413133" y="83110"/>
                    <a:pt x="451104" y="60960"/>
                  </a:cubicBezTo>
                  <a:cubicBezTo>
                    <a:pt x="475863" y="46517"/>
                    <a:pt x="542844" y="40174"/>
                    <a:pt x="560832" y="36576"/>
                  </a:cubicBezTo>
                  <a:cubicBezTo>
                    <a:pt x="577263" y="33290"/>
                    <a:pt x="593243" y="28019"/>
                    <a:pt x="609600" y="24384"/>
                  </a:cubicBezTo>
                  <a:cubicBezTo>
                    <a:pt x="629829" y="19889"/>
                    <a:pt x="650240" y="16256"/>
                    <a:pt x="670560" y="12192"/>
                  </a:cubicBezTo>
                  <a:cubicBezTo>
                    <a:pt x="658368" y="8128"/>
                    <a:pt x="646835" y="0"/>
                    <a:pt x="633984" y="0"/>
                  </a:cubicBezTo>
                  <a:cubicBezTo>
                    <a:pt x="595060" y="0"/>
                    <a:pt x="571681" y="37919"/>
                    <a:pt x="548640" y="60960"/>
                  </a:cubicBezTo>
                  <a:cubicBezTo>
                    <a:pt x="544576" y="85344"/>
                    <a:pt x="521005" y="114809"/>
                    <a:pt x="536448" y="134112"/>
                  </a:cubicBezTo>
                  <a:cubicBezTo>
                    <a:pt x="549393" y="150293"/>
                    <a:pt x="577304" y="126946"/>
                    <a:pt x="597408" y="121920"/>
                  </a:cubicBezTo>
                  <a:cubicBezTo>
                    <a:pt x="637790" y="111825"/>
                    <a:pt x="634801" y="109183"/>
                    <a:pt x="670560" y="85344"/>
                  </a:cubicBezTo>
                  <a:cubicBezTo>
                    <a:pt x="639915" y="177279"/>
                    <a:pt x="684817" y="67522"/>
                    <a:pt x="621792" y="146304"/>
                  </a:cubicBezTo>
                  <a:cubicBezTo>
                    <a:pt x="613764" y="156339"/>
                    <a:pt x="613664" y="170688"/>
                    <a:pt x="609600" y="182880"/>
                  </a:cubicBezTo>
                  <a:cubicBezTo>
                    <a:pt x="613664" y="207264"/>
                    <a:pt x="601540" y="241856"/>
                    <a:pt x="621792" y="256032"/>
                  </a:cubicBezTo>
                  <a:cubicBezTo>
                    <a:pt x="651941" y="277136"/>
                    <a:pt x="695220" y="262174"/>
                    <a:pt x="731520" y="268224"/>
                  </a:cubicBezTo>
                  <a:cubicBezTo>
                    <a:pt x="744197" y="270337"/>
                    <a:pt x="755904" y="276352"/>
                    <a:pt x="768096" y="280416"/>
                  </a:cubicBezTo>
                  <a:cubicBezTo>
                    <a:pt x="776224" y="292608"/>
                    <a:pt x="782119" y="306631"/>
                    <a:pt x="792480" y="316992"/>
                  </a:cubicBezTo>
                  <a:cubicBezTo>
                    <a:pt x="802841" y="327353"/>
                    <a:pt x="839417" y="331015"/>
                    <a:pt x="829056" y="341376"/>
                  </a:cubicBezTo>
                  <a:cubicBezTo>
                    <a:pt x="817208" y="353224"/>
                    <a:pt x="796338" y="333999"/>
                    <a:pt x="780288" y="329184"/>
                  </a:cubicBezTo>
                  <a:cubicBezTo>
                    <a:pt x="755669" y="321798"/>
                    <a:pt x="707136" y="304800"/>
                    <a:pt x="707136" y="304800"/>
                  </a:cubicBezTo>
                  <a:cubicBezTo>
                    <a:pt x="409868" y="321315"/>
                    <a:pt x="535246" y="250640"/>
                    <a:pt x="463296" y="365760"/>
                  </a:cubicBezTo>
                  <a:cubicBezTo>
                    <a:pt x="452526" y="382991"/>
                    <a:pt x="438912" y="398272"/>
                    <a:pt x="426720" y="414528"/>
                  </a:cubicBezTo>
                  <a:cubicBezTo>
                    <a:pt x="422656" y="426720"/>
                    <a:pt x="426023" y="456851"/>
                    <a:pt x="414528" y="451104"/>
                  </a:cubicBezTo>
                  <a:cubicBezTo>
                    <a:pt x="399541" y="443610"/>
                    <a:pt x="405971" y="418693"/>
                    <a:pt x="402336" y="402336"/>
                  </a:cubicBezTo>
                  <a:cubicBezTo>
                    <a:pt x="397841" y="382107"/>
                    <a:pt x="401639" y="358618"/>
                    <a:pt x="390144" y="341376"/>
                  </a:cubicBezTo>
                  <a:cubicBezTo>
                    <a:pt x="383015" y="330683"/>
                    <a:pt x="366113" y="331972"/>
                    <a:pt x="353568" y="329184"/>
                  </a:cubicBezTo>
                  <a:cubicBezTo>
                    <a:pt x="329436" y="323821"/>
                    <a:pt x="304548" y="322355"/>
                    <a:pt x="280416" y="316992"/>
                  </a:cubicBezTo>
                  <a:cubicBezTo>
                    <a:pt x="231344" y="306087"/>
                    <a:pt x="183405" y="290275"/>
                    <a:pt x="134112" y="280416"/>
                  </a:cubicBezTo>
                  <a:cubicBezTo>
                    <a:pt x="48912" y="263376"/>
                    <a:pt x="93592" y="271631"/>
                    <a:pt x="0" y="256032"/>
                  </a:cubicBezTo>
                  <a:lnTo>
                    <a:pt x="73152" y="231648"/>
                  </a:lnTo>
                  <a:lnTo>
                    <a:pt x="109728" y="219456"/>
                  </a:lnTo>
                  <a:cubicBezTo>
                    <a:pt x="117856" y="207264"/>
                    <a:pt x="131042" y="197208"/>
                    <a:pt x="134112" y="182880"/>
                  </a:cubicBezTo>
                  <a:cubicBezTo>
                    <a:pt x="163236" y="46968"/>
                    <a:pt x="108659" y="11123"/>
                    <a:pt x="182880" y="85344"/>
                  </a:cubicBezTo>
                  <a:cubicBezTo>
                    <a:pt x="187614" y="99546"/>
                    <a:pt x="201730" y="152587"/>
                    <a:pt x="219456" y="158496"/>
                  </a:cubicBezTo>
                  <a:cubicBezTo>
                    <a:pt x="235352" y="163795"/>
                    <a:pt x="251968" y="150368"/>
                    <a:pt x="268224" y="146304"/>
                  </a:cubicBezTo>
                  <a:cubicBezTo>
                    <a:pt x="272288" y="134112"/>
                    <a:pt x="277628" y="122273"/>
                    <a:pt x="280416" y="109728"/>
                  </a:cubicBezTo>
                  <a:cubicBezTo>
                    <a:pt x="285779" y="85596"/>
                    <a:pt x="278896" y="57145"/>
                    <a:pt x="292608" y="36576"/>
                  </a:cubicBezTo>
                  <a:cubicBezTo>
                    <a:pt x="299737" y="25883"/>
                    <a:pt x="301269" y="60795"/>
                    <a:pt x="304800" y="73152"/>
                  </a:cubicBezTo>
                  <a:cubicBezTo>
                    <a:pt x="321595" y="131936"/>
                    <a:pt x="335280" y="123952"/>
                    <a:pt x="341376" y="1341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2" name="Freeform: Shape 1341">
              <a:extLst>
                <a:ext uri="{FF2B5EF4-FFF2-40B4-BE49-F238E27FC236}">
                  <a16:creationId xmlns:a16="http://schemas.microsoft.com/office/drawing/2014/main" id="{49C06537-3CD4-45EE-8A33-FBF1F15902FA}"/>
                </a:ext>
              </a:extLst>
            </p:cNvPr>
            <p:cNvSpPr/>
            <p:nvPr/>
          </p:nvSpPr>
          <p:spPr>
            <a:xfrm>
              <a:off x="1689569" y="7786518"/>
              <a:ext cx="258655" cy="140653"/>
            </a:xfrm>
            <a:custGeom>
              <a:avLst/>
              <a:gdLst>
                <a:gd name="connsiteX0" fmla="*/ 341376 w 830885"/>
                <a:gd name="connsiteY0" fmla="*/ 134112 h 451824"/>
                <a:gd name="connsiteX1" fmla="*/ 341376 w 830885"/>
                <a:gd name="connsiteY1" fmla="*/ 134112 h 451824"/>
                <a:gd name="connsiteX2" fmla="*/ 451104 w 830885"/>
                <a:gd name="connsiteY2" fmla="*/ 60960 h 451824"/>
                <a:gd name="connsiteX3" fmla="*/ 560832 w 830885"/>
                <a:gd name="connsiteY3" fmla="*/ 36576 h 451824"/>
                <a:gd name="connsiteX4" fmla="*/ 609600 w 830885"/>
                <a:gd name="connsiteY4" fmla="*/ 24384 h 451824"/>
                <a:gd name="connsiteX5" fmla="*/ 670560 w 830885"/>
                <a:gd name="connsiteY5" fmla="*/ 12192 h 451824"/>
                <a:gd name="connsiteX6" fmla="*/ 633984 w 830885"/>
                <a:gd name="connsiteY6" fmla="*/ 0 h 451824"/>
                <a:gd name="connsiteX7" fmla="*/ 548640 w 830885"/>
                <a:gd name="connsiteY7" fmla="*/ 60960 h 451824"/>
                <a:gd name="connsiteX8" fmla="*/ 536448 w 830885"/>
                <a:gd name="connsiteY8" fmla="*/ 134112 h 451824"/>
                <a:gd name="connsiteX9" fmla="*/ 597408 w 830885"/>
                <a:gd name="connsiteY9" fmla="*/ 121920 h 451824"/>
                <a:gd name="connsiteX10" fmla="*/ 670560 w 830885"/>
                <a:gd name="connsiteY10" fmla="*/ 85344 h 451824"/>
                <a:gd name="connsiteX11" fmla="*/ 621792 w 830885"/>
                <a:gd name="connsiteY11" fmla="*/ 146304 h 451824"/>
                <a:gd name="connsiteX12" fmla="*/ 609600 w 830885"/>
                <a:gd name="connsiteY12" fmla="*/ 182880 h 451824"/>
                <a:gd name="connsiteX13" fmla="*/ 621792 w 830885"/>
                <a:gd name="connsiteY13" fmla="*/ 256032 h 451824"/>
                <a:gd name="connsiteX14" fmla="*/ 731520 w 830885"/>
                <a:gd name="connsiteY14" fmla="*/ 268224 h 451824"/>
                <a:gd name="connsiteX15" fmla="*/ 768096 w 830885"/>
                <a:gd name="connsiteY15" fmla="*/ 280416 h 451824"/>
                <a:gd name="connsiteX16" fmla="*/ 792480 w 830885"/>
                <a:gd name="connsiteY16" fmla="*/ 316992 h 451824"/>
                <a:gd name="connsiteX17" fmla="*/ 829056 w 830885"/>
                <a:gd name="connsiteY17" fmla="*/ 341376 h 451824"/>
                <a:gd name="connsiteX18" fmla="*/ 780288 w 830885"/>
                <a:gd name="connsiteY18" fmla="*/ 329184 h 451824"/>
                <a:gd name="connsiteX19" fmla="*/ 707136 w 830885"/>
                <a:gd name="connsiteY19" fmla="*/ 304800 h 451824"/>
                <a:gd name="connsiteX20" fmla="*/ 463296 w 830885"/>
                <a:gd name="connsiteY20" fmla="*/ 365760 h 451824"/>
                <a:gd name="connsiteX21" fmla="*/ 426720 w 830885"/>
                <a:gd name="connsiteY21" fmla="*/ 414528 h 451824"/>
                <a:gd name="connsiteX22" fmla="*/ 414528 w 830885"/>
                <a:gd name="connsiteY22" fmla="*/ 451104 h 451824"/>
                <a:gd name="connsiteX23" fmla="*/ 402336 w 830885"/>
                <a:gd name="connsiteY23" fmla="*/ 402336 h 451824"/>
                <a:gd name="connsiteX24" fmla="*/ 390144 w 830885"/>
                <a:gd name="connsiteY24" fmla="*/ 341376 h 451824"/>
                <a:gd name="connsiteX25" fmla="*/ 353568 w 830885"/>
                <a:gd name="connsiteY25" fmla="*/ 329184 h 451824"/>
                <a:gd name="connsiteX26" fmla="*/ 280416 w 830885"/>
                <a:gd name="connsiteY26" fmla="*/ 316992 h 451824"/>
                <a:gd name="connsiteX27" fmla="*/ 134112 w 830885"/>
                <a:gd name="connsiteY27" fmla="*/ 280416 h 451824"/>
                <a:gd name="connsiteX28" fmla="*/ 0 w 830885"/>
                <a:gd name="connsiteY28" fmla="*/ 256032 h 451824"/>
                <a:gd name="connsiteX29" fmla="*/ 73152 w 830885"/>
                <a:gd name="connsiteY29" fmla="*/ 231648 h 451824"/>
                <a:gd name="connsiteX30" fmla="*/ 109728 w 830885"/>
                <a:gd name="connsiteY30" fmla="*/ 219456 h 451824"/>
                <a:gd name="connsiteX31" fmla="*/ 134112 w 830885"/>
                <a:gd name="connsiteY31" fmla="*/ 182880 h 451824"/>
                <a:gd name="connsiteX32" fmla="*/ 182880 w 830885"/>
                <a:gd name="connsiteY32" fmla="*/ 85344 h 451824"/>
                <a:gd name="connsiteX33" fmla="*/ 219456 w 830885"/>
                <a:gd name="connsiteY33" fmla="*/ 158496 h 451824"/>
                <a:gd name="connsiteX34" fmla="*/ 268224 w 830885"/>
                <a:gd name="connsiteY34" fmla="*/ 146304 h 451824"/>
                <a:gd name="connsiteX35" fmla="*/ 280416 w 830885"/>
                <a:gd name="connsiteY35" fmla="*/ 109728 h 451824"/>
                <a:gd name="connsiteX36" fmla="*/ 292608 w 830885"/>
                <a:gd name="connsiteY36" fmla="*/ 36576 h 451824"/>
                <a:gd name="connsiteX37" fmla="*/ 304800 w 830885"/>
                <a:gd name="connsiteY37" fmla="*/ 73152 h 451824"/>
                <a:gd name="connsiteX38" fmla="*/ 341376 w 830885"/>
                <a:gd name="connsiteY38" fmla="*/ 134112 h 45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30885" h="451824">
                  <a:moveTo>
                    <a:pt x="341376" y="134112"/>
                  </a:moveTo>
                  <a:lnTo>
                    <a:pt x="341376" y="134112"/>
                  </a:lnTo>
                  <a:cubicBezTo>
                    <a:pt x="377952" y="109728"/>
                    <a:pt x="413133" y="83110"/>
                    <a:pt x="451104" y="60960"/>
                  </a:cubicBezTo>
                  <a:cubicBezTo>
                    <a:pt x="475863" y="46517"/>
                    <a:pt x="542844" y="40174"/>
                    <a:pt x="560832" y="36576"/>
                  </a:cubicBezTo>
                  <a:cubicBezTo>
                    <a:pt x="577263" y="33290"/>
                    <a:pt x="593243" y="28019"/>
                    <a:pt x="609600" y="24384"/>
                  </a:cubicBezTo>
                  <a:cubicBezTo>
                    <a:pt x="629829" y="19889"/>
                    <a:pt x="650240" y="16256"/>
                    <a:pt x="670560" y="12192"/>
                  </a:cubicBezTo>
                  <a:cubicBezTo>
                    <a:pt x="658368" y="8128"/>
                    <a:pt x="646835" y="0"/>
                    <a:pt x="633984" y="0"/>
                  </a:cubicBezTo>
                  <a:cubicBezTo>
                    <a:pt x="595060" y="0"/>
                    <a:pt x="571681" y="37919"/>
                    <a:pt x="548640" y="60960"/>
                  </a:cubicBezTo>
                  <a:cubicBezTo>
                    <a:pt x="544576" y="85344"/>
                    <a:pt x="521005" y="114809"/>
                    <a:pt x="536448" y="134112"/>
                  </a:cubicBezTo>
                  <a:cubicBezTo>
                    <a:pt x="549393" y="150293"/>
                    <a:pt x="577304" y="126946"/>
                    <a:pt x="597408" y="121920"/>
                  </a:cubicBezTo>
                  <a:cubicBezTo>
                    <a:pt x="637790" y="111825"/>
                    <a:pt x="634801" y="109183"/>
                    <a:pt x="670560" y="85344"/>
                  </a:cubicBezTo>
                  <a:cubicBezTo>
                    <a:pt x="639915" y="177279"/>
                    <a:pt x="684817" y="67522"/>
                    <a:pt x="621792" y="146304"/>
                  </a:cubicBezTo>
                  <a:cubicBezTo>
                    <a:pt x="613764" y="156339"/>
                    <a:pt x="613664" y="170688"/>
                    <a:pt x="609600" y="182880"/>
                  </a:cubicBezTo>
                  <a:cubicBezTo>
                    <a:pt x="613664" y="207264"/>
                    <a:pt x="601540" y="241856"/>
                    <a:pt x="621792" y="256032"/>
                  </a:cubicBezTo>
                  <a:cubicBezTo>
                    <a:pt x="651941" y="277136"/>
                    <a:pt x="695220" y="262174"/>
                    <a:pt x="731520" y="268224"/>
                  </a:cubicBezTo>
                  <a:cubicBezTo>
                    <a:pt x="744197" y="270337"/>
                    <a:pt x="755904" y="276352"/>
                    <a:pt x="768096" y="280416"/>
                  </a:cubicBezTo>
                  <a:cubicBezTo>
                    <a:pt x="776224" y="292608"/>
                    <a:pt x="782119" y="306631"/>
                    <a:pt x="792480" y="316992"/>
                  </a:cubicBezTo>
                  <a:cubicBezTo>
                    <a:pt x="802841" y="327353"/>
                    <a:pt x="839417" y="331015"/>
                    <a:pt x="829056" y="341376"/>
                  </a:cubicBezTo>
                  <a:cubicBezTo>
                    <a:pt x="817208" y="353224"/>
                    <a:pt x="796338" y="333999"/>
                    <a:pt x="780288" y="329184"/>
                  </a:cubicBezTo>
                  <a:cubicBezTo>
                    <a:pt x="755669" y="321798"/>
                    <a:pt x="707136" y="304800"/>
                    <a:pt x="707136" y="304800"/>
                  </a:cubicBezTo>
                  <a:cubicBezTo>
                    <a:pt x="409868" y="321315"/>
                    <a:pt x="535246" y="250640"/>
                    <a:pt x="463296" y="365760"/>
                  </a:cubicBezTo>
                  <a:cubicBezTo>
                    <a:pt x="452526" y="382991"/>
                    <a:pt x="438912" y="398272"/>
                    <a:pt x="426720" y="414528"/>
                  </a:cubicBezTo>
                  <a:cubicBezTo>
                    <a:pt x="422656" y="426720"/>
                    <a:pt x="426023" y="456851"/>
                    <a:pt x="414528" y="451104"/>
                  </a:cubicBezTo>
                  <a:cubicBezTo>
                    <a:pt x="399541" y="443610"/>
                    <a:pt x="405971" y="418693"/>
                    <a:pt x="402336" y="402336"/>
                  </a:cubicBezTo>
                  <a:cubicBezTo>
                    <a:pt x="397841" y="382107"/>
                    <a:pt x="401639" y="358618"/>
                    <a:pt x="390144" y="341376"/>
                  </a:cubicBezTo>
                  <a:cubicBezTo>
                    <a:pt x="383015" y="330683"/>
                    <a:pt x="366113" y="331972"/>
                    <a:pt x="353568" y="329184"/>
                  </a:cubicBezTo>
                  <a:cubicBezTo>
                    <a:pt x="329436" y="323821"/>
                    <a:pt x="304548" y="322355"/>
                    <a:pt x="280416" y="316992"/>
                  </a:cubicBezTo>
                  <a:cubicBezTo>
                    <a:pt x="231344" y="306087"/>
                    <a:pt x="183405" y="290275"/>
                    <a:pt x="134112" y="280416"/>
                  </a:cubicBezTo>
                  <a:cubicBezTo>
                    <a:pt x="48912" y="263376"/>
                    <a:pt x="93592" y="271631"/>
                    <a:pt x="0" y="256032"/>
                  </a:cubicBezTo>
                  <a:lnTo>
                    <a:pt x="73152" y="231648"/>
                  </a:lnTo>
                  <a:lnTo>
                    <a:pt x="109728" y="219456"/>
                  </a:lnTo>
                  <a:cubicBezTo>
                    <a:pt x="117856" y="207264"/>
                    <a:pt x="131042" y="197208"/>
                    <a:pt x="134112" y="182880"/>
                  </a:cubicBezTo>
                  <a:cubicBezTo>
                    <a:pt x="163236" y="46968"/>
                    <a:pt x="108659" y="11123"/>
                    <a:pt x="182880" y="85344"/>
                  </a:cubicBezTo>
                  <a:cubicBezTo>
                    <a:pt x="187614" y="99546"/>
                    <a:pt x="201730" y="152587"/>
                    <a:pt x="219456" y="158496"/>
                  </a:cubicBezTo>
                  <a:cubicBezTo>
                    <a:pt x="235352" y="163795"/>
                    <a:pt x="251968" y="150368"/>
                    <a:pt x="268224" y="146304"/>
                  </a:cubicBezTo>
                  <a:cubicBezTo>
                    <a:pt x="272288" y="134112"/>
                    <a:pt x="277628" y="122273"/>
                    <a:pt x="280416" y="109728"/>
                  </a:cubicBezTo>
                  <a:cubicBezTo>
                    <a:pt x="285779" y="85596"/>
                    <a:pt x="278896" y="57145"/>
                    <a:pt x="292608" y="36576"/>
                  </a:cubicBezTo>
                  <a:cubicBezTo>
                    <a:pt x="299737" y="25883"/>
                    <a:pt x="301269" y="60795"/>
                    <a:pt x="304800" y="73152"/>
                  </a:cubicBezTo>
                  <a:cubicBezTo>
                    <a:pt x="321595" y="131936"/>
                    <a:pt x="335280" y="123952"/>
                    <a:pt x="341376" y="1341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3" name="Freeform: Shape 1342">
              <a:extLst>
                <a:ext uri="{FF2B5EF4-FFF2-40B4-BE49-F238E27FC236}">
                  <a16:creationId xmlns:a16="http://schemas.microsoft.com/office/drawing/2014/main" id="{B3E7BA1E-E8A2-4B6F-8555-8B8F40EA7427}"/>
                </a:ext>
              </a:extLst>
            </p:cNvPr>
            <p:cNvSpPr/>
            <p:nvPr/>
          </p:nvSpPr>
          <p:spPr>
            <a:xfrm>
              <a:off x="1900211" y="7791674"/>
              <a:ext cx="258655" cy="140653"/>
            </a:xfrm>
            <a:custGeom>
              <a:avLst/>
              <a:gdLst>
                <a:gd name="connsiteX0" fmla="*/ 341376 w 830885"/>
                <a:gd name="connsiteY0" fmla="*/ 134112 h 451824"/>
                <a:gd name="connsiteX1" fmla="*/ 341376 w 830885"/>
                <a:gd name="connsiteY1" fmla="*/ 134112 h 451824"/>
                <a:gd name="connsiteX2" fmla="*/ 451104 w 830885"/>
                <a:gd name="connsiteY2" fmla="*/ 60960 h 451824"/>
                <a:gd name="connsiteX3" fmla="*/ 560832 w 830885"/>
                <a:gd name="connsiteY3" fmla="*/ 36576 h 451824"/>
                <a:gd name="connsiteX4" fmla="*/ 609600 w 830885"/>
                <a:gd name="connsiteY4" fmla="*/ 24384 h 451824"/>
                <a:gd name="connsiteX5" fmla="*/ 670560 w 830885"/>
                <a:gd name="connsiteY5" fmla="*/ 12192 h 451824"/>
                <a:gd name="connsiteX6" fmla="*/ 633984 w 830885"/>
                <a:gd name="connsiteY6" fmla="*/ 0 h 451824"/>
                <a:gd name="connsiteX7" fmla="*/ 548640 w 830885"/>
                <a:gd name="connsiteY7" fmla="*/ 60960 h 451824"/>
                <a:gd name="connsiteX8" fmla="*/ 536448 w 830885"/>
                <a:gd name="connsiteY8" fmla="*/ 134112 h 451824"/>
                <a:gd name="connsiteX9" fmla="*/ 597408 w 830885"/>
                <a:gd name="connsiteY9" fmla="*/ 121920 h 451824"/>
                <a:gd name="connsiteX10" fmla="*/ 670560 w 830885"/>
                <a:gd name="connsiteY10" fmla="*/ 85344 h 451824"/>
                <a:gd name="connsiteX11" fmla="*/ 621792 w 830885"/>
                <a:gd name="connsiteY11" fmla="*/ 146304 h 451824"/>
                <a:gd name="connsiteX12" fmla="*/ 609600 w 830885"/>
                <a:gd name="connsiteY12" fmla="*/ 182880 h 451824"/>
                <a:gd name="connsiteX13" fmla="*/ 621792 w 830885"/>
                <a:gd name="connsiteY13" fmla="*/ 256032 h 451824"/>
                <a:gd name="connsiteX14" fmla="*/ 731520 w 830885"/>
                <a:gd name="connsiteY14" fmla="*/ 268224 h 451824"/>
                <a:gd name="connsiteX15" fmla="*/ 768096 w 830885"/>
                <a:gd name="connsiteY15" fmla="*/ 280416 h 451824"/>
                <a:gd name="connsiteX16" fmla="*/ 792480 w 830885"/>
                <a:gd name="connsiteY16" fmla="*/ 316992 h 451824"/>
                <a:gd name="connsiteX17" fmla="*/ 829056 w 830885"/>
                <a:gd name="connsiteY17" fmla="*/ 341376 h 451824"/>
                <a:gd name="connsiteX18" fmla="*/ 780288 w 830885"/>
                <a:gd name="connsiteY18" fmla="*/ 329184 h 451824"/>
                <a:gd name="connsiteX19" fmla="*/ 707136 w 830885"/>
                <a:gd name="connsiteY19" fmla="*/ 304800 h 451824"/>
                <a:gd name="connsiteX20" fmla="*/ 463296 w 830885"/>
                <a:gd name="connsiteY20" fmla="*/ 365760 h 451824"/>
                <a:gd name="connsiteX21" fmla="*/ 426720 w 830885"/>
                <a:gd name="connsiteY21" fmla="*/ 414528 h 451824"/>
                <a:gd name="connsiteX22" fmla="*/ 414528 w 830885"/>
                <a:gd name="connsiteY22" fmla="*/ 451104 h 451824"/>
                <a:gd name="connsiteX23" fmla="*/ 402336 w 830885"/>
                <a:gd name="connsiteY23" fmla="*/ 402336 h 451824"/>
                <a:gd name="connsiteX24" fmla="*/ 390144 w 830885"/>
                <a:gd name="connsiteY24" fmla="*/ 341376 h 451824"/>
                <a:gd name="connsiteX25" fmla="*/ 353568 w 830885"/>
                <a:gd name="connsiteY25" fmla="*/ 329184 h 451824"/>
                <a:gd name="connsiteX26" fmla="*/ 280416 w 830885"/>
                <a:gd name="connsiteY26" fmla="*/ 316992 h 451824"/>
                <a:gd name="connsiteX27" fmla="*/ 134112 w 830885"/>
                <a:gd name="connsiteY27" fmla="*/ 280416 h 451824"/>
                <a:gd name="connsiteX28" fmla="*/ 0 w 830885"/>
                <a:gd name="connsiteY28" fmla="*/ 256032 h 451824"/>
                <a:gd name="connsiteX29" fmla="*/ 73152 w 830885"/>
                <a:gd name="connsiteY29" fmla="*/ 231648 h 451824"/>
                <a:gd name="connsiteX30" fmla="*/ 109728 w 830885"/>
                <a:gd name="connsiteY30" fmla="*/ 219456 h 451824"/>
                <a:gd name="connsiteX31" fmla="*/ 134112 w 830885"/>
                <a:gd name="connsiteY31" fmla="*/ 182880 h 451824"/>
                <a:gd name="connsiteX32" fmla="*/ 182880 w 830885"/>
                <a:gd name="connsiteY32" fmla="*/ 85344 h 451824"/>
                <a:gd name="connsiteX33" fmla="*/ 219456 w 830885"/>
                <a:gd name="connsiteY33" fmla="*/ 158496 h 451824"/>
                <a:gd name="connsiteX34" fmla="*/ 268224 w 830885"/>
                <a:gd name="connsiteY34" fmla="*/ 146304 h 451824"/>
                <a:gd name="connsiteX35" fmla="*/ 280416 w 830885"/>
                <a:gd name="connsiteY35" fmla="*/ 109728 h 451824"/>
                <a:gd name="connsiteX36" fmla="*/ 292608 w 830885"/>
                <a:gd name="connsiteY36" fmla="*/ 36576 h 451824"/>
                <a:gd name="connsiteX37" fmla="*/ 304800 w 830885"/>
                <a:gd name="connsiteY37" fmla="*/ 73152 h 451824"/>
                <a:gd name="connsiteX38" fmla="*/ 341376 w 830885"/>
                <a:gd name="connsiteY38" fmla="*/ 134112 h 45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30885" h="451824">
                  <a:moveTo>
                    <a:pt x="341376" y="134112"/>
                  </a:moveTo>
                  <a:lnTo>
                    <a:pt x="341376" y="134112"/>
                  </a:lnTo>
                  <a:cubicBezTo>
                    <a:pt x="377952" y="109728"/>
                    <a:pt x="413133" y="83110"/>
                    <a:pt x="451104" y="60960"/>
                  </a:cubicBezTo>
                  <a:cubicBezTo>
                    <a:pt x="475863" y="46517"/>
                    <a:pt x="542844" y="40174"/>
                    <a:pt x="560832" y="36576"/>
                  </a:cubicBezTo>
                  <a:cubicBezTo>
                    <a:pt x="577263" y="33290"/>
                    <a:pt x="593243" y="28019"/>
                    <a:pt x="609600" y="24384"/>
                  </a:cubicBezTo>
                  <a:cubicBezTo>
                    <a:pt x="629829" y="19889"/>
                    <a:pt x="650240" y="16256"/>
                    <a:pt x="670560" y="12192"/>
                  </a:cubicBezTo>
                  <a:cubicBezTo>
                    <a:pt x="658368" y="8128"/>
                    <a:pt x="646835" y="0"/>
                    <a:pt x="633984" y="0"/>
                  </a:cubicBezTo>
                  <a:cubicBezTo>
                    <a:pt x="595060" y="0"/>
                    <a:pt x="571681" y="37919"/>
                    <a:pt x="548640" y="60960"/>
                  </a:cubicBezTo>
                  <a:cubicBezTo>
                    <a:pt x="544576" y="85344"/>
                    <a:pt x="521005" y="114809"/>
                    <a:pt x="536448" y="134112"/>
                  </a:cubicBezTo>
                  <a:cubicBezTo>
                    <a:pt x="549393" y="150293"/>
                    <a:pt x="577304" y="126946"/>
                    <a:pt x="597408" y="121920"/>
                  </a:cubicBezTo>
                  <a:cubicBezTo>
                    <a:pt x="637790" y="111825"/>
                    <a:pt x="634801" y="109183"/>
                    <a:pt x="670560" y="85344"/>
                  </a:cubicBezTo>
                  <a:cubicBezTo>
                    <a:pt x="639915" y="177279"/>
                    <a:pt x="684817" y="67522"/>
                    <a:pt x="621792" y="146304"/>
                  </a:cubicBezTo>
                  <a:cubicBezTo>
                    <a:pt x="613764" y="156339"/>
                    <a:pt x="613664" y="170688"/>
                    <a:pt x="609600" y="182880"/>
                  </a:cubicBezTo>
                  <a:cubicBezTo>
                    <a:pt x="613664" y="207264"/>
                    <a:pt x="601540" y="241856"/>
                    <a:pt x="621792" y="256032"/>
                  </a:cubicBezTo>
                  <a:cubicBezTo>
                    <a:pt x="651941" y="277136"/>
                    <a:pt x="695220" y="262174"/>
                    <a:pt x="731520" y="268224"/>
                  </a:cubicBezTo>
                  <a:cubicBezTo>
                    <a:pt x="744197" y="270337"/>
                    <a:pt x="755904" y="276352"/>
                    <a:pt x="768096" y="280416"/>
                  </a:cubicBezTo>
                  <a:cubicBezTo>
                    <a:pt x="776224" y="292608"/>
                    <a:pt x="782119" y="306631"/>
                    <a:pt x="792480" y="316992"/>
                  </a:cubicBezTo>
                  <a:cubicBezTo>
                    <a:pt x="802841" y="327353"/>
                    <a:pt x="839417" y="331015"/>
                    <a:pt x="829056" y="341376"/>
                  </a:cubicBezTo>
                  <a:cubicBezTo>
                    <a:pt x="817208" y="353224"/>
                    <a:pt x="796338" y="333999"/>
                    <a:pt x="780288" y="329184"/>
                  </a:cubicBezTo>
                  <a:cubicBezTo>
                    <a:pt x="755669" y="321798"/>
                    <a:pt x="707136" y="304800"/>
                    <a:pt x="707136" y="304800"/>
                  </a:cubicBezTo>
                  <a:cubicBezTo>
                    <a:pt x="409868" y="321315"/>
                    <a:pt x="535246" y="250640"/>
                    <a:pt x="463296" y="365760"/>
                  </a:cubicBezTo>
                  <a:cubicBezTo>
                    <a:pt x="452526" y="382991"/>
                    <a:pt x="438912" y="398272"/>
                    <a:pt x="426720" y="414528"/>
                  </a:cubicBezTo>
                  <a:cubicBezTo>
                    <a:pt x="422656" y="426720"/>
                    <a:pt x="426023" y="456851"/>
                    <a:pt x="414528" y="451104"/>
                  </a:cubicBezTo>
                  <a:cubicBezTo>
                    <a:pt x="399541" y="443610"/>
                    <a:pt x="405971" y="418693"/>
                    <a:pt x="402336" y="402336"/>
                  </a:cubicBezTo>
                  <a:cubicBezTo>
                    <a:pt x="397841" y="382107"/>
                    <a:pt x="401639" y="358618"/>
                    <a:pt x="390144" y="341376"/>
                  </a:cubicBezTo>
                  <a:cubicBezTo>
                    <a:pt x="383015" y="330683"/>
                    <a:pt x="366113" y="331972"/>
                    <a:pt x="353568" y="329184"/>
                  </a:cubicBezTo>
                  <a:cubicBezTo>
                    <a:pt x="329436" y="323821"/>
                    <a:pt x="304548" y="322355"/>
                    <a:pt x="280416" y="316992"/>
                  </a:cubicBezTo>
                  <a:cubicBezTo>
                    <a:pt x="231344" y="306087"/>
                    <a:pt x="183405" y="290275"/>
                    <a:pt x="134112" y="280416"/>
                  </a:cubicBezTo>
                  <a:cubicBezTo>
                    <a:pt x="48912" y="263376"/>
                    <a:pt x="93592" y="271631"/>
                    <a:pt x="0" y="256032"/>
                  </a:cubicBezTo>
                  <a:lnTo>
                    <a:pt x="73152" y="231648"/>
                  </a:lnTo>
                  <a:lnTo>
                    <a:pt x="109728" y="219456"/>
                  </a:lnTo>
                  <a:cubicBezTo>
                    <a:pt x="117856" y="207264"/>
                    <a:pt x="131042" y="197208"/>
                    <a:pt x="134112" y="182880"/>
                  </a:cubicBezTo>
                  <a:cubicBezTo>
                    <a:pt x="163236" y="46968"/>
                    <a:pt x="108659" y="11123"/>
                    <a:pt x="182880" y="85344"/>
                  </a:cubicBezTo>
                  <a:cubicBezTo>
                    <a:pt x="187614" y="99546"/>
                    <a:pt x="201730" y="152587"/>
                    <a:pt x="219456" y="158496"/>
                  </a:cubicBezTo>
                  <a:cubicBezTo>
                    <a:pt x="235352" y="163795"/>
                    <a:pt x="251968" y="150368"/>
                    <a:pt x="268224" y="146304"/>
                  </a:cubicBezTo>
                  <a:cubicBezTo>
                    <a:pt x="272288" y="134112"/>
                    <a:pt x="277628" y="122273"/>
                    <a:pt x="280416" y="109728"/>
                  </a:cubicBezTo>
                  <a:cubicBezTo>
                    <a:pt x="285779" y="85596"/>
                    <a:pt x="278896" y="57145"/>
                    <a:pt x="292608" y="36576"/>
                  </a:cubicBezTo>
                  <a:cubicBezTo>
                    <a:pt x="299737" y="25883"/>
                    <a:pt x="301269" y="60795"/>
                    <a:pt x="304800" y="73152"/>
                  </a:cubicBezTo>
                  <a:cubicBezTo>
                    <a:pt x="321595" y="131936"/>
                    <a:pt x="335280" y="123952"/>
                    <a:pt x="341376" y="1341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4" name="TextBox 1343">
              <a:extLst>
                <a:ext uri="{FF2B5EF4-FFF2-40B4-BE49-F238E27FC236}">
                  <a16:creationId xmlns:a16="http://schemas.microsoft.com/office/drawing/2014/main" id="{0D1ADBCE-8044-4066-A575-21414B2B84AB}"/>
                </a:ext>
              </a:extLst>
            </p:cNvPr>
            <p:cNvSpPr txBox="1"/>
            <p:nvPr/>
          </p:nvSpPr>
          <p:spPr>
            <a:xfrm>
              <a:off x="1294614" y="7093037"/>
              <a:ext cx="1275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CRISPR-Cas9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Ctrl plasmid/</a:t>
              </a:r>
            </a:p>
            <a:p>
              <a:pPr algn="ctr"/>
              <a:r>
                <a:rPr lang="en-US" altLang="zh-HK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PTGDR-KO plasmid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45" name="Straight Arrow Connector 1344">
              <a:extLst>
                <a:ext uri="{FF2B5EF4-FFF2-40B4-BE49-F238E27FC236}">
                  <a16:creationId xmlns:a16="http://schemas.microsoft.com/office/drawing/2014/main" id="{A742E0F5-2CF5-40BE-A950-823D529A5D2C}"/>
                </a:ext>
              </a:extLst>
            </p:cNvPr>
            <p:cNvCxnSpPr>
              <a:cxnSpLocks/>
            </p:cNvCxnSpPr>
            <p:nvPr/>
          </p:nvCxnSpPr>
          <p:spPr>
            <a:xfrm>
              <a:off x="1926513" y="7527823"/>
              <a:ext cx="0" cy="16810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6" name="Straight Arrow Connector 1345">
              <a:extLst>
                <a:ext uri="{FF2B5EF4-FFF2-40B4-BE49-F238E27FC236}">
                  <a16:creationId xmlns:a16="http://schemas.microsoft.com/office/drawing/2014/main" id="{557D3672-1249-4AE8-92F5-810ABE3C3256}"/>
                </a:ext>
              </a:extLst>
            </p:cNvPr>
            <p:cNvCxnSpPr>
              <a:cxnSpLocks/>
            </p:cNvCxnSpPr>
            <p:nvPr/>
          </p:nvCxnSpPr>
          <p:spPr>
            <a:xfrm>
              <a:off x="2195586" y="7813746"/>
              <a:ext cx="38617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7" name="Freeform: Shape 1346">
              <a:extLst>
                <a:ext uri="{FF2B5EF4-FFF2-40B4-BE49-F238E27FC236}">
                  <a16:creationId xmlns:a16="http://schemas.microsoft.com/office/drawing/2014/main" id="{57AB54CA-C432-4E82-92E8-B8E9F74F023F}"/>
                </a:ext>
              </a:extLst>
            </p:cNvPr>
            <p:cNvSpPr/>
            <p:nvPr/>
          </p:nvSpPr>
          <p:spPr>
            <a:xfrm>
              <a:off x="2713042" y="7691674"/>
              <a:ext cx="258655" cy="140653"/>
            </a:xfrm>
            <a:custGeom>
              <a:avLst/>
              <a:gdLst>
                <a:gd name="connsiteX0" fmla="*/ 341376 w 830885"/>
                <a:gd name="connsiteY0" fmla="*/ 134112 h 451824"/>
                <a:gd name="connsiteX1" fmla="*/ 341376 w 830885"/>
                <a:gd name="connsiteY1" fmla="*/ 134112 h 451824"/>
                <a:gd name="connsiteX2" fmla="*/ 451104 w 830885"/>
                <a:gd name="connsiteY2" fmla="*/ 60960 h 451824"/>
                <a:gd name="connsiteX3" fmla="*/ 560832 w 830885"/>
                <a:gd name="connsiteY3" fmla="*/ 36576 h 451824"/>
                <a:gd name="connsiteX4" fmla="*/ 609600 w 830885"/>
                <a:gd name="connsiteY4" fmla="*/ 24384 h 451824"/>
                <a:gd name="connsiteX5" fmla="*/ 670560 w 830885"/>
                <a:gd name="connsiteY5" fmla="*/ 12192 h 451824"/>
                <a:gd name="connsiteX6" fmla="*/ 633984 w 830885"/>
                <a:gd name="connsiteY6" fmla="*/ 0 h 451824"/>
                <a:gd name="connsiteX7" fmla="*/ 548640 w 830885"/>
                <a:gd name="connsiteY7" fmla="*/ 60960 h 451824"/>
                <a:gd name="connsiteX8" fmla="*/ 536448 w 830885"/>
                <a:gd name="connsiteY8" fmla="*/ 134112 h 451824"/>
                <a:gd name="connsiteX9" fmla="*/ 597408 w 830885"/>
                <a:gd name="connsiteY9" fmla="*/ 121920 h 451824"/>
                <a:gd name="connsiteX10" fmla="*/ 670560 w 830885"/>
                <a:gd name="connsiteY10" fmla="*/ 85344 h 451824"/>
                <a:gd name="connsiteX11" fmla="*/ 621792 w 830885"/>
                <a:gd name="connsiteY11" fmla="*/ 146304 h 451824"/>
                <a:gd name="connsiteX12" fmla="*/ 609600 w 830885"/>
                <a:gd name="connsiteY12" fmla="*/ 182880 h 451824"/>
                <a:gd name="connsiteX13" fmla="*/ 621792 w 830885"/>
                <a:gd name="connsiteY13" fmla="*/ 256032 h 451824"/>
                <a:gd name="connsiteX14" fmla="*/ 731520 w 830885"/>
                <a:gd name="connsiteY14" fmla="*/ 268224 h 451824"/>
                <a:gd name="connsiteX15" fmla="*/ 768096 w 830885"/>
                <a:gd name="connsiteY15" fmla="*/ 280416 h 451824"/>
                <a:gd name="connsiteX16" fmla="*/ 792480 w 830885"/>
                <a:gd name="connsiteY16" fmla="*/ 316992 h 451824"/>
                <a:gd name="connsiteX17" fmla="*/ 829056 w 830885"/>
                <a:gd name="connsiteY17" fmla="*/ 341376 h 451824"/>
                <a:gd name="connsiteX18" fmla="*/ 780288 w 830885"/>
                <a:gd name="connsiteY18" fmla="*/ 329184 h 451824"/>
                <a:gd name="connsiteX19" fmla="*/ 707136 w 830885"/>
                <a:gd name="connsiteY19" fmla="*/ 304800 h 451824"/>
                <a:gd name="connsiteX20" fmla="*/ 463296 w 830885"/>
                <a:gd name="connsiteY20" fmla="*/ 365760 h 451824"/>
                <a:gd name="connsiteX21" fmla="*/ 426720 w 830885"/>
                <a:gd name="connsiteY21" fmla="*/ 414528 h 451824"/>
                <a:gd name="connsiteX22" fmla="*/ 414528 w 830885"/>
                <a:gd name="connsiteY22" fmla="*/ 451104 h 451824"/>
                <a:gd name="connsiteX23" fmla="*/ 402336 w 830885"/>
                <a:gd name="connsiteY23" fmla="*/ 402336 h 451824"/>
                <a:gd name="connsiteX24" fmla="*/ 390144 w 830885"/>
                <a:gd name="connsiteY24" fmla="*/ 341376 h 451824"/>
                <a:gd name="connsiteX25" fmla="*/ 353568 w 830885"/>
                <a:gd name="connsiteY25" fmla="*/ 329184 h 451824"/>
                <a:gd name="connsiteX26" fmla="*/ 280416 w 830885"/>
                <a:gd name="connsiteY26" fmla="*/ 316992 h 451824"/>
                <a:gd name="connsiteX27" fmla="*/ 134112 w 830885"/>
                <a:gd name="connsiteY27" fmla="*/ 280416 h 451824"/>
                <a:gd name="connsiteX28" fmla="*/ 0 w 830885"/>
                <a:gd name="connsiteY28" fmla="*/ 256032 h 451824"/>
                <a:gd name="connsiteX29" fmla="*/ 73152 w 830885"/>
                <a:gd name="connsiteY29" fmla="*/ 231648 h 451824"/>
                <a:gd name="connsiteX30" fmla="*/ 109728 w 830885"/>
                <a:gd name="connsiteY30" fmla="*/ 219456 h 451824"/>
                <a:gd name="connsiteX31" fmla="*/ 134112 w 830885"/>
                <a:gd name="connsiteY31" fmla="*/ 182880 h 451824"/>
                <a:gd name="connsiteX32" fmla="*/ 182880 w 830885"/>
                <a:gd name="connsiteY32" fmla="*/ 85344 h 451824"/>
                <a:gd name="connsiteX33" fmla="*/ 219456 w 830885"/>
                <a:gd name="connsiteY33" fmla="*/ 158496 h 451824"/>
                <a:gd name="connsiteX34" fmla="*/ 268224 w 830885"/>
                <a:gd name="connsiteY34" fmla="*/ 146304 h 451824"/>
                <a:gd name="connsiteX35" fmla="*/ 280416 w 830885"/>
                <a:gd name="connsiteY35" fmla="*/ 109728 h 451824"/>
                <a:gd name="connsiteX36" fmla="*/ 292608 w 830885"/>
                <a:gd name="connsiteY36" fmla="*/ 36576 h 451824"/>
                <a:gd name="connsiteX37" fmla="*/ 304800 w 830885"/>
                <a:gd name="connsiteY37" fmla="*/ 73152 h 451824"/>
                <a:gd name="connsiteX38" fmla="*/ 341376 w 830885"/>
                <a:gd name="connsiteY38" fmla="*/ 134112 h 45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30885" h="451824">
                  <a:moveTo>
                    <a:pt x="341376" y="134112"/>
                  </a:moveTo>
                  <a:lnTo>
                    <a:pt x="341376" y="134112"/>
                  </a:lnTo>
                  <a:cubicBezTo>
                    <a:pt x="377952" y="109728"/>
                    <a:pt x="413133" y="83110"/>
                    <a:pt x="451104" y="60960"/>
                  </a:cubicBezTo>
                  <a:cubicBezTo>
                    <a:pt x="475863" y="46517"/>
                    <a:pt x="542844" y="40174"/>
                    <a:pt x="560832" y="36576"/>
                  </a:cubicBezTo>
                  <a:cubicBezTo>
                    <a:pt x="577263" y="33290"/>
                    <a:pt x="593243" y="28019"/>
                    <a:pt x="609600" y="24384"/>
                  </a:cubicBezTo>
                  <a:cubicBezTo>
                    <a:pt x="629829" y="19889"/>
                    <a:pt x="650240" y="16256"/>
                    <a:pt x="670560" y="12192"/>
                  </a:cubicBezTo>
                  <a:cubicBezTo>
                    <a:pt x="658368" y="8128"/>
                    <a:pt x="646835" y="0"/>
                    <a:pt x="633984" y="0"/>
                  </a:cubicBezTo>
                  <a:cubicBezTo>
                    <a:pt x="595060" y="0"/>
                    <a:pt x="571681" y="37919"/>
                    <a:pt x="548640" y="60960"/>
                  </a:cubicBezTo>
                  <a:cubicBezTo>
                    <a:pt x="544576" y="85344"/>
                    <a:pt x="521005" y="114809"/>
                    <a:pt x="536448" y="134112"/>
                  </a:cubicBezTo>
                  <a:cubicBezTo>
                    <a:pt x="549393" y="150293"/>
                    <a:pt x="577304" y="126946"/>
                    <a:pt x="597408" y="121920"/>
                  </a:cubicBezTo>
                  <a:cubicBezTo>
                    <a:pt x="637790" y="111825"/>
                    <a:pt x="634801" y="109183"/>
                    <a:pt x="670560" y="85344"/>
                  </a:cubicBezTo>
                  <a:cubicBezTo>
                    <a:pt x="639915" y="177279"/>
                    <a:pt x="684817" y="67522"/>
                    <a:pt x="621792" y="146304"/>
                  </a:cubicBezTo>
                  <a:cubicBezTo>
                    <a:pt x="613764" y="156339"/>
                    <a:pt x="613664" y="170688"/>
                    <a:pt x="609600" y="182880"/>
                  </a:cubicBezTo>
                  <a:cubicBezTo>
                    <a:pt x="613664" y="207264"/>
                    <a:pt x="601540" y="241856"/>
                    <a:pt x="621792" y="256032"/>
                  </a:cubicBezTo>
                  <a:cubicBezTo>
                    <a:pt x="651941" y="277136"/>
                    <a:pt x="695220" y="262174"/>
                    <a:pt x="731520" y="268224"/>
                  </a:cubicBezTo>
                  <a:cubicBezTo>
                    <a:pt x="744197" y="270337"/>
                    <a:pt x="755904" y="276352"/>
                    <a:pt x="768096" y="280416"/>
                  </a:cubicBezTo>
                  <a:cubicBezTo>
                    <a:pt x="776224" y="292608"/>
                    <a:pt x="782119" y="306631"/>
                    <a:pt x="792480" y="316992"/>
                  </a:cubicBezTo>
                  <a:cubicBezTo>
                    <a:pt x="802841" y="327353"/>
                    <a:pt x="839417" y="331015"/>
                    <a:pt x="829056" y="341376"/>
                  </a:cubicBezTo>
                  <a:cubicBezTo>
                    <a:pt x="817208" y="353224"/>
                    <a:pt x="796338" y="333999"/>
                    <a:pt x="780288" y="329184"/>
                  </a:cubicBezTo>
                  <a:cubicBezTo>
                    <a:pt x="755669" y="321798"/>
                    <a:pt x="707136" y="304800"/>
                    <a:pt x="707136" y="304800"/>
                  </a:cubicBezTo>
                  <a:cubicBezTo>
                    <a:pt x="409868" y="321315"/>
                    <a:pt x="535246" y="250640"/>
                    <a:pt x="463296" y="365760"/>
                  </a:cubicBezTo>
                  <a:cubicBezTo>
                    <a:pt x="452526" y="382991"/>
                    <a:pt x="438912" y="398272"/>
                    <a:pt x="426720" y="414528"/>
                  </a:cubicBezTo>
                  <a:cubicBezTo>
                    <a:pt x="422656" y="426720"/>
                    <a:pt x="426023" y="456851"/>
                    <a:pt x="414528" y="451104"/>
                  </a:cubicBezTo>
                  <a:cubicBezTo>
                    <a:pt x="399541" y="443610"/>
                    <a:pt x="405971" y="418693"/>
                    <a:pt x="402336" y="402336"/>
                  </a:cubicBezTo>
                  <a:cubicBezTo>
                    <a:pt x="397841" y="382107"/>
                    <a:pt x="401639" y="358618"/>
                    <a:pt x="390144" y="341376"/>
                  </a:cubicBezTo>
                  <a:cubicBezTo>
                    <a:pt x="383015" y="330683"/>
                    <a:pt x="366113" y="331972"/>
                    <a:pt x="353568" y="329184"/>
                  </a:cubicBezTo>
                  <a:cubicBezTo>
                    <a:pt x="329436" y="323821"/>
                    <a:pt x="304548" y="322355"/>
                    <a:pt x="280416" y="316992"/>
                  </a:cubicBezTo>
                  <a:cubicBezTo>
                    <a:pt x="231344" y="306087"/>
                    <a:pt x="183405" y="290275"/>
                    <a:pt x="134112" y="280416"/>
                  </a:cubicBezTo>
                  <a:cubicBezTo>
                    <a:pt x="48912" y="263376"/>
                    <a:pt x="93592" y="271631"/>
                    <a:pt x="0" y="256032"/>
                  </a:cubicBezTo>
                  <a:lnTo>
                    <a:pt x="73152" y="231648"/>
                  </a:lnTo>
                  <a:lnTo>
                    <a:pt x="109728" y="219456"/>
                  </a:lnTo>
                  <a:cubicBezTo>
                    <a:pt x="117856" y="207264"/>
                    <a:pt x="131042" y="197208"/>
                    <a:pt x="134112" y="182880"/>
                  </a:cubicBezTo>
                  <a:cubicBezTo>
                    <a:pt x="163236" y="46968"/>
                    <a:pt x="108659" y="11123"/>
                    <a:pt x="182880" y="85344"/>
                  </a:cubicBezTo>
                  <a:cubicBezTo>
                    <a:pt x="187614" y="99546"/>
                    <a:pt x="201730" y="152587"/>
                    <a:pt x="219456" y="158496"/>
                  </a:cubicBezTo>
                  <a:cubicBezTo>
                    <a:pt x="235352" y="163795"/>
                    <a:pt x="251968" y="150368"/>
                    <a:pt x="268224" y="146304"/>
                  </a:cubicBezTo>
                  <a:cubicBezTo>
                    <a:pt x="272288" y="134112"/>
                    <a:pt x="277628" y="122273"/>
                    <a:pt x="280416" y="109728"/>
                  </a:cubicBezTo>
                  <a:cubicBezTo>
                    <a:pt x="285779" y="85596"/>
                    <a:pt x="278896" y="57145"/>
                    <a:pt x="292608" y="36576"/>
                  </a:cubicBezTo>
                  <a:cubicBezTo>
                    <a:pt x="299737" y="25883"/>
                    <a:pt x="301269" y="60795"/>
                    <a:pt x="304800" y="73152"/>
                  </a:cubicBezTo>
                  <a:cubicBezTo>
                    <a:pt x="321595" y="131936"/>
                    <a:pt x="335280" y="123952"/>
                    <a:pt x="341376" y="13411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8" name="Freeform: Shape 1347">
              <a:extLst>
                <a:ext uri="{FF2B5EF4-FFF2-40B4-BE49-F238E27FC236}">
                  <a16:creationId xmlns:a16="http://schemas.microsoft.com/office/drawing/2014/main" id="{E0FD2E47-F997-4C3C-B286-76148C68F784}"/>
                </a:ext>
              </a:extLst>
            </p:cNvPr>
            <p:cNvSpPr/>
            <p:nvPr/>
          </p:nvSpPr>
          <p:spPr>
            <a:xfrm>
              <a:off x="2589356" y="7768780"/>
              <a:ext cx="258655" cy="140653"/>
            </a:xfrm>
            <a:custGeom>
              <a:avLst/>
              <a:gdLst>
                <a:gd name="connsiteX0" fmla="*/ 341376 w 830885"/>
                <a:gd name="connsiteY0" fmla="*/ 134112 h 451824"/>
                <a:gd name="connsiteX1" fmla="*/ 341376 w 830885"/>
                <a:gd name="connsiteY1" fmla="*/ 134112 h 451824"/>
                <a:gd name="connsiteX2" fmla="*/ 451104 w 830885"/>
                <a:gd name="connsiteY2" fmla="*/ 60960 h 451824"/>
                <a:gd name="connsiteX3" fmla="*/ 560832 w 830885"/>
                <a:gd name="connsiteY3" fmla="*/ 36576 h 451824"/>
                <a:gd name="connsiteX4" fmla="*/ 609600 w 830885"/>
                <a:gd name="connsiteY4" fmla="*/ 24384 h 451824"/>
                <a:gd name="connsiteX5" fmla="*/ 670560 w 830885"/>
                <a:gd name="connsiteY5" fmla="*/ 12192 h 451824"/>
                <a:gd name="connsiteX6" fmla="*/ 633984 w 830885"/>
                <a:gd name="connsiteY6" fmla="*/ 0 h 451824"/>
                <a:gd name="connsiteX7" fmla="*/ 548640 w 830885"/>
                <a:gd name="connsiteY7" fmla="*/ 60960 h 451824"/>
                <a:gd name="connsiteX8" fmla="*/ 536448 w 830885"/>
                <a:gd name="connsiteY8" fmla="*/ 134112 h 451824"/>
                <a:gd name="connsiteX9" fmla="*/ 597408 w 830885"/>
                <a:gd name="connsiteY9" fmla="*/ 121920 h 451824"/>
                <a:gd name="connsiteX10" fmla="*/ 670560 w 830885"/>
                <a:gd name="connsiteY10" fmla="*/ 85344 h 451824"/>
                <a:gd name="connsiteX11" fmla="*/ 621792 w 830885"/>
                <a:gd name="connsiteY11" fmla="*/ 146304 h 451824"/>
                <a:gd name="connsiteX12" fmla="*/ 609600 w 830885"/>
                <a:gd name="connsiteY12" fmla="*/ 182880 h 451824"/>
                <a:gd name="connsiteX13" fmla="*/ 621792 w 830885"/>
                <a:gd name="connsiteY13" fmla="*/ 256032 h 451824"/>
                <a:gd name="connsiteX14" fmla="*/ 731520 w 830885"/>
                <a:gd name="connsiteY14" fmla="*/ 268224 h 451824"/>
                <a:gd name="connsiteX15" fmla="*/ 768096 w 830885"/>
                <a:gd name="connsiteY15" fmla="*/ 280416 h 451824"/>
                <a:gd name="connsiteX16" fmla="*/ 792480 w 830885"/>
                <a:gd name="connsiteY16" fmla="*/ 316992 h 451824"/>
                <a:gd name="connsiteX17" fmla="*/ 829056 w 830885"/>
                <a:gd name="connsiteY17" fmla="*/ 341376 h 451824"/>
                <a:gd name="connsiteX18" fmla="*/ 780288 w 830885"/>
                <a:gd name="connsiteY18" fmla="*/ 329184 h 451824"/>
                <a:gd name="connsiteX19" fmla="*/ 707136 w 830885"/>
                <a:gd name="connsiteY19" fmla="*/ 304800 h 451824"/>
                <a:gd name="connsiteX20" fmla="*/ 463296 w 830885"/>
                <a:gd name="connsiteY20" fmla="*/ 365760 h 451824"/>
                <a:gd name="connsiteX21" fmla="*/ 426720 w 830885"/>
                <a:gd name="connsiteY21" fmla="*/ 414528 h 451824"/>
                <a:gd name="connsiteX22" fmla="*/ 414528 w 830885"/>
                <a:gd name="connsiteY22" fmla="*/ 451104 h 451824"/>
                <a:gd name="connsiteX23" fmla="*/ 402336 w 830885"/>
                <a:gd name="connsiteY23" fmla="*/ 402336 h 451824"/>
                <a:gd name="connsiteX24" fmla="*/ 390144 w 830885"/>
                <a:gd name="connsiteY24" fmla="*/ 341376 h 451824"/>
                <a:gd name="connsiteX25" fmla="*/ 353568 w 830885"/>
                <a:gd name="connsiteY25" fmla="*/ 329184 h 451824"/>
                <a:gd name="connsiteX26" fmla="*/ 280416 w 830885"/>
                <a:gd name="connsiteY26" fmla="*/ 316992 h 451824"/>
                <a:gd name="connsiteX27" fmla="*/ 134112 w 830885"/>
                <a:gd name="connsiteY27" fmla="*/ 280416 h 451824"/>
                <a:gd name="connsiteX28" fmla="*/ 0 w 830885"/>
                <a:gd name="connsiteY28" fmla="*/ 256032 h 451824"/>
                <a:gd name="connsiteX29" fmla="*/ 73152 w 830885"/>
                <a:gd name="connsiteY29" fmla="*/ 231648 h 451824"/>
                <a:gd name="connsiteX30" fmla="*/ 109728 w 830885"/>
                <a:gd name="connsiteY30" fmla="*/ 219456 h 451824"/>
                <a:gd name="connsiteX31" fmla="*/ 134112 w 830885"/>
                <a:gd name="connsiteY31" fmla="*/ 182880 h 451824"/>
                <a:gd name="connsiteX32" fmla="*/ 182880 w 830885"/>
                <a:gd name="connsiteY32" fmla="*/ 85344 h 451824"/>
                <a:gd name="connsiteX33" fmla="*/ 219456 w 830885"/>
                <a:gd name="connsiteY33" fmla="*/ 158496 h 451824"/>
                <a:gd name="connsiteX34" fmla="*/ 268224 w 830885"/>
                <a:gd name="connsiteY34" fmla="*/ 146304 h 451824"/>
                <a:gd name="connsiteX35" fmla="*/ 280416 w 830885"/>
                <a:gd name="connsiteY35" fmla="*/ 109728 h 451824"/>
                <a:gd name="connsiteX36" fmla="*/ 292608 w 830885"/>
                <a:gd name="connsiteY36" fmla="*/ 36576 h 451824"/>
                <a:gd name="connsiteX37" fmla="*/ 304800 w 830885"/>
                <a:gd name="connsiteY37" fmla="*/ 73152 h 451824"/>
                <a:gd name="connsiteX38" fmla="*/ 341376 w 830885"/>
                <a:gd name="connsiteY38" fmla="*/ 134112 h 45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30885" h="451824">
                  <a:moveTo>
                    <a:pt x="341376" y="134112"/>
                  </a:moveTo>
                  <a:lnTo>
                    <a:pt x="341376" y="134112"/>
                  </a:lnTo>
                  <a:cubicBezTo>
                    <a:pt x="377952" y="109728"/>
                    <a:pt x="413133" y="83110"/>
                    <a:pt x="451104" y="60960"/>
                  </a:cubicBezTo>
                  <a:cubicBezTo>
                    <a:pt x="475863" y="46517"/>
                    <a:pt x="542844" y="40174"/>
                    <a:pt x="560832" y="36576"/>
                  </a:cubicBezTo>
                  <a:cubicBezTo>
                    <a:pt x="577263" y="33290"/>
                    <a:pt x="593243" y="28019"/>
                    <a:pt x="609600" y="24384"/>
                  </a:cubicBezTo>
                  <a:cubicBezTo>
                    <a:pt x="629829" y="19889"/>
                    <a:pt x="650240" y="16256"/>
                    <a:pt x="670560" y="12192"/>
                  </a:cubicBezTo>
                  <a:cubicBezTo>
                    <a:pt x="658368" y="8128"/>
                    <a:pt x="646835" y="0"/>
                    <a:pt x="633984" y="0"/>
                  </a:cubicBezTo>
                  <a:cubicBezTo>
                    <a:pt x="595060" y="0"/>
                    <a:pt x="571681" y="37919"/>
                    <a:pt x="548640" y="60960"/>
                  </a:cubicBezTo>
                  <a:cubicBezTo>
                    <a:pt x="544576" y="85344"/>
                    <a:pt x="521005" y="114809"/>
                    <a:pt x="536448" y="134112"/>
                  </a:cubicBezTo>
                  <a:cubicBezTo>
                    <a:pt x="549393" y="150293"/>
                    <a:pt x="577304" y="126946"/>
                    <a:pt x="597408" y="121920"/>
                  </a:cubicBezTo>
                  <a:cubicBezTo>
                    <a:pt x="637790" y="111825"/>
                    <a:pt x="634801" y="109183"/>
                    <a:pt x="670560" y="85344"/>
                  </a:cubicBezTo>
                  <a:cubicBezTo>
                    <a:pt x="639915" y="177279"/>
                    <a:pt x="684817" y="67522"/>
                    <a:pt x="621792" y="146304"/>
                  </a:cubicBezTo>
                  <a:cubicBezTo>
                    <a:pt x="613764" y="156339"/>
                    <a:pt x="613664" y="170688"/>
                    <a:pt x="609600" y="182880"/>
                  </a:cubicBezTo>
                  <a:cubicBezTo>
                    <a:pt x="613664" y="207264"/>
                    <a:pt x="601540" y="241856"/>
                    <a:pt x="621792" y="256032"/>
                  </a:cubicBezTo>
                  <a:cubicBezTo>
                    <a:pt x="651941" y="277136"/>
                    <a:pt x="695220" y="262174"/>
                    <a:pt x="731520" y="268224"/>
                  </a:cubicBezTo>
                  <a:cubicBezTo>
                    <a:pt x="744197" y="270337"/>
                    <a:pt x="755904" y="276352"/>
                    <a:pt x="768096" y="280416"/>
                  </a:cubicBezTo>
                  <a:cubicBezTo>
                    <a:pt x="776224" y="292608"/>
                    <a:pt x="782119" y="306631"/>
                    <a:pt x="792480" y="316992"/>
                  </a:cubicBezTo>
                  <a:cubicBezTo>
                    <a:pt x="802841" y="327353"/>
                    <a:pt x="839417" y="331015"/>
                    <a:pt x="829056" y="341376"/>
                  </a:cubicBezTo>
                  <a:cubicBezTo>
                    <a:pt x="817208" y="353224"/>
                    <a:pt x="796338" y="333999"/>
                    <a:pt x="780288" y="329184"/>
                  </a:cubicBezTo>
                  <a:cubicBezTo>
                    <a:pt x="755669" y="321798"/>
                    <a:pt x="707136" y="304800"/>
                    <a:pt x="707136" y="304800"/>
                  </a:cubicBezTo>
                  <a:cubicBezTo>
                    <a:pt x="409868" y="321315"/>
                    <a:pt x="535246" y="250640"/>
                    <a:pt x="463296" y="365760"/>
                  </a:cubicBezTo>
                  <a:cubicBezTo>
                    <a:pt x="452526" y="382991"/>
                    <a:pt x="438912" y="398272"/>
                    <a:pt x="426720" y="414528"/>
                  </a:cubicBezTo>
                  <a:cubicBezTo>
                    <a:pt x="422656" y="426720"/>
                    <a:pt x="426023" y="456851"/>
                    <a:pt x="414528" y="451104"/>
                  </a:cubicBezTo>
                  <a:cubicBezTo>
                    <a:pt x="399541" y="443610"/>
                    <a:pt x="405971" y="418693"/>
                    <a:pt x="402336" y="402336"/>
                  </a:cubicBezTo>
                  <a:cubicBezTo>
                    <a:pt x="397841" y="382107"/>
                    <a:pt x="401639" y="358618"/>
                    <a:pt x="390144" y="341376"/>
                  </a:cubicBezTo>
                  <a:cubicBezTo>
                    <a:pt x="383015" y="330683"/>
                    <a:pt x="366113" y="331972"/>
                    <a:pt x="353568" y="329184"/>
                  </a:cubicBezTo>
                  <a:cubicBezTo>
                    <a:pt x="329436" y="323821"/>
                    <a:pt x="304548" y="322355"/>
                    <a:pt x="280416" y="316992"/>
                  </a:cubicBezTo>
                  <a:cubicBezTo>
                    <a:pt x="231344" y="306087"/>
                    <a:pt x="183405" y="290275"/>
                    <a:pt x="134112" y="280416"/>
                  </a:cubicBezTo>
                  <a:cubicBezTo>
                    <a:pt x="48912" y="263376"/>
                    <a:pt x="93592" y="271631"/>
                    <a:pt x="0" y="256032"/>
                  </a:cubicBezTo>
                  <a:lnTo>
                    <a:pt x="73152" y="231648"/>
                  </a:lnTo>
                  <a:lnTo>
                    <a:pt x="109728" y="219456"/>
                  </a:lnTo>
                  <a:cubicBezTo>
                    <a:pt x="117856" y="207264"/>
                    <a:pt x="131042" y="197208"/>
                    <a:pt x="134112" y="182880"/>
                  </a:cubicBezTo>
                  <a:cubicBezTo>
                    <a:pt x="163236" y="46968"/>
                    <a:pt x="108659" y="11123"/>
                    <a:pt x="182880" y="85344"/>
                  </a:cubicBezTo>
                  <a:cubicBezTo>
                    <a:pt x="187614" y="99546"/>
                    <a:pt x="201730" y="152587"/>
                    <a:pt x="219456" y="158496"/>
                  </a:cubicBezTo>
                  <a:cubicBezTo>
                    <a:pt x="235352" y="163795"/>
                    <a:pt x="251968" y="150368"/>
                    <a:pt x="268224" y="146304"/>
                  </a:cubicBezTo>
                  <a:cubicBezTo>
                    <a:pt x="272288" y="134112"/>
                    <a:pt x="277628" y="122273"/>
                    <a:pt x="280416" y="109728"/>
                  </a:cubicBezTo>
                  <a:cubicBezTo>
                    <a:pt x="285779" y="85596"/>
                    <a:pt x="278896" y="57145"/>
                    <a:pt x="292608" y="36576"/>
                  </a:cubicBezTo>
                  <a:cubicBezTo>
                    <a:pt x="299737" y="25883"/>
                    <a:pt x="301269" y="60795"/>
                    <a:pt x="304800" y="73152"/>
                  </a:cubicBezTo>
                  <a:cubicBezTo>
                    <a:pt x="321595" y="131936"/>
                    <a:pt x="335280" y="123952"/>
                    <a:pt x="341376" y="13411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9" name="Freeform: Shape 1348">
              <a:extLst>
                <a:ext uri="{FF2B5EF4-FFF2-40B4-BE49-F238E27FC236}">
                  <a16:creationId xmlns:a16="http://schemas.microsoft.com/office/drawing/2014/main" id="{AD1A5FE1-85B4-4422-8B98-CF40D70277AD}"/>
                </a:ext>
              </a:extLst>
            </p:cNvPr>
            <p:cNvSpPr/>
            <p:nvPr/>
          </p:nvSpPr>
          <p:spPr>
            <a:xfrm>
              <a:off x="2799998" y="7773935"/>
              <a:ext cx="258655" cy="140653"/>
            </a:xfrm>
            <a:custGeom>
              <a:avLst/>
              <a:gdLst>
                <a:gd name="connsiteX0" fmla="*/ 341376 w 830885"/>
                <a:gd name="connsiteY0" fmla="*/ 134112 h 451824"/>
                <a:gd name="connsiteX1" fmla="*/ 341376 w 830885"/>
                <a:gd name="connsiteY1" fmla="*/ 134112 h 451824"/>
                <a:gd name="connsiteX2" fmla="*/ 451104 w 830885"/>
                <a:gd name="connsiteY2" fmla="*/ 60960 h 451824"/>
                <a:gd name="connsiteX3" fmla="*/ 560832 w 830885"/>
                <a:gd name="connsiteY3" fmla="*/ 36576 h 451824"/>
                <a:gd name="connsiteX4" fmla="*/ 609600 w 830885"/>
                <a:gd name="connsiteY4" fmla="*/ 24384 h 451824"/>
                <a:gd name="connsiteX5" fmla="*/ 670560 w 830885"/>
                <a:gd name="connsiteY5" fmla="*/ 12192 h 451824"/>
                <a:gd name="connsiteX6" fmla="*/ 633984 w 830885"/>
                <a:gd name="connsiteY6" fmla="*/ 0 h 451824"/>
                <a:gd name="connsiteX7" fmla="*/ 548640 w 830885"/>
                <a:gd name="connsiteY7" fmla="*/ 60960 h 451824"/>
                <a:gd name="connsiteX8" fmla="*/ 536448 w 830885"/>
                <a:gd name="connsiteY8" fmla="*/ 134112 h 451824"/>
                <a:gd name="connsiteX9" fmla="*/ 597408 w 830885"/>
                <a:gd name="connsiteY9" fmla="*/ 121920 h 451824"/>
                <a:gd name="connsiteX10" fmla="*/ 670560 w 830885"/>
                <a:gd name="connsiteY10" fmla="*/ 85344 h 451824"/>
                <a:gd name="connsiteX11" fmla="*/ 621792 w 830885"/>
                <a:gd name="connsiteY11" fmla="*/ 146304 h 451824"/>
                <a:gd name="connsiteX12" fmla="*/ 609600 w 830885"/>
                <a:gd name="connsiteY12" fmla="*/ 182880 h 451824"/>
                <a:gd name="connsiteX13" fmla="*/ 621792 w 830885"/>
                <a:gd name="connsiteY13" fmla="*/ 256032 h 451824"/>
                <a:gd name="connsiteX14" fmla="*/ 731520 w 830885"/>
                <a:gd name="connsiteY14" fmla="*/ 268224 h 451824"/>
                <a:gd name="connsiteX15" fmla="*/ 768096 w 830885"/>
                <a:gd name="connsiteY15" fmla="*/ 280416 h 451824"/>
                <a:gd name="connsiteX16" fmla="*/ 792480 w 830885"/>
                <a:gd name="connsiteY16" fmla="*/ 316992 h 451824"/>
                <a:gd name="connsiteX17" fmla="*/ 829056 w 830885"/>
                <a:gd name="connsiteY17" fmla="*/ 341376 h 451824"/>
                <a:gd name="connsiteX18" fmla="*/ 780288 w 830885"/>
                <a:gd name="connsiteY18" fmla="*/ 329184 h 451824"/>
                <a:gd name="connsiteX19" fmla="*/ 707136 w 830885"/>
                <a:gd name="connsiteY19" fmla="*/ 304800 h 451824"/>
                <a:gd name="connsiteX20" fmla="*/ 463296 w 830885"/>
                <a:gd name="connsiteY20" fmla="*/ 365760 h 451824"/>
                <a:gd name="connsiteX21" fmla="*/ 426720 w 830885"/>
                <a:gd name="connsiteY21" fmla="*/ 414528 h 451824"/>
                <a:gd name="connsiteX22" fmla="*/ 414528 w 830885"/>
                <a:gd name="connsiteY22" fmla="*/ 451104 h 451824"/>
                <a:gd name="connsiteX23" fmla="*/ 402336 w 830885"/>
                <a:gd name="connsiteY23" fmla="*/ 402336 h 451824"/>
                <a:gd name="connsiteX24" fmla="*/ 390144 w 830885"/>
                <a:gd name="connsiteY24" fmla="*/ 341376 h 451824"/>
                <a:gd name="connsiteX25" fmla="*/ 353568 w 830885"/>
                <a:gd name="connsiteY25" fmla="*/ 329184 h 451824"/>
                <a:gd name="connsiteX26" fmla="*/ 280416 w 830885"/>
                <a:gd name="connsiteY26" fmla="*/ 316992 h 451824"/>
                <a:gd name="connsiteX27" fmla="*/ 134112 w 830885"/>
                <a:gd name="connsiteY27" fmla="*/ 280416 h 451824"/>
                <a:gd name="connsiteX28" fmla="*/ 0 w 830885"/>
                <a:gd name="connsiteY28" fmla="*/ 256032 h 451824"/>
                <a:gd name="connsiteX29" fmla="*/ 73152 w 830885"/>
                <a:gd name="connsiteY29" fmla="*/ 231648 h 451824"/>
                <a:gd name="connsiteX30" fmla="*/ 109728 w 830885"/>
                <a:gd name="connsiteY30" fmla="*/ 219456 h 451824"/>
                <a:gd name="connsiteX31" fmla="*/ 134112 w 830885"/>
                <a:gd name="connsiteY31" fmla="*/ 182880 h 451824"/>
                <a:gd name="connsiteX32" fmla="*/ 182880 w 830885"/>
                <a:gd name="connsiteY32" fmla="*/ 85344 h 451824"/>
                <a:gd name="connsiteX33" fmla="*/ 219456 w 830885"/>
                <a:gd name="connsiteY33" fmla="*/ 158496 h 451824"/>
                <a:gd name="connsiteX34" fmla="*/ 268224 w 830885"/>
                <a:gd name="connsiteY34" fmla="*/ 146304 h 451824"/>
                <a:gd name="connsiteX35" fmla="*/ 280416 w 830885"/>
                <a:gd name="connsiteY35" fmla="*/ 109728 h 451824"/>
                <a:gd name="connsiteX36" fmla="*/ 292608 w 830885"/>
                <a:gd name="connsiteY36" fmla="*/ 36576 h 451824"/>
                <a:gd name="connsiteX37" fmla="*/ 304800 w 830885"/>
                <a:gd name="connsiteY37" fmla="*/ 73152 h 451824"/>
                <a:gd name="connsiteX38" fmla="*/ 341376 w 830885"/>
                <a:gd name="connsiteY38" fmla="*/ 134112 h 45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30885" h="451824">
                  <a:moveTo>
                    <a:pt x="341376" y="134112"/>
                  </a:moveTo>
                  <a:lnTo>
                    <a:pt x="341376" y="134112"/>
                  </a:lnTo>
                  <a:cubicBezTo>
                    <a:pt x="377952" y="109728"/>
                    <a:pt x="413133" y="83110"/>
                    <a:pt x="451104" y="60960"/>
                  </a:cubicBezTo>
                  <a:cubicBezTo>
                    <a:pt x="475863" y="46517"/>
                    <a:pt x="542844" y="40174"/>
                    <a:pt x="560832" y="36576"/>
                  </a:cubicBezTo>
                  <a:cubicBezTo>
                    <a:pt x="577263" y="33290"/>
                    <a:pt x="593243" y="28019"/>
                    <a:pt x="609600" y="24384"/>
                  </a:cubicBezTo>
                  <a:cubicBezTo>
                    <a:pt x="629829" y="19889"/>
                    <a:pt x="650240" y="16256"/>
                    <a:pt x="670560" y="12192"/>
                  </a:cubicBezTo>
                  <a:cubicBezTo>
                    <a:pt x="658368" y="8128"/>
                    <a:pt x="646835" y="0"/>
                    <a:pt x="633984" y="0"/>
                  </a:cubicBezTo>
                  <a:cubicBezTo>
                    <a:pt x="595060" y="0"/>
                    <a:pt x="571681" y="37919"/>
                    <a:pt x="548640" y="60960"/>
                  </a:cubicBezTo>
                  <a:cubicBezTo>
                    <a:pt x="544576" y="85344"/>
                    <a:pt x="521005" y="114809"/>
                    <a:pt x="536448" y="134112"/>
                  </a:cubicBezTo>
                  <a:cubicBezTo>
                    <a:pt x="549393" y="150293"/>
                    <a:pt x="577304" y="126946"/>
                    <a:pt x="597408" y="121920"/>
                  </a:cubicBezTo>
                  <a:cubicBezTo>
                    <a:pt x="637790" y="111825"/>
                    <a:pt x="634801" y="109183"/>
                    <a:pt x="670560" y="85344"/>
                  </a:cubicBezTo>
                  <a:cubicBezTo>
                    <a:pt x="639915" y="177279"/>
                    <a:pt x="684817" y="67522"/>
                    <a:pt x="621792" y="146304"/>
                  </a:cubicBezTo>
                  <a:cubicBezTo>
                    <a:pt x="613764" y="156339"/>
                    <a:pt x="613664" y="170688"/>
                    <a:pt x="609600" y="182880"/>
                  </a:cubicBezTo>
                  <a:cubicBezTo>
                    <a:pt x="613664" y="207264"/>
                    <a:pt x="601540" y="241856"/>
                    <a:pt x="621792" y="256032"/>
                  </a:cubicBezTo>
                  <a:cubicBezTo>
                    <a:pt x="651941" y="277136"/>
                    <a:pt x="695220" y="262174"/>
                    <a:pt x="731520" y="268224"/>
                  </a:cubicBezTo>
                  <a:cubicBezTo>
                    <a:pt x="744197" y="270337"/>
                    <a:pt x="755904" y="276352"/>
                    <a:pt x="768096" y="280416"/>
                  </a:cubicBezTo>
                  <a:cubicBezTo>
                    <a:pt x="776224" y="292608"/>
                    <a:pt x="782119" y="306631"/>
                    <a:pt x="792480" y="316992"/>
                  </a:cubicBezTo>
                  <a:cubicBezTo>
                    <a:pt x="802841" y="327353"/>
                    <a:pt x="839417" y="331015"/>
                    <a:pt x="829056" y="341376"/>
                  </a:cubicBezTo>
                  <a:cubicBezTo>
                    <a:pt x="817208" y="353224"/>
                    <a:pt x="796338" y="333999"/>
                    <a:pt x="780288" y="329184"/>
                  </a:cubicBezTo>
                  <a:cubicBezTo>
                    <a:pt x="755669" y="321798"/>
                    <a:pt x="707136" y="304800"/>
                    <a:pt x="707136" y="304800"/>
                  </a:cubicBezTo>
                  <a:cubicBezTo>
                    <a:pt x="409868" y="321315"/>
                    <a:pt x="535246" y="250640"/>
                    <a:pt x="463296" y="365760"/>
                  </a:cubicBezTo>
                  <a:cubicBezTo>
                    <a:pt x="452526" y="382991"/>
                    <a:pt x="438912" y="398272"/>
                    <a:pt x="426720" y="414528"/>
                  </a:cubicBezTo>
                  <a:cubicBezTo>
                    <a:pt x="422656" y="426720"/>
                    <a:pt x="426023" y="456851"/>
                    <a:pt x="414528" y="451104"/>
                  </a:cubicBezTo>
                  <a:cubicBezTo>
                    <a:pt x="399541" y="443610"/>
                    <a:pt x="405971" y="418693"/>
                    <a:pt x="402336" y="402336"/>
                  </a:cubicBezTo>
                  <a:cubicBezTo>
                    <a:pt x="397841" y="382107"/>
                    <a:pt x="401639" y="358618"/>
                    <a:pt x="390144" y="341376"/>
                  </a:cubicBezTo>
                  <a:cubicBezTo>
                    <a:pt x="383015" y="330683"/>
                    <a:pt x="366113" y="331972"/>
                    <a:pt x="353568" y="329184"/>
                  </a:cubicBezTo>
                  <a:cubicBezTo>
                    <a:pt x="329436" y="323821"/>
                    <a:pt x="304548" y="322355"/>
                    <a:pt x="280416" y="316992"/>
                  </a:cubicBezTo>
                  <a:cubicBezTo>
                    <a:pt x="231344" y="306087"/>
                    <a:pt x="183405" y="290275"/>
                    <a:pt x="134112" y="280416"/>
                  </a:cubicBezTo>
                  <a:cubicBezTo>
                    <a:pt x="48912" y="263376"/>
                    <a:pt x="93592" y="271631"/>
                    <a:pt x="0" y="256032"/>
                  </a:cubicBezTo>
                  <a:lnTo>
                    <a:pt x="73152" y="231648"/>
                  </a:lnTo>
                  <a:lnTo>
                    <a:pt x="109728" y="219456"/>
                  </a:lnTo>
                  <a:cubicBezTo>
                    <a:pt x="117856" y="207264"/>
                    <a:pt x="131042" y="197208"/>
                    <a:pt x="134112" y="182880"/>
                  </a:cubicBezTo>
                  <a:cubicBezTo>
                    <a:pt x="163236" y="46968"/>
                    <a:pt x="108659" y="11123"/>
                    <a:pt x="182880" y="85344"/>
                  </a:cubicBezTo>
                  <a:cubicBezTo>
                    <a:pt x="187614" y="99546"/>
                    <a:pt x="201730" y="152587"/>
                    <a:pt x="219456" y="158496"/>
                  </a:cubicBezTo>
                  <a:cubicBezTo>
                    <a:pt x="235352" y="163795"/>
                    <a:pt x="251968" y="150368"/>
                    <a:pt x="268224" y="146304"/>
                  </a:cubicBezTo>
                  <a:cubicBezTo>
                    <a:pt x="272288" y="134112"/>
                    <a:pt x="277628" y="122273"/>
                    <a:pt x="280416" y="109728"/>
                  </a:cubicBezTo>
                  <a:cubicBezTo>
                    <a:pt x="285779" y="85596"/>
                    <a:pt x="278896" y="57145"/>
                    <a:pt x="292608" y="36576"/>
                  </a:cubicBezTo>
                  <a:cubicBezTo>
                    <a:pt x="299737" y="25883"/>
                    <a:pt x="301269" y="60795"/>
                    <a:pt x="304800" y="73152"/>
                  </a:cubicBezTo>
                  <a:cubicBezTo>
                    <a:pt x="321595" y="131936"/>
                    <a:pt x="335280" y="123952"/>
                    <a:pt x="341376" y="13411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0" name="Lightning Bolt 1349">
              <a:extLst>
                <a:ext uri="{FF2B5EF4-FFF2-40B4-BE49-F238E27FC236}">
                  <a16:creationId xmlns:a16="http://schemas.microsoft.com/office/drawing/2014/main" id="{88FE16E1-987B-4F53-8948-1B3784277278}"/>
                </a:ext>
              </a:extLst>
            </p:cNvPr>
            <p:cNvSpPr/>
            <p:nvPr/>
          </p:nvSpPr>
          <p:spPr>
            <a:xfrm>
              <a:off x="2751557" y="7519310"/>
              <a:ext cx="164768" cy="164016"/>
            </a:xfrm>
            <a:prstGeom prst="lightningBol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1" name="TextBox 1350">
              <a:extLst>
                <a:ext uri="{FF2B5EF4-FFF2-40B4-BE49-F238E27FC236}">
                  <a16:creationId xmlns:a16="http://schemas.microsoft.com/office/drawing/2014/main" id="{1A788DDD-A121-46B1-93B0-FD04F88A23A4}"/>
                </a:ext>
              </a:extLst>
            </p:cNvPr>
            <p:cNvSpPr txBox="1"/>
            <p:nvPr/>
          </p:nvSpPr>
          <p:spPr>
            <a:xfrm>
              <a:off x="2609791" y="7285341"/>
              <a:ext cx="3888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2" name="TextBox 1351">
              <a:extLst>
                <a:ext uri="{FF2B5EF4-FFF2-40B4-BE49-F238E27FC236}">
                  <a16:creationId xmlns:a16="http://schemas.microsoft.com/office/drawing/2014/main" id="{729BB5FE-B5D5-4980-BC71-7BA53B0003B1}"/>
                </a:ext>
              </a:extLst>
            </p:cNvPr>
            <p:cNvSpPr txBox="1"/>
            <p:nvPr/>
          </p:nvSpPr>
          <p:spPr>
            <a:xfrm>
              <a:off x="2065999" y="7637490"/>
              <a:ext cx="548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72h culture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4" name="TextBox 1353">
              <a:extLst>
                <a:ext uri="{FF2B5EF4-FFF2-40B4-BE49-F238E27FC236}">
                  <a16:creationId xmlns:a16="http://schemas.microsoft.com/office/drawing/2014/main" id="{B36C4DE3-6B1E-466D-9506-367BA2201C64}"/>
                </a:ext>
              </a:extLst>
            </p:cNvPr>
            <p:cNvSpPr txBox="1"/>
            <p:nvPr/>
          </p:nvSpPr>
          <p:spPr>
            <a:xfrm>
              <a:off x="1689569" y="7878283"/>
              <a:ext cx="10201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MDDCs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02" name="TextBox 1301">
            <a:extLst>
              <a:ext uri="{FF2B5EF4-FFF2-40B4-BE49-F238E27FC236}">
                <a16:creationId xmlns:a16="http://schemas.microsoft.com/office/drawing/2014/main" id="{9E905590-7E0D-4053-87E0-287FFBEBE4D4}"/>
              </a:ext>
            </a:extLst>
          </p:cNvPr>
          <p:cNvSpPr txBox="1"/>
          <p:nvPr/>
        </p:nvSpPr>
        <p:spPr>
          <a:xfrm>
            <a:off x="1775783" y="5038887"/>
            <a:ext cx="590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03" name="Group 1302">
            <a:extLst>
              <a:ext uri="{FF2B5EF4-FFF2-40B4-BE49-F238E27FC236}">
                <a16:creationId xmlns:a16="http://schemas.microsoft.com/office/drawing/2014/main" id="{6DC5F90E-E086-43A1-B77F-87892FE84864}"/>
              </a:ext>
            </a:extLst>
          </p:cNvPr>
          <p:cNvGrpSpPr/>
          <p:nvPr/>
        </p:nvGrpSpPr>
        <p:grpSpPr>
          <a:xfrm rot="5400000">
            <a:off x="1740959" y="5133226"/>
            <a:ext cx="144000" cy="36632"/>
            <a:chOff x="6759825" y="7018641"/>
            <a:chExt cx="323850" cy="74612"/>
          </a:xfrm>
        </p:grpSpPr>
        <p:sp>
          <p:nvSpPr>
            <p:cNvPr id="1304" name="Line 109">
              <a:extLst>
                <a:ext uri="{FF2B5EF4-FFF2-40B4-BE49-F238E27FC236}">
                  <a16:creationId xmlns:a16="http://schemas.microsoft.com/office/drawing/2014/main" id="{D14A4113-BCCE-4C03-9244-A2F5DFA87C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05" name="Line 110">
              <a:extLst>
                <a:ext uri="{FF2B5EF4-FFF2-40B4-BE49-F238E27FC236}">
                  <a16:creationId xmlns:a16="http://schemas.microsoft.com/office/drawing/2014/main" id="{8EDD4023-3ECC-49DE-8F30-952B458435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06" name="Line 111">
              <a:extLst>
                <a:ext uri="{FF2B5EF4-FFF2-40B4-BE49-F238E27FC236}">
                  <a16:creationId xmlns:a16="http://schemas.microsoft.com/office/drawing/2014/main" id="{27730074-9CF1-4289-B014-BFE2847B5F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08" name="Line 112">
              <a:extLst>
                <a:ext uri="{FF2B5EF4-FFF2-40B4-BE49-F238E27FC236}">
                  <a16:creationId xmlns:a16="http://schemas.microsoft.com/office/drawing/2014/main" id="{3D1E3D5E-A9EB-4A6E-A2D1-BED91A3A7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28" name="Line 113">
              <a:extLst>
                <a:ext uri="{FF2B5EF4-FFF2-40B4-BE49-F238E27FC236}">
                  <a16:creationId xmlns:a16="http://schemas.microsoft.com/office/drawing/2014/main" id="{A63FCD78-999C-4E8E-970D-953B46F863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1336" name="Group 1335">
            <a:extLst>
              <a:ext uri="{FF2B5EF4-FFF2-40B4-BE49-F238E27FC236}">
                <a16:creationId xmlns:a16="http://schemas.microsoft.com/office/drawing/2014/main" id="{7739FAC7-6B1B-4C39-B3A9-50437E6A637A}"/>
              </a:ext>
            </a:extLst>
          </p:cNvPr>
          <p:cNvGrpSpPr/>
          <p:nvPr/>
        </p:nvGrpSpPr>
        <p:grpSpPr>
          <a:xfrm rot="5400000">
            <a:off x="1736586" y="5445328"/>
            <a:ext cx="144000" cy="36632"/>
            <a:chOff x="6759825" y="7018641"/>
            <a:chExt cx="323850" cy="74612"/>
          </a:xfrm>
        </p:grpSpPr>
        <p:sp>
          <p:nvSpPr>
            <p:cNvPr id="1337" name="Line 109">
              <a:extLst>
                <a:ext uri="{FF2B5EF4-FFF2-40B4-BE49-F238E27FC236}">
                  <a16:creationId xmlns:a16="http://schemas.microsoft.com/office/drawing/2014/main" id="{97773873-A41B-4E93-8DC8-0B99D795D2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323850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38" name="Line 110">
              <a:extLst>
                <a:ext uri="{FF2B5EF4-FFF2-40B4-BE49-F238E27FC236}">
                  <a16:creationId xmlns:a16="http://schemas.microsoft.com/office/drawing/2014/main" id="{1547E874-99FF-4B05-8C02-520BFD599D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40" name="Line 111">
              <a:extLst>
                <a:ext uri="{FF2B5EF4-FFF2-40B4-BE49-F238E27FC236}">
                  <a16:creationId xmlns:a16="http://schemas.microsoft.com/office/drawing/2014/main" id="{728C7AA5-B397-437F-A959-82FCACB9E6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9825" y="7018641"/>
              <a:ext cx="0" cy="7461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53" name="Line 112">
              <a:extLst>
                <a:ext uri="{FF2B5EF4-FFF2-40B4-BE49-F238E27FC236}">
                  <a16:creationId xmlns:a16="http://schemas.microsoft.com/office/drawing/2014/main" id="{1B66C7E7-48E7-4DFF-95D2-9235EE10B4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55" name="Line 113">
              <a:extLst>
                <a:ext uri="{FF2B5EF4-FFF2-40B4-BE49-F238E27FC236}">
                  <a16:creationId xmlns:a16="http://schemas.microsoft.com/office/drawing/2014/main" id="{1532F33A-95FD-4880-B83E-836922FBF7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3674" y="7018641"/>
              <a:ext cx="0" cy="74612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FF"/>
                </a:solidFill>
              </a:endParaRPr>
            </a:p>
          </p:txBody>
        </p:sp>
      </p:grpSp>
      <p:sp>
        <p:nvSpPr>
          <p:cNvPr id="1356" name="Rectangle 1134">
            <a:extLst>
              <a:ext uri="{FF2B5EF4-FFF2-40B4-BE49-F238E27FC236}">
                <a16:creationId xmlns:a16="http://schemas.microsoft.com/office/drawing/2014/main" id="{02AC9009-EA38-41D6-83A1-906B140A2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3013" y="5038897"/>
            <a:ext cx="29655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-ctrl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58" name="Line 1135">
            <a:extLst>
              <a:ext uri="{FF2B5EF4-FFF2-40B4-BE49-F238E27FC236}">
                <a16:creationId xmlns:a16="http://schemas.microsoft.com/office/drawing/2014/main" id="{1B75869D-4E87-4754-A9DA-C6C8A40535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6311" y="5093232"/>
            <a:ext cx="115134" cy="671"/>
          </a:xfrm>
          <a:prstGeom prst="line">
            <a:avLst/>
          </a:prstGeom>
          <a:noFill/>
          <a:ln w="63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9" name="Rectangle 1136">
            <a:extLst>
              <a:ext uri="{FF2B5EF4-FFF2-40B4-BE49-F238E27FC236}">
                <a16:creationId xmlns:a16="http://schemas.microsoft.com/office/drawing/2014/main" id="{AE9100E6-B35C-4E28-91DA-1A8EE4A01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479" y="5064388"/>
            <a:ext cx="52949" cy="57690"/>
          </a:xfrm>
          <a:prstGeom prst="rect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0" name="Rectangle 1137">
            <a:extLst>
              <a:ext uri="{FF2B5EF4-FFF2-40B4-BE49-F238E27FC236}">
                <a16:creationId xmlns:a16="http://schemas.microsoft.com/office/drawing/2014/main" id="{00F983D1-9733-4557-8023-205C9D153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3013" y="5171717"/>
            <a:ext cx="56746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B6-Anakinra</a:t>
            </a:r>
            <a:endParaRPr kumimoji="0" lang="zh-CN" altLang="zh-CN" sz="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61" name="Line 1138">
            <a:extLst>
              <a:ext uri="{FF2B5EF4-FFF2-40B4-BE49-F238E27FC236}">
                <a16:creationId xmlns:a16="http://schemas.microsoft.com/office/drawing/2014/main" id="{04596CF1-DB1C-45A0-8846-4F8C4DD767B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6311" y="5226052"/>
            <a:ext cx="3201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2" name="Line 1139">
            <a:extLst>
              <a:ext uri="{FF2B5EF4-FFF2-40B4-BE49-F238E27FC236}">
                <a16:creationId xmlns:a16="http://schemas.microsoft.com/office/drawing/2014/main" id="{66D5EB5B-924A-4EBB-83BD-D78A9A3C24B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9260" y="5226052"/>
            <a:ext cx="32016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3" name="Line 1140">
            <a:extLst>
              <a:ext uri="{FF2B5EF4-FFF2-40B4-BE49-F238E27FC236}">
                <a16:creationId xmlns:a16="http://schemas.microsoft.com/office/drawing/2014/main" id="{E4237B51-C3CC-42F8-B69F-2392471E35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2210" y="5226052"/>
            <a:ext cx="9235" cy="671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4" name="Rectangle 1157">
            <a:extLst>
              <a:ext uri="{FF2B5EF4-FFF2-40B4-BE49-F238E27FC236}">
                <a16:creationId xmlns:a16="http://schemas.microsoft.com/office/drawing/2014/main" id="{89BADAF6-06E2-46C5-92F1-ADC35D881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479" y="5197208"/>
            <a:ext cx="52949" cy="57690"/>
          </a:xfrm>
          <a:prstGeom prst="rect">
            <a:avLst/>
          </a:prstGeom>
          <a:noFill/>
          <a:ln w="635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5" name="Rectangle 1134">
            <a:extLst>
              <a:ext uri="{FF2B5EF4-FFF2-40B4-BE49-F238E27FC236}">
                <a16:creationId xmlns:a16="http://schemas.microsoft.com/office/drawing/2014/main" id="{211FAC01-3CF2-4301-92B0-FD0355C05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3013" y="5323931"/>
            <a:ext cx="5931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en-US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-ctrl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66" name="Line 1135">
            <a:extLst>
              <a:ext uri="{FF2B5EF4-FFF2-40B4-BE49-F238E27FC236}">
                <a16:creationId xmlns:a16="http://schemas.microsoft.com/office/drawing/2014/main" id="{0699C381-8AAE-446B-A71A-3F40F2A2163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6311" y="5378266"/>
            <a:ext cx="115134" cy="671"/>
          </a:xfrm>
          <a:prstGeom prst="line">
            <a:avLst/>
          </a:prstGeom>
          <a:noFill/>
          <a:ln w="635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7" name="Rectangle 1136">
            <a:extLst>
              <a:ext uri="{FF2B5EF4-FFF2-40B4-BE49-F238E27FC236}">
                <a16:creationId xmlns:a16="http://schemas.microsoft.com/office/drawing/2014/main" id="{D919C39E-5539-4073-9918-46C5028AA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479" y="5349422"/>
            <a:ext cx="52949" cy="57689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8" name="Rectangle 1137">
            <a:extLst>
              <a:ext uri="{FF2B5EF4-FFF2-40B4-BE49-F238E27FC236}">
                <a16:creationId xmlns:a16="http://schemas.microsoft.com/office/drawing/2014/main" id="{AD2220F3-F304-4256-8768-0BFCE3DC9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3013" y="5456751"/>
            <a:ext cx="8640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r>
              <a:rPr kumimoji="0" lang="zh-CN" altLang="zh-CN" sz="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-/-</a:t>
            </a:r>
            <a:r>
              <a:rPr kumimoji="0" lang="en-US" altLang="zh-CN" sz="8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-Anakinra</a:t>
            </a:r>
            <a:endParaRPr kumimoji="0" lang="zh-CN" altLang="zh-CN" sz="8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69" name="Line 1138">
            <a:extLst>
              <a:ext uri="{FF2B5EF4-FFF2-40B4-BE49-F238E27FC236}">
                <a16:creationId xmlns:a16="http://schemas.microsoft.com/office/drawing/2014/main" id="{20DD8691-47DB-48A8-B9D7-F50F98F0D9D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6311" y="5511086"/>
            <a:ext cx="3201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0" name="Line 1139">
            <a:extLst>
              <a:ext uri="{FF2B5EF4-FFF2-40B4-BE49-F238E27FC236}">
                <a16:creationId xmlns:a16="http://schemas.microsoft.com/office/drawing/2014/main" id="{E455BF39-34A9-4606-B4A2-153F3F6BD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9260" y="5511086"/>
            <a:ext cx="32016" cy="0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1" name="Line 1140">
            <a:extLst>
              <a:ext uri="{FF2B5EF4-FFF2-40B4-BE49-F238E27FC236}">
                <a16:creationId xmlns:a16="http://schemas.microsoft.com/office/drawing/2014/main" id="{8531730E-D2C4-4CAB-BFC4-7327A16A00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2210" y="5511086"/>
            <a:ext cx="9235" cy="671"/>
          </a:xfrm>
          <a:prstGeom prst="line">
            <a:avLst/>
          </a:prstGeom>
          <a:noFill/>
          <a:ln w="63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2" name="Rectangle 1157">
            <a:extLst>
              <a:ext uri="{FF2B5EF4-FFF2-40B4-BE49-F238E27FC236}">
                <a16:creationId xmlns:a16="http://schemas.microsoft.com/office/drawing/2014/main" id="{D59E5464-BD53-4392-84A7-C10C51460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479" y="5482242"/>
            <a:ext cx="52949" cy="57689"/>
          </a:xfrm>
          <a:prstGeom prst="rect">
            <a:avLst/>
          </a:prstGeom>
          <a:noFill/>
          <a:ln w="6350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5" name="TextBox 1374">
            <a:extLst>
              <a:ext uri="{FF2B5EF4-FFF2-40B4-BE49-F238E27FC236}">
                <a16:creationId xmlns:a16="http://schemas.microsoft.com/office/drawing/2014/main" id="{D054C139-019A-4E3A-AE14-41FF15385BEC}"/>
              </a:ext>
            </a:extLst>
          </p:cNvPr>
          <p:cNvSpPr txBox="1"/>
          <p:nvPr/>
        </p:nvSpPr>
        <p:spPr>
          <a:xfrm>
            <a:off x="3062821" y="5346224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99" name="TextBox 1498">
            <a:extLst>
              <a:ext uri="{FF2B5EF4-FFF2-40B4-BE49-F238E27FC236}">
                <a16:creationId xmlns:a16="http://schemas.microsoft.com/office/drawing/2014/main" id="{A0BD981E-AABD-46FF-BEA6-EDF0BAB45238}"/>
              </a:ext>
            </a:extLst>
          </p:cNvPr>
          <p:cNvSpPr txBox="1"/>
          <p:nvPr/>
        </p:nvSpPr>
        <p:spPr>
          <a:xfrm>
            <a:off x="3692230" y="5108097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36" name="TextBox 1535">
            <a:extLst>
              <a:ext uri="{FF2B5EF4-FFF2-40B4-BE49-F238E27FC236}">
                <a16:creationId xmlns:a16="http://schemas.microsoft.com/office/drawing/2014/main" id="{4E9F71BE-08E3-451E-AEDA-C80C80BB6BFD}"/>
              </a:ext>
            </a:extLst>
          </p:cNvPr>
          <p:cNvSpPr txBox="1"/>
          <p:nvPr/>
        </p:nvSpPr>
        <p:spPr>
          <a:xfrm>
            <a:off x="5620578" y="5104482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37" name="TextBox 1536">
            <a:extLst>
              <a:ext uri="{FF2B5EF4-FFF2-40B4-BE49-F238E27FC236}">
                <a16:creationId xmlns:a16="http://schemas.microsoft.com/office/drawing/2014/main" id="{468B56C7-281B-47F8-B820-0F34FADF1B66}"/>
              </a:ext>
            </a:extLst>
          </p:cNvPr>
          <p:cNvSpPr txBox="1"/>
          <p:nvPr/>
        </p:nvSpPr>
        <p:spPr>
          <a:xfrm>
            <a:off x="5972626" y="4959021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*</a:t>
            </a:r>
          </a:p>
        </p:txBody>
      </p:sp>
      <p:pic>
        <p:nvPicPr>
          <p:cNvPr id="1556" name="Picture 1555">
            <a:extLst>
              <a:ext uri="{FF2B5EF4-FFF2-40B4-BE49-F238E27FC236}">
                <a16:creationId xmlns:a16="http://schemas.microsoft.com/office/drawing/2014/main" id="{E6F9E61D-22DB-4762-B663-E84364C30838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5" r="3331" b="14032"/>
          <a:stretch/>
        </p:blipFill>
        <p:spPr>
          <a:xfrm>
            <a:off x="2832186" y="357967"/>
            <a:ext cx="3828106" cy="2880000"/>
          </a:xfrm>
          <a:prstGeom prst="rect">
            <a:avLst/>
          </a:prstGeom>
        </p:spPr>
      </p:pic>
      <p:sp>
        <p:nvSpPr>
          <p:cNvPr id="1373" name="Rectangle 1372">
            <a:extLst>
              <a:ext uri="{FF2B5EF4-FFF2-40B4-BE49-F238E27FC236}">
                <a16:creationId xmlns:a16="http://schemas.microsoft.com/office/drawing/2014/main" id="{6CF594FE-2CAD-4475-AC0E-257816029C84}"/>
              </a:ext>
            </a:extLst>
          </p:cNvPr>
          <p:cNvSpPr/>
          <p:nvPr/>
        </p:nvSpPr>
        <p:spPr>
          <a:xfrm>
            <a:off x="4922129" y="2340572"/>
            <a:ext cx="1738163" cy="268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4" name="Rectangle 1373">
            <a:extLst>
              <a:ext uri="{FF2B5EF4-FFF2-40B4-BE49-F238E27FC236}">
                <a16:creationId xmlns:a16="http://schemas.microsoft.com/office/drawing/2014/main" id="{D47A0AFF-2771-4E6C-96DC-7C38F4B50359}"/>
              </a:ext>
            </a:extLst>
          </p:cNvPr>
          <p:cNvSpPr/>
          <p:nvPr/>
        </p:nvSpPr>
        <p:spPr>
          <a:xfrm>
            <a:off x="3051195" y="1081132"/>
            <a:ext cx="377805" cy="5483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8" name="Rectangle 1537">
            <a:extLst>
              <a:ext uri="{FF2B5EF4-FFF2-40B4-BE49-F238E27FC236}">
                <a16:creationId xmlns:a16="http://schemas.microsoft.com/office/drawing/2014/main" id="{2DA75C18-188B-47DC-9849-F0E24E3C29EC}"/>
              </a:ext>
            </a:extLst>
          </p:cNvPr>
          <p:cNvSpPr/>
          <p:nvPr/>
        </p:nvSpPr>
        <p:spPr>
          <a:xfrm>
            <a:off x="227847" y="8579031"/>
            <a:ext cx="6355232" cy="613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7. Increased IL-1</a:t>
            </a:r>
            <a:r>
              <a:rPr lang="en-US" altLang="zh-CN" sz="1200" b="1" dirty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PTGDR-deficient DCs contribute to resistance of PTGDR</a:t>
            </a:r>
            <a:r>
              <a:rPr lang="en-US" altLang="zh-CN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 to EAE. </a:t>
            </a:r>
            <a:endParaRPr lang="zh-CN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9" name="Picture 1538">
            <a:extLst>
              <a:ext uri="{FF2B5EF4-FFF2-40B4-BE49-F238E27FC236}">
                <a16:creationId xmlns:a16="http://schemas.microsoft.com/office/drawing/2014/main" id="{B2AB3894-7540-4A34-83E9-804D2E5A2435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28"/>
          <a:stretch/>
        </p:blipFill>
        <p:spPr>
          <a:xfrm>
            <a:off x="2400414" y="371746"/>
            <a:ext cx="603344" cy="2880000"/>
          </a:xfrm>
          <a:prstGeom prst="rect">
            <a:avLst/>
          </a:prstGeom>
        </p:spPr>
      </p:pic>
      <p:sp>
        <p:nvSpPr>
          <p:cNvPr id="1558" name="Rectangle 1557">
            <a:extLst>
              <a:ext uri="{FF2B5EF4-FFF2-40B4-BE49-F238E27FC236}">
                <a16:creationId xmlns:a16="http://schemas.microsoft.com/office/drawing/2014/main" id="{CC290C47-5B5B-409F-B5F6-AA926845E6D1}"/>
              </a:ext>
            </a:extLst>
          </p:cNvPr>
          <p:cNvSpPr/>
          <p:nvPr/>
        </p:nvSpPr>
        <p:spPr>
          <a:xfrm>
            <a:off x="294488" y="2139360"/>
            <a:ext cx="2363908" cy="1857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9" name="TextBox 1558">
            <a:extLst>
              <a:ext uri="{FF2B5EF4-FFF2-40B4-BE49-F238E27FC236}">
                <a16:creationId xmlns:a16="http://schemas.microsoft.com/office/drawing/2014/main" id="{B7A52BE7-9BCC-42E0-8BEA-E96C20AE35EB}"/>
              </a:ext>
            </a:extLst>
          </p:cNvPr>
          <p:cNvSpPr txBox="1"/>
          <p:nvPr/>
        </p:nvSpPr>
        <p:spPr>
          <a:xfrm>
            <a:off x="2597522" y="2106383"/>
            <a:ext cx="5966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Pydc3</a:t>
            </a:r>
            <a:endParaRPr lang="zh-CN" altLang="en-US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57" name="Group 1656">
            <a:extLst>
              <a:ext uri="{FF2B5EF4-FFF2-40B4-BE49-F238E27FC236}">
                <a16:creationId xmlns:a16="http://schemas.microsoft.com/office/drawing/2014/main" id="{48D6DD68-5A68-4E69-BC29-E5EA6A1242D6}"/>
              </a:ext>
            </a:extLst>
          </p:cNvPr>
          <p:cNvGrpSpPr>
            <a:grpSpLocks/>
          </p:cNvGrpSpPr>
          <p:nvPr/>
        </p:nvGrpSpPr>
        <p:grpSpPr>
          <a:xfrm>
            <a:off x="3887814" y="7072164"/>
            <a:ext cx="2304000" cy="1296000"/>
            <a:chOff x="2760663" y="9374188"/>
            <a:chExt cx="2789238" cy="1868487"/>
          </a:xfrm>
        </p:grpSpPr>
        <p:sp>
          <p:nvSpPr>
            <p:cNvPr id="10" name="Line 8">
              <a:extLst>
                <a:ext uri="{FF2B5EF4-FFF2-40B4-BE49-F238E27FC236}">
                  <a16:creationId xmlns:a16="http://schemas.microsoft.com/office/drawing/2014/main" id="{333247A9-4F77-427F-8354-0DAD7BBD43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3051" y="11191875"/>
              <a:ext cx="27368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0" name="Line 9">
              <a:extLst>
                <a:ext uri="{FF2B5EF4-FFF2-40B4-BE49-F238E27FC236}">
                  <a16:creationId xmlns:a16="http://schemas.microsoft.com/office/drawing/2014/main" id="{CD35E6EA-4D32-4F34-88CE-9696621757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1651" y="11191875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2" name="Line 11">
              <a:extLst>
                <a:ext uri="{FF2B5EF4-FFF2-40B4-BE49-F238E27FC236}">
                  <a16:creationId xmlns:a16="http://schemas.microsoft.com/office/drawing/2014/main" id="{F5C93DAB-69C3-447B-B743-33FEA7F5C1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7263" y="11191875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4" name="Line 13">
              <a:extLst>
                <a:ext uri="{FF2B5EF4-FFF2-40B4-BE49-F238E27FC236}">
                  <a16:creationId xmlns:a16="http://schemas.microsoft.com/office/drawing/2014/main" id="{DE3CCB2C-FCFA-4FDD-B067-8F7F4E38CE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2876" y="11191875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6" name="Line 15">
              <a:extLst>
                <a:ext uri="{FF2B5EF4-FFF2-40B4-BE49-F238E27FC236}">
                  <a16:creationId xmlns:a16="http://schemas.microsoft.com/office/drawing/2014/main" id="{5E0514DC-E6D7-440F-9A03-394DAA4B26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0076" y="11191875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8" name="Line 17">
              <a:extLst>
                <a:ext uri="{FF2B5EF4-FFF2-40B4-BE49-F238E27FC236}">
                  <a16:creationId xmlns:a16="http://schemas.microsoft.com/office/drawing/2014/main" id="{9EA493A0-DBF3-4B8A-A684-63F0B3E9FC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5688" y="11191875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0" name="Line 19">
              <a:extLst>
                <a:ext uri="{FF2B5EF4-FFF2-40B4-BE49-F238E27FC236}">
                  <a16:creationId xmlns:a16="http://schemas.microsoft.com/office/drawing/2014/main" id="{C5977142-5740-4A63-9AA5-6D6EB3A319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1301" y="11191875"/>
              <a:ext cx="0" cy="508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2" name="Line 21">
              <a:extLst>
                <a:ext uri="{FF2B5EF4-FFF2-40B4-BE49-F238E27FC236}">
                  <a16:creationId xmlns:a16="http://schemas.microsoft.com/office/drawing/2014/main" id="{54464A81-E7C2-4599-9F85-645B01B26F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13051" y="9374188"/>
              <a:ext cx="0" cy="18176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3" name="Line 22">
              <a:extLst>
                <a:ext uri="{FF2B5EF4-FFF2-40B4-BE49-F238E27FC236}">
                  <a16:creationId xmlns:a16="http://schemas.microsoft.com/office/drawing/2014/main" id="{3F7216D3-DAF5-40E0-B868-C42B31491A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60663" y="11191875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5" name="Line 24">
              <a:extLst>
                <a:ext uri="{FF2B5EF4-FFF2-40B4-BE49-F238E27FC236}">
                  <a16:creationId xmlns:a16="http://schemas.microsoft.com/office/drawing/2014/main" id="{17DCA7B5-8AD5-4540-84E4-4E052EAFBA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60663" y="10828338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0" name="Line 26">
              <a:extLst>
                <a:ext uri="{FF2B5EF4-FFF2-40B4-BE49-F238E27FC236}">
                  <a16:creationId xmlns:a16="http://schemas.microsoft.com/office/drawing/2014/main" id="{FD8474D9-E559-42BB-9E3C-FBEA645C95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60663" y="10464800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2" name="Line 28">
              <a:extLst>
                <a:ext uri="{FF2B5EF4-FFF2-40B4-BE49-F238E27FC236}">
                  <a16:creationId xmlns:a16="http://schemas.microsoft.com/office/drawing/2014/main" id="{38C9219F-7E75-4CA9-A7FD-E9FB6BC704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60663" y="10101263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4" name="Line 30">
              <a:extLst>
                <a:ext uri="{FF2B5EF4-FFF2-40B4-BE49-F238E27FC236}">
                  <a16:creationId xmlns:a16="http://schemas.microsoft.com/office/drawing/2014/main" id="{313B082C-0B03-409A-A995-B6D8CA9EE0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60663" y="9737725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6" name="Line 32">
              <a:extLst>
                <a:ext uri="{FF2B5EF4-FFF2-40B4-BE49-F238E27FC236}">
                  <a16:creationId xmlns:a16="http://schemas.microsoft.com/office/drawing/2014/main" id="{5E4DA9FE-BAA4-4122-88BF-092CB92821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60663" y="9374188"/>
              <a:ext cx="523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4" name="Rectangle 34">
              <a:extLst>
                <a:ext uri="{FF2B5EF4-FFF2-40B4-BE49-F238E27FC236}">
                  <a16:creationId xmlns:a16="http://schemas.microsoft.com/office/drawing/2014/main" id="{6DC85731-41CF-4A69-84DB-48F0D365A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138" y="10550525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Rectangle 35">
              <a:extLst>
                <a:ext uri="{FF2B5EF4-FFF2-40B4-BE49-F238E27FC236}">
                  <a16:creationId xmlns:a16="http://schemas.microsoft.com/office/drawing/2014/main" id="{CF50856C-C0ED-41E6-8651-815F833FF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5613" y="10674350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8" name="Rectangle 36">
              <a:extLst>
                <a:ext uri="{FF2B5EF4-FFF2-40B4-BE49-F238E27FC236}">
                  <a16:creationId xmlns:a16="http://schemas.microsoft.com/office/drawing/2014/main" id="{5C4207FF-2522-42FC-B6B6-DF9FD75DB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5613" y="10826750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9" name="Rectangle 37">
              <a:extLst>
                <a:ext uri="{FF2B5EF4-FFF2-40B4-BE49-F238E27FC236}">
                  <a16:creationId xmlns:a16="http://schemas.microsoft.com/office/drawing/2014/main" id="{E3BF98CD-4DB7-4011-BC52-C326DC1B4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9088" y="10761663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0" name="Rectangle 38">
              <a:extLst>
                <a:ext uri="{FF2B5EF4-FFF2-40B4-BE49-F238E27FC236}">
                  <a16:creationId xmlns:a16="http://schemas.microsoft.com/office/drawing/2014/main" id="{CB4E037D-EE1D-4D15-BCB9-5537AEF34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138" y="10696575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1" name="Rectangle 39">
              <a:extLst>
                <a:ext uri="{FF2B5EF4-FFF2-40B4-BE49-F238E27FC236}">
                  <a16:creationId xmlns:a16="http://schemas.microsoft.com/office/drawing/2014/main" id="{AF87E56C-CFD2-4F4F-8B41-AB284BF5C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5613" y="10296525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2" name="Line 40">
              <a:extLst>
                <a:ext uri="{FF2B5EF4-FFF2-40B4-BE49-F238E27FC236}">
                  <a16:creationId xmlns:a16="http://schemas.microsoft.com/office/drawing/2014/main" id="{C9B3CE3A-C4CC-4995-9D64-1D9275A615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1151" y="10679113"/>
              <a:ext cx="3794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3" name="Rectangle 41">
              <a:extLst>
                <a:ext uri="{FF2B5EF4-FFF2-40B4-BE49-F238E27FC236}">
                  <a16:creationId xmlns:a16="http://schemas.microsoft.com/office/drawing/2014/main" id="{6C27EE7A-4F68-48EC-8CBF-7B5233DEF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4701" y="10668000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4" name="Rectangle 42">
              <a:extLst>
                <a:ext uri="{FF2B5EF4-FFF2-40B4-BE49-F238E27FC236}">
                  <a16:creationId xmlns:a16="http://schemas.microsoft.com/office/drawing/2014/main" id="{0C8F49E8-581A-49CB-B249-D3FFB3C3D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1226" y="10401300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5" name="Rectangle 43">
              <a:extLst>
                <a:ext uri="{FF2B5EF4-FFF2-40B4-BE49-F238E27FC236}">
                  <a16:creationId xmlns:a16="http://schemas.microsoft.com/office/drawing/2014/main" id="{7F85093D-9B66-4181-84B0-4967525B5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7751" y="10317163"/>
              <a:ext cx="92075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6" name="Rectangle 44">
              <a:extLst>
                <a:ext uri="{FF2B5EF4-FFF2-40B4-BE49-F238E27FC236}">
                  <a16:creationId xmlns:a16="http://schemas.microsoft.com/office/drawing/2014/main" id="{A65A7D39-41BF-4999-8233-C7A943009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1226" y="10579100"/>
              <a:ext cx="92075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7" name="Rectangle 45">
              <a:extLst>
                <a:ext uri="{FF2B5EF4-FFF2-40B4-BE49-F238E27FC236}">
                  <a16:creationId xmlns:a16="http://schemas.microsoft.com/office/drawing/2014/main" id="{5D024622-366D-4594-ADDB-CCB8FE75B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7751" y="10671175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8" name="Rectangle 46">
              <a:extLst>
                <a:ext uri="{FF2B5EF4-FFF2-40B4-BE49-F238E27FC236}">
                  <a16:creationId xmlns:a16="http://schemas.microsoft.com/office/drawing/2014/main" id="{27E9D4EB-5B27-424A-A9B4-99DF2AF4B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1226" y="10801350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9" name="Line 47">
              <a:extLst>
                <a:ext uri="{FF2B5EF4-FFF2-40B4-BE49-F238E27FC236}">
                  <a16:creationId xmlns:a16="http://schemas.microsoft.com/office/drawing/2014/main" id="{0E3CEE98-8DC5-4571-B1F8-83F8410453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6763" y="10618788"/>
              <a:ext cx="3810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0" name="Rectangle 48">
              <a:extLst>
                <a:ext uri="{FF2B5EF4-FFF2-40B4-BE49-F238E27FC236}">
                  <a16:creationId xmlns:a16="http://schemas.microsoft.com/office/drawing/2014/main" id="{CB6A422F-A75A-430B-8474-D90CB215E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0313" y="10296525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1" name="Rectangle 49">
              <a:extLst>
                <a:ext uri="{FF2B5EF4-FFF2-40B4-BE49-F238E27FC236}">
                  <a16:creationId xmlns:a16="http://schemas.microsoft.com/office/drawing/2014/main" id="{530898DD-4660-4E40-9FCD-6F5D4D634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426" y="10164763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2" name="Rectangle 50">
              <a:extLst>
                <a:ext uri="{FF2B5EF4-FFF2-40B4-BE49-F238E27FC236}">
                  <a16:creationId xmlns:a16="http://schemas.microsoft.com/office/drawing/2014/main" id="{DCF34E81-EEDF-4D87-8B7E-92DA391534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426" y="10733088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3" name="Rectangle 51">
              <a:extLst>
                <a:ext uri="{FF2B5EF4-FFF2-40B4-BE49-F238E27FC236}">
                  <a16:creationId xmlns:a16="http://schemas.microsoft.com/office/drawing/2014/main" id="{9A9396D9-0CC7-4750-A71B-1FF579910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4951" y="10260013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4" name="Rectangle 52">
              <a:extLst>
                <a:ext uri="{FF2B5EF4-FFF2-40B4-BE49-F238E27FC236}">
                  <a16:creationId xmlns:a16="http://schemas.microsoft.com/office/drawing/2014/main" id="{93833439-46DC-462E-8EF5-5F6034C21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4951" y="10534650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5" name="Rectangle 53">
              <a:extLst>
                <a:ext uri="{FF2B5EF4-FFF2-40B4-BE49-F238E27FC236}">
                  <a16:creationId xmlns:a16="http://schemas.microsoft.com/office/drawing/2014/main" id="{CAA8EEA0-C669-4758-A567-763E951A8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426" y="10906125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6" name="Line 54">
              <a:extLst>
                <a:ext uri="{FF2B5EF4-FFF2-40B4-BE49-F238E27FC236}">
                  <a16:creationId xmlns:a16="http://schemas.microsoft.com/office/drawing/2014/main" id="{DCA7D8FB-58CB-4555-8608-05FDA4F83C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3963" y="10528300"/>
              <a:ext cx="3794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7" name="Rectangle 55">
              <a:extLst>
                <a:ext uri="{FF2B5EF4-FFF2-40B4-BE49-F238E27FC236}">
                  <a16:creationId xmlns:a16="http://schemas.microsoft.com/office/drawing/2014/main" id="{A61C1CCE-1221-4EDC-8976-99724DA06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038" y="10782300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8" name="Rectangle 56">
              <a:extLst>
                <a:ext uri="{FF2B5EF4-FFF2-40B4-BE49-F238E27FC236}">
                  <a16:creationId xmlns:a16="http://schemas.microsoft.com/office/drawing/2014/main" id="{721A3310-0834-4DD8-B295-4FA43D121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5776" y="10709275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9" name="Rectangle 57">
              <a:extLst>
                <a:ext uri="{FF2B5EF4-FFF2-40B4-BE49-F238E27FC236}">
                  <a16:creationId xmlns:a16="http://schemas.microsoft.com/office/drawing/2014/main" id="{9ED1DCB0-9DFE-4854-B410-61EE55CE0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038" y="10623550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0" name="Rectangle 58">
              <a:extLst>
                <a:ext uri="{FF2B5EF4-FFF2-40B4-BE49-F238E27FC236}">
                  <a16:creationId xmlns:a16="http://schemas.microsoft.com/office/drawing/2014/main" id="{C8C16F97-81EB-46E2-A8F8-0EEDE18F1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513" y="10418763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1" name="Rectangle 59">
              <a:extLst>
                <a:ext uri="{FF2B5EF4-FFF2-40B4-BE49-F238E27FC236}">
                  <a16:creationId xmlns:a16="http://schemas.microsoft.com/office/drawing/2014/main" id="{17092D43-07CF-43DD-BEBB-CAA16AC88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038" y="10428288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2" name="Rectangle 60">
              <a:extLst>
                <a:ext uri="{FF2B5EF4-FFF2-40B4-BE49-F238E27FC236}">
                  <a16:creationId xmlns:a16="http://schemas.microsoft.com/office/drawing/2014/main" id="{BC84B4D9-02E8-4C5D-979C-A48AC8F11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513" y="10593388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3" name="Line 61">
              <a:extLst>
                <a:ext uri="{FF2B5EF4-FFF2-40B4-BE49-F238E27FC236}">
                  <a16:creationId xmlns:a16="http://schemas.microsoft.com/office/drawing/2014/main" id="{9E2C136B-D42A-456B-B390-5FF4590D9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9576" y="10639425"/>
              <a:ext cx="3794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4" name="Rectangle 62">
              <a:extLst>
                <a:ext uri="{FF2B5EF4-FFF2-40B4-BE49-F238E27FC236}">
                  <a16:creationId xmlns:a16="http://schemas.microsoft.com/office/drawing/2014/main" id="{44BCDA2D-B215-49CD-B305-7C31DAA3E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6313" y="10826750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5" name="Rectangle 63">
              <a:extLst>
                <a:ext uri="{FF2B5EF4-FFF2-40B4-BE49-F238E27FC236}">
                  <a16:creationId xmlns:a16="http://schemas.microsoft.com/office/drawing/2014/main" id="{47D59BEF-1CD9-4BC6-964D-6EC364CF7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10906125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6" name="Rectangle 64">
              <a:extLst>
                <a:ext uri="{FF2B5EF4-FFF2-40B4-BE49-F238E27FC236}">
                  <a16:creationId xmlns:a16="http://schemas.microsoft.com/office/drawing/2014/main" id="{D190531B-85AD-4DD0-8BA7-BE7ADBCD3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9651" y="10717213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7" name="Rectangle 65">
              <a:extLst>
                <a:ext uri="{FF2B5EF4-FFF2-40B4-BE49-F238E27FC236}">
                  <a16:creationId xmlns:a16="http://schemas.microsoft.com/office/drawing/2014/main" id="{84D4FEAB-DF0F-46EF-ADE1-0E45CAB5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6176" y="11037888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8" name="Rectangle 66">
              <a:extLst>
                <a:ext uri="{FF2B5EF4-FFF2-40B4-BE49-F238E27FC236}">
                  <a16:creationId xmlns:a16="http://schemas.microsoft.com/office/drawing/2014/main" id="{49161FFD-F3D7-48BD-9C3F-351A23834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9651" y="10906125"/>
              <a:ext cx="92075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9" name="Rectangle 67">
              <a:extLst>
                <a:ext uri="{FF2B5EF4-FFF2-40B4-BE49-F238E27FC236}">
                  <a16:creationId xmlns:a16="http://schemas.microsoft.com/office/drawing/2014/main" id="{2779CAF4-79C6-48A6-8D01-9AD3E169F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913" y="10848975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0" name="Line 68">
              <a:extLst>
                <a:ext uri="{FF2B5EF4-FFF2-40B4-BE49-F238E27FC236}">
                  <a16:creationId xmlns:a16="http://schemas.microsoft.com/office/drawing/2014/main" id="{DF9E71A7-6CCF-443A-93D4-52336789FD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5188" y="10918825"/>
              <a:ext cx="3810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1" name="Rectangle 69">
              <a:extLst>
                <a:ext uri="{FF2B5EF4-FFF2-40B4-BE49-F238E27FC236}">
                  <a16:creationId xmlns:a16="http://schemas.microsoft.com/office/drawing/2014/main" id="{80371C8B-F6D2-4C5F-833A-62028DF12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1313" y="10979150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2" name="Rectangle 70">
              <a:extLst>
                <a:ext uri="{FF2B5EF4-FFF2-40B4-BE49-F238E27FC236}">
                  <a16:creationId xmlns:a16="http://schemas.microsoft.com/office/drawing/2014/main" id="{1B77E7E2-7D9E-4138-AF94-43BFD1336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3201" y="11037888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3" name="Rectangle 71">
              <a:extLst>
                <a:ext uri="{FF2B5EF4-FFF2-40B4-BE49-F238E27FC236}">
                  <a16:creationId xmlns:a16="http://schemas.microsoft.com/office/drawing/2014/main" id="{7886A3ED-038E-4E6B-9EAE-BF4F60818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1" y="11066463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4" name="Rectangle 72">
              <a:extLst>
                <a:ext uri="{FF2B5EF4-FFF2-40B4-BE49-F238E27FC236}">
                  <a16:creationId xmlns:a16="http://schemas.microsoft.com/office/drawing/2014/main" id="{F8D37B61-68A7-4A47-B551-7B0C1793B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5113" y="11077575"/>
              <a:ext cx="90488" cy="92075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5" name="Rectangle 73">
              <a:extLst>
                <a:ext uri="{FF2B5EF4-FFF2-40B4-BE49-F238E27FC236}">
                  <a16:creationId xmlns:a16="http://schemas.microsoft.com/office/drawing/2014/main" id="{EA988C69-4E2A-4F83-9F0A-66969A7A7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926" y="11060113"/>
              <a:ext cx="92075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6" name="Rectangle 74">
              <a:extLst>
                <a:ext uri="{FF2B5EF4-FFF2-40B4-BE49-F238E27FC236}">
                  <a16:creationId xmlns:a16="http://schemas.microsoft.com/office/drawing/2014/main" id="{96D0FB3A-F4C3-4C91-9427-07D1B0047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0188" y="11063288"/>
              <a:ext cx="90488" cy="90487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7" name="Line 75">
              <a:extLst>
                <a:ext uri="{FF2B5EF4-FFF2-40B4-BE49-F238E27FC236}">
                  <a16:creationId xmlns:a16="http://schemas.microsoft.com/office/drawing/2014/main" id="{F9CE2EB1-3858-40A3-81D7-379F1B2D00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2388" y="11093450"/>
              <a:ext cx="3794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8" name="Rectangle 76">
              <a:extLst>
                <a:ext uri="{FF2B5EF4-FFF2-40B4-BE49-F238E27FC236}">
                  <a16:creationId xmlns:a16="http://schemas.microsoft.com/office/drawing/2014/main" id="{0A6F8DF5-4DE7-4E8E-8568-4E3E50854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5613" y="11145838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9" name="Rectangle 77">
              <a:extLst>
                <a:ext uri="{FF2B5EF4-FFF2-40B4-BE49-F238E27FC236}">
                  <a16:creationId xmlns:a16="http://schemas.microsoft.com/office/drawing/2014/main" id="{0C50FA38-3C7F-44F0-8F13-43392174A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9088" y="11145838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0" name="Rectangle 78">
              <a:extLst>
                <a:ext uri="{FF2B5EF4-FFF2-40B4-BE49-F238E27FC236}">
                  <a16:creationId xmlns:a16="http://schemas.microsoft.com/office/drawing/2014/main" id="{31F57B50-3FC3-412B-8A2E-E1EF41142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876" y="11145838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1" name="Rectangle 79">
              <a:extLst>
                <a:ext uri="{FF2B5EF4-FFF2-40B4-BE49-F238E27FC236}">
                  <a16:creationId xmlns:a16="http://schemas.microsoft.com/office/drawing/2014/main" id="{E4F5B1DE-1E20-48B9-B55A-016F60FD1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8951" y="11145838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2" name="Rectangle 80">
              <a:extLst>
                <a:ext uri="{FF2B5EF4-FFF2-40B4-BE49-F238E27FC236}">
                  <a16:creationId xmlns:a16="http://schemas.microsoft.com/office/drawing/2014/main" id="{061E2603-3066-4245-B6D5-8C87999E8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7351" y="11145838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3" name="Rectangle 81">
              <a:extLst>
                <a:ext uri="{FF2B5EF4-FFF2-40B4-BE49-F238E27FC236}">
                  <a16:creationId xmlns:a16="http://schemas.microsoft.com/office/drawing/2014/main" id="{3B35BC61-DC2F-46D8-8962-0D5645636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138" y="11145838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4" name="Line 82">
              <a:extLst>
                <a:ext uri="{FF2B5EF4-FFF2-40B4-BE49-F238E27FC236}">
                  <a16:creationId xmlns:a16="http://schemas.microsoft.com/office/drawing/2014/main" id="{CCFD724E-1DAA-4899-820C-65AE540ABE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1151" y="11191875"/>
              <a:ext cx="3794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5" name="Rectangle 83">
              <a:extLst>
                <a:ext uri="{FF2B5EF4-FFF2-40B4-BE49-F238E27FC236}">
                  <a16:creationId xmlns:a16="http://schemas.microsoft.com/office/drawing/2014/main" id="{AADA80E2-D33E-493C-8549-E1E4CCAD8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1226" y="9517063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6" name="Rectangle 84">
              <a:extLst>
                <a:ext uri="{FF2B5EF4-FFF2-40B4-BE49-F238E27FC236}">
                  <a16:creationId xmlns:a16="http://schemas.microsoft.com/office/drawing/2014/main" id="{4AE946C3-C0EA-424C-9B00-101764D52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1226" y="9896475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7" name="Rectangle 85">
              <a:extLst>
                <a:ext uri="{FF2B5EF4-FFF2-40B4-BE49-F238E27FC236}">
                  <a16:creationId xmlns:a16="http://schemas.microsoft.com/office/drawing/2014/main" id="{579F08B2-50CA-464F-8C0E-84458ACC8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1226" y="10091738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8" name="Rectangle 86">
              <a:extLst>
                <a:ext uri="{FF2B5EF4-FFF2-40B4-BE49-F238E27FC236}">
                  <a16:creationId xmlns:a16="http://schemas.microsoft.com/office/drawing/2014/main" id="{2121BAB1-DE2F-4816-8E30-0D8014BE0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4701" y="9667875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9" name="Rectangle 87">
              <a:extLst>
                <a:ext uri="{FF2B5EF4-FFF2-40B4-BE49-F238E27FC236}">
                  <a16:creationId xmlns:a16="http://schemas.microsoft.com/office/drawing/2014/main" id="{C30B6C53-52D1-462F-A96F-F19A79BAD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1226" y="9701213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0" name="Rectangle 88">
              <a:extLst>
                <a:ext uri="{FF2B5EF4-FFF2-40B4-BE49-F238E27FC236}">
                  <a16:creationId xmlns:a16="http://schemas.microsoft.com/office/drawing/2014/main" id="{1AFA0CF1-1BED-481B-9134-11E6A424A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7751" y="9610725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1" name="Line 89">
              <a:extLst>
                <a:ext uri="{FF2B5EF4-FFF2-40B4-BE49-F238E27FC236}">
                  <a16:creationId xmlns:a16="http://schemas.microsoft.com/office/drawing/2014/main" id="{A5070E55-56B4-49CD-B98D-8B1116F653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6763" y="9793288"/>
              <a:ext cx="3810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2" name="Rectangle 90">
              <a:extLst>
                <a:ext uri="{FF2B5EF4-FFF2-40B4-BE49-F238E27FC236}">
                  <a16:creationId xmlns:a16="http://schemas.microsoft.com/office/drawing/2014/main" id="{FB302A92-09CE-4190-A1A6-EB4831354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0313" y="10455275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3" name="Rectangle 91">
              <a:extLst>
                <a:ext uri="{FF2B5EF4-FFF2-40B4-BE49-F238E27FC236}">
                  <a16:creationId xmlns:a16="http://schemas.microsoft.com/office/drawing/2014/main" id="{F51E9C6A-D06B-4AB3-8207-19609CEDC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426" y="10325100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4" name="Rectangle 92">
              <a:extLst>
                <a:ext uri="{FF2B5EF4-FFF2-40B4-BE49-F238E27FC236}">
                  <a16:creationId xmlns:a16="http://schemas.microsoft.com/office/drawing/2014/main" id="{6755DC43-CB70-45E4-A19A-69D10B628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8576" y="10260013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5" name="Rectangle 93">
              <a:extLst>
                <a:ext uri="{FF2B5EF4-FFF2-40B4-BE49-F238E27FC236}">
                  <a16:creationId xmlns:a16="http://schemas.microsoft.com/office/drawing/2014/main" id="{5AE3540D-A03C-4359-BA7A-964768A46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4951" y="10704513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6" name="Rectangle 94">
              <a:extLst>
                <a:ext uri="{FF2B5EF4-FFF2-40B4-BE49-F238E27FC236}">
                  <a16:creationId xmlns:a16="http://schemas.microsoft.com/office/drawing/2014/main" id="{86FABE97-4321-44B6-BFC7-43AD0F2E2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0313" y="10733088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7" name="Rectangle 95">
              <a:extLst>
                <a:ext uri="{FF2B5EF4-FFF2-40B4-BE49-F238E27FC236}">
                  <a16:creationId xmlns:a16="http://schemas.microsoft.com/office/drawing/2014/main" id="{586706BF-C750-434A-87E9-EA78D9D60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426" y="10587038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8" name="Line 96">
              <a:extLst>
                <a:ext uri="{FF2B5EF4-FFF2-40B4-BE49-F238E27FC236}">
                  <a16:creationId xmlns:a16="http://schemas.microsoft.com/office/drawing/2014/main" id="{BA53663E-3AA3-4EEF-B742-05F36924E2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3963" y="10555288"/>
              <a:ext cx="3794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9" name="Rectangle 97">
              <a:extLst>
                <a:ext uri="{FF2B5EF4-FFF2-40B4-BE49-F238E27FC236}">
                  <a16:creationId xmlns:a16="http://schemas.microsoft.com/office/drawing/2014/main" id="{1D61EE81-3167-4D87-90DE-DFA285272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10601325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0" name="Rectangle 98">
              <a:extLst>
                <a:ext uri="{FF2B5EF4-FFF2-40B4-BE49-F238E27FC236}">
                  <a16:creationId xmlns:a16="http://schemas.microsoft.com/office/drawing/2014/main" id="{A71EF38B-579E-481F-AE69-E8E12B8A4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10709275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1" name="Rectangle 99">
              <a:extLst>
                <a:ext uri="{FF2B5EF4-FFF2-40B4-BE49-F238E27FC236}">
                  <a16:creationId xmlns:a16="http://schemas.microsoft.com/office/drawing/2014/main" id="{B29FD0ED-C01A-4D23-B43D-874418251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513" y="10928350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2" name="Rectangle 100">
              <a:extLst>
                <a:ext uri="{FF2B5EF4-FFF2-40B4-BE49-F238E27FC236}">
                  <a16:creationId xmlns:a16="http://schemas.microsoft.com/office/drawing/2014/main" id="{3F018F3B-746A-46D9-928C-D14AE8A6C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10928350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3" name="Rectangle 101">
              <a:extLst>
                <a:ext uri="{FF2B5EF4-FFF2-40B4-BE49-F238E27FC236}">
                  <a16:creationId xmlns:a16="http://schemas.microsoft.com/office/drawing/2014/main" id="{B51DEB98-8B50-41DD-A66E-76F6B39B3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513" y="10758488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4" name="Rectangle 102">
              <a:extLst>
                <a:ext uri="{FF2B5EF4-FFF2-40B4-BE49-F238E27FC236}">
                  <a16:creationId xmlns:a16="http://schemas.microsoft.com/office/drawing/2014/main" id="{8DEE8E23-C2BB-403E-81FD-FBBBA46BB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038" y="10945813"/>
              <a:ext cx="90488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5" name="Line 103">
              <a:extLst>
                <a:ext uri="{FF2B5EF4-FFF2-40B4-BE49-F238E27FC236}">
                  <a16:creationId xmlns:a16="http://schemas.microsoft.com/office/drawing/2014/main" id="{2E594AD1-7D00-4014-82A8-C99AA38ABE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9576" y="10858500"/>
              <a:ext cx="3794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6" name="Rectangle 104">
              <a:extLst>
                <a:ext uri="{FF2B5EF4-FFF2-40B4-BE49-F238E27FC236}">
                  <a16:creationId xmlns:a16="http://schemas.microsoft.com/office/drawing/2014/main" id="{560D9D71-E0C4-4B1A-BB53-A45533D83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9651" y="11072813"/>
              <a:ext cx="92075" cy="9207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7" name="Rectangle 105">
              <a:extLst>
                <a:ext uri="{FF2B5EF4-FFF2-40B4-BE49-F238E27FC236}">
                  <a16:creationId xmlns:a16="http://schemas.microsoft.com/office/drawing/2014/main" id="{7A9A4408-A6ED-4981-B8B9-73FD74835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6" y="10958513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8" name="Rectangle 106">
              <a:extLst>
                <a:ext uri="{FF2B5EF4-FFF2-40B4-BE49-F238E27FC236}">
                  <a16:creationId xmlns:a16="http://schemas.microsoft.com/office/drawing/2014/main" id="{06284797-30FE-457C-B421-19EF332DB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6176" y="10637838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9" name="Rectangle 107">
              <a:extLst>
                <a:ext uri="{FF2B5EF4-FFF2-40B4-BE49-F238E27FC236}">
                  <a16:creationId xmlns:a16="http://schemas.microsoft.com/office/drawing/2014/main" id="{C6A010BC-478F-4A59-B2BA-94B4C8AA9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1388" y="10871200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0" name="Rectangle 108">
              <a:extLst>
                <a:ext uri="{FF2B5EF4-FFF2-40B4-BE49-F238E27FC236}">
                  <a16:creationId xmlns:a16="http://schemas.microsoft.com/office/drawing/2014/main" id="{619C01EC-FFF0-4391-9FDC-3C141C448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6176" y="10888663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1" name="Rectangle 109">
              <a:extLst>
                <a:ext uri="{FF2B5EF4-FFF2-40B4-BE49-F238E27FC236}">
                  <a16:creationId xmlns:a16="http://schemas.microsoft.com/office/drawing/2014/main" id="{EF57B780-3407-4761-A70F-15CFDF541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2988" y="10801350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2" name="Line 110">
              <a:extLst>
                <a:ext uri="{FF2B5EF4-FFF2-40B4-BE49-F238E27FC236}">
                  <a16:creationId xmlns:a16="http://schemas.microsoft.com/office/drawing/2014/main" id="{231E9EAE-F17F-411F-ADD0-1C0A7589A1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5188" y="10917238"/>
              <a:ext cx="3810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3" name="Rectangle 111">
              <a:extLst>
                <a:ext uri="{FF2B5EF4-FFF2-40B4-BE49-F238E27FC236}">
                  <a16:creationId xmlns:a16="http://schemas.microsoft.com/office/drawing/2014/main" id="{E9859B8A-3B7D-4667-A5F8-FF76D850C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8913" y="10987088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4" name="Rectangle 112">
              <a:extLst>
                <a:ext uri="{FF2B5EF4-FFF2-40B4-BE49-F238E27FC236}">
                  <a16:creationId xmlns:a16="http://schemas.microsoft.com/office/drawing/2014/main" id="{EB3BCD24-59BB-42F8-804E-709712F97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851" y="11098213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5" name="Rectangle 113">
              <a:extLst>
                <a:ext uri="{FF2B5EF4-FFF2-40B4-BE49-F238E27FC236}">
                  <a16:creationId xmlns:a16="http://schemas.microsoft.com/office/drawing/2014/main" id="{EE89378F-AB6B-47BC-8447-E45822810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3376" y="11091863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6" name="Rectangle 114">
              <a:extLst>
                <a:ext uri="{FF2B5EF4-FFF2-40B4-BE49-F238E27FC236}">
                  <a16:creationId xmlns:a16="http://schemas.microsoft.com/office/drawing/2014/main" id="{42BAFC7D-AA2A-4768-9E90-0C2B319DC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9388" y="11049000"/>
              <a:ext cx="90488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7" name="Rectangle 115">
              <a:extLst>
                <a:ext uri="{FF2B5EF4-FFF2-40B4-BE49-F238E27FC236}">
                  <a16:creationId xmlns:a16="http://schemas.microsoft.com/office/drawing/2014/main" id="{25D40F6E-5B23-4EF9-89E4-7A2A7AF76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11090275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8" name="Rectangle 116">
              <a:extLst>
                <a:ext uri="{FF2B5EF4-FFF2-40B4-BE49-F238E27FC236}">
                  <a16:creationId xmlns:a16="http://schemas.microsoft.com/office/drawing/2014/main" id="{C3DB872D-A252-43E3-BBD3-8787FFBE7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726" y="11055350"/>
              <a:ext cx="92075" cy="9048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9" name="Line 117">
              <a:extLst>
                <a:ext uri="{FF2B5EF4-FFF2-40B4-BE49-F238E27FC236}">
                  <a16:creationId xmlns:a16="http://schemas.microsoft.com/office/drawing/2014/main" id="{48E448A9-2312-4C6C-9C98-711856E965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2388" y="11106150"/>
              <a:ext cx="3794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58" name="TextBox 1657">
            <a:extLst>
              <a:ext uri="{FF2B5EF4-FFF2-40B4-BE49-F238E27FC236}">
                <a16:creationId xmlns:a16="http://schemas.microsoft.com/office/drawing/2014/main" id="{7BE7C56B-881E-4D30-9A09-6A0BD34DB50F}"/>
              </a:ext>
            </a:extLst>
          </p:cNvPr>
          <p:cNvSpPr txBox="1"/>
          <p:nvPr/>
        </p:nvSpPr>
        <p:spPr>
          <a:xfrm>
            <a:off x="4004693" y="7308205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659" name="TextBox 1658">
            <a:extLst>
              <a:ext uri="{FF2B5EF4-FFF2-40B4-BE49-F238E27FC236}">
                <a16:creationId xmlns:a16="http://schemas.microsoft.com/office/drawing/2014/main" id="{BE0CEFEA-E622-494E-9675-60A0AF792B7F}"/>
              </a:ext>
            </a:extLst>
          </p:cNvPr>
          <p:cNvSpPr txBox="1"/>
          <p:nvPr/>
        </p:nvSpPr>
        <p:spPr>
          <a:xfrm>
            <a:off x="3903968" y="7308205"/>
            <a:ext cx="299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*</a:t>
            </a:r>
          </a:p>
        </p:txBody>
      </p:sp>
      <p:sp>
        <p:nvSpPr>
          <p:cNvPr id="1660" name="Rectangle 10">
            <a:extLst>
              <a:ext uri="{FF2B5EF4-FFF2-40B4-BE49-F238E27FC236}">
                <a16:creationId xmlns:a16="http://schemas.microsoft.com/office/drawing/2014/main" id="{7EBA0969-D701-4971-8A57-7F56A3565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0931" y="8401839"/>
            <a:ext cx="35907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PTGDR</a:t>
            </a:r>
            <a:endParaRPr kumimoji="0" lang="zh-CN" altLang="zh-CN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914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7614</TotalTime>
  <Words>2985</Words>
  <Application>Microsoft Office PowerPoint</Application>
  <PresentationFormat>Widescreen</PresentationFormat>
  <Paragraphs>1152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等线</vt:lpstr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1-Primary infection with WT and PLA2G2D-/- mice-survival, weight loss, virus titers, T cell responses at day 7. Possibly DC migration to DLN. Character of lung cell infiltrate (NK cells, PMNs, macrophages, etc.)</dc:title>
  <dc:creator>qun wu</dc:creator>
  <cp:lastModifiedBy>qun wu</cp:lastModifiedBy>
  <cp:revision>485</cp:revision>
  <dcterms:created xsi:type="dcterms:W3CDTF">2019-07-03T20:02:12Z</dcterms:created>
  <dcterms:modified xsi:type="dcterms:W3CDTF">2020-06-08T02:52:02Z</dcterms:modified>
</cp:coreProperties>
</file>