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16" r:id="rId1"/>
    <p:sldMasterId id="2147484459" r:id="rId2"/>
    <p:sldMasterId id="2147484471" r:id="rId3"/>
  </p:sldMasterIdLst>
  <p:handoutMasterIdLst>
    <p:handoutMasterId r:id="rId10"/>
  </p:handoutMasterIdLst>
  <p:sldIdLst>
    <p:sldId id="258" r:id="rId4"/>
    <p:sldId id="264" r:id="rId5"/>
    <p:sldId id="266" r:id="rId6"/>
    <p:sldId id="267" r:id="rId7"/>
    <p:sldId id="268" r:id="rId8"/>
    <p:sldId id="265" r:id="rId9"/>
  </p:sldIdLst>
  <p:sldSz cx="9144000" cy="6858000" type="screen4x3"/>
  <p:notesSz cx="6858000" cy="9144000"/>
  <p:custDataLst>
    <p:tags r:id="rId11"/>
  </p:custDataLst>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5ECF3"/>
    <a:srgbClr val="C2D1E2"/>
    <a:srgbClr val="E9F2F5"/>
    <a:srgbClr val="F3CC75"/>
    <a:srgbClr val="EBAD21"/>
    <a:srgbClr val="FAEBC7"/>
    <a:srgbClr val="D2C79C"/>
    <a:srgbClr val="E7D8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p:cViewPr varScale="1">
        <p:scale>
          <a:sx n="110" d="100"/>
          <a:sy n="110" d="100"/>
        </p:scale>
        <p:origin x="126" y="2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3" d="100"/>
          <a:sy n="83" d="100"/>
        </p:scale>
        <p:origin x="-204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tags" Target="tags/tag1.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Header Placeholder 1"/>
          <p:cNvSpPr>
            <a:spLocks noGrp="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ltLang="en-US"/>
          </a:p>
        </p:txBody>
      </p:sp>
      <p:sp>
        <p:nvSpPr>
          <p:cNvPr id="14339" name="Date Placeholder 2"/>
          <p:cNvSpPr>
            <a:spLocks noGrp="1"/>
          </p:cNvSpPr>
          <p:nvPr>
            <p:ph type="dt" sz="quarter" idx="1"/>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ACAA2974-B8B3-4DFD-97D0-0F56117FC3FD}" type="datetimeFigureOut">
              <a:rPr lang="en-US" altLang="en-US"/>
              <a:pPr>
                <a:defRPr/>
              </a:pPr>
              <a:t>1/13/2020</a:t>
            </a:fld>
            <a:endParaRPr lang="en-US" altLang="en-US"/>
          </a:p>
        </p:txBody>
      </p:sp>
      <p:sp>
        <p:nvSpPr>
          <p:cNvPr id="14340" name="Footer Placeholder 3"/>
          <p:cNvSpPr>
            <a:spLocks noGrp="1"/>
          </p:cNvSpPr>
          <p:nvPr>
            <p:ph type="ftr" sz="quarter" idx="2"/>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ltLang="en-US"/>
          </a:p>
        </p:txBody>
      </p:sp>
      <p:sp>
        <p:nvSpPr>
          <p:cNvPr id="14341" name="Slide Number Placeholder 4"/>
          <p:cNvSpPr>
            <a:spLocks noGrp="1"/>
          </p:cNvSpPr>
          <p:nvPr>
            <p:ph type="sldNum" sz="quarter" idx="3"/>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8500BB91-4637-4970-8DCF-898FDD5DBAA5}" type="slidenum">
              <a:rPr lang="en-US" altLang="en-US"/>
              <a:pPr>
                <a:defRPr/>
              </a:pPr>
              <a:t>‹#›</a:t>
            </a:fld>
            <a:endParaRPr lang="en-US" altLang="en-US"/>
          </a:p>
        </p:txBody>
      </p:sp>
    </p:spTree>
    <p:extLst>
      <p:ext uri="{BB962C8B-B14F-4D97-AF65-F5344CB8AC3E}">
        <p14:creationId xmlns:p14="http://schemas.microsoft.com/office/powerpoint/2010/main" val="92284616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a:ln/>
        </p:spPr>
        <p:txBody>
          <a:bodyPr/>
          <a:lstStyle>
            <a:lvl1pPr>
              <a:defRPr/>
            </a:lvl1pPr>
          </a:lstStyle>
          <a:p>
            <a:pPr>
              <a:defRPr/>
            </a:pPr>
            <a:fld id="{9F500926-B983-4603-B78D-043346203126}" type="datetimeFigureOut">
              <a:rPr lang="en-US" altLang="en-US"/>
              <a:pPr>
                <a:defRPr/>
              </a:pPr>
              <a:t>1/13/2020</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A2D6EA2E-8BA2-43ED-AE8B-8619F5D5D21C}" type="slidenum">
              <a:rPr lang="en-US" altLang="en-US"/>
              <a:pPr>
                <a:defRPr/>
              </a:pPr>
              <a:t>‹#›</a:t>
            </a:fld>
            <a:endParaRPr lang="en-US" altLang="en-US"/>
          </a:p>
        </p:txBody>
      </p:sp>
    </p:spTree>
    <p:extLst>
      <p:ext uri="{BB962C8B-B14F-4D97-AF65-F5344CB8AC3E}">
        <p14:creationId xmlns:p14="http://schemas.microsoft.com/office/powerpoint/2010/main" val="239698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ln/>
        </p:spPr>
        <p:txBody>
          <a:bodyPr/>
          <a:lstStyle>
            <a:lvl1pPr>
              <a:defRPr/>
            </a:lvl1pPr>
          </a:lstStyle>
          <a:p>
            <a:pPr>
              <a:defRPr/>
            </a:pPr>
            <a:fld id="{4FCE68E6-CF91-4716-9544-97C602D9A5E8}" type="datetimeFigureOut">
              <a:rPr lang="en-US" altLang="en-US"/>
              <a:pPr>
                <a:defRPr/>
              </a:pPr>
              <a:t>1/13/2020</a:t>
            </a:fld>
            <a:endParaRPr lang="en-US" altLang="en-US"/>
          </a:p>
        </p:txBody>
      </p:sp>
      <p:sp>
        <p:nvSpPr>
          <p:cNvPr id="6" name="Footer Placeholder 4"/>
          <p:cNvSpPr>
            <a:spLocks noGrp="1"/>
          </p:cNvSpPr>
          <p:nvPr>
            <p:ph type="ftr" sz="quarter" idx="11"/>
          </p:nvPr>
        </p:nvSpPr>
        <p:spPr>
          <a:ln/>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a:ln/>
        </p:spPr>
        <p:txBody>
          <a:bodyPr/>
          <a:lstStyle>
            <a:lvl1pPr>
              <a:defRPr/>
            </a:lvl1pPr>
          </a:lstStyle>
          <a:p>
            <a:pPr>
              <a:defRPr/>
            </a:pPr>
            <a:fld id="{AADB62ED-51D9-4D1A-A777-8C21355B57EA}" type="slidenum">
              <a:rPr lang="en-US" altLang="en-US"/>
              <a:pPr>
                <a:defRPr/>
              </a:pPr>
              <a:t>‹#›</a:t>
            </a:fld>
            <a:endParaRPr lang="en-US" altLang="en-US"/>
          </a:p>
        </p:txBody>
      </p:sp>
    </p:spTree>
    <p:extLst>
      <p:ext uri="{BB962C8B-B14F-4D97-AF65-F5344CB8AC3E}">
        <p14:creationId xmlns:p14="http://schemas.microsoft.com/office/powerpoint/2010/main" val="13421089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ln/>
        </p:spPr>
        <p:txBody>
          <a:bodyPr/>
          <a:lstStyle>
            <a:lvl1pPr>
              <a:defRPr/>
            </a:lvl1pPr>
          </a:lstStyle>
          <a:p>
            <a:pPr>
              <a:defRPr/>
            </a:pPr>
            <a:fld id="{5A552551-145A-4EAB-9093-0C8F2A0FFC2E}" type="datetimeFigureOut">
              <a:rPr lang="en-US" altLang="en-US"/>
              <a:pPr>
                <a:defRPr/>
              </a:pPr>
              <a:t>1/13/2020</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6A6DF15A-5F74-40CE-91D0-092263D1272D}" type="slidenum">
              <a:rPr lang="en-US" altLang="en-US"/>
              <a:pPr>
                <a:defRPr/>
              </a:pPr>
              <a:t>‹#›</a:t>
            </a:fld>
            <a:endParaRPr lang="en-US" altLang="en-US"/>
          </a:p>
        </p:txBody>
      </p:sp>
    </p:spTree>
    <p:extLst>
      <p:ext uri="{BB962C8B-B14F-4D97-AF65-F5344CB8AC3E}">
        <p14:creationId xmlns:p14="http://schemas.microsoft.com/office/powerpoint/2010/main" val="38359208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ln/>
        </p:spPr>
        <p:txBody>
          <a:bodyPr/>
          <a:lstStyle>
            <a:lvl1pPr>
              <a:defRPr/>
            </a:lvl1pPr>
          </a:lstStyle>
          <a:p>
            <a:pPr>
              <a:defRPr/>
            </a:pPr>
            <a:fld id="{5998CFD5-3A61-4416-B6D6-C0900AD7C10C}" type="datetimeFigureOut">
              <a:rPr lang="en-US" altLang="en-US"/>
              <a:pPr>
                <a:defRPr/>
              </a:pPr>
              <a:t>1/13/2020</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B22BBBCC-EA15-4047-91DB-7B4CA17C7859}" type="slidenum">
              <a:rPr lang="en-US" altLang="en-US"/>
              <a:pPr>
                <a:defRPr/>
              </a:pPr>
              <a:t>‹#›</a:t>
            </a:fld>
            <a:endParaRPr lang="en-US" altLang="en-US"/>
          </a:p>
        </p:txBody>
      </p:sp>
    </p:spTree>
    <p:extLst>
      <p:ext uri="{BB962C8B-B14F-4D97-AF65-F5344CB8AC3E}">
        <p14:creationId xmlns:p14="http://schemas.microsoft.com/office/powerpoint/2010/main" val="26021719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9505F8DD-2019-451B-A9A9-DF878D617477}" type="datetimeFigureOut">
              <a:rPr lang="en-US"/>
              <a:pPr>
                <a:defRPr/>
              </a:pPr>
              <a:t>1/13/2020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39797D5-3D20-437B-9BE8-65252944959A}" type="slidenum">
              <a:rPr lang="en-US"/>
              <a:pPr>
                <a:defRPr/>
              </a:pPr>
              <a:t>‹#›</a:t>
            </a:fld>
            <a:endParaRPr lang="en-US"/>
          </a:p>
        </p:txBody>
      </p:sp>
    </p:spTree>
    <p:extLst>
      <p:ext uri="{BB962C8B-B14F-4D97-AF65-F5344CB8AC3E}">
        <p14:creationId xmlns:p14="http://schemas.microsoft.com/office/powerpoint/2010/main" val="620807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20CCC040-FF0E-4440-AE51-6155E9A912FD}" type="datetimeFigureOut">
              <a:rPr lang="en-US"/>
              <a:pPr>
                <a:defRPr/>
              </a:pPr>
              <a:t>1/13/2020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933F305-4E83-42DA-A096-AED281043BAC}" type="slidenum">
              <a:rPr lang="en-US"/>
              <a:pPr>
                <a:defRPr/>
              </a:pPr>
              <a:t>‹#›</a:t>
            </a:fld>
            <a:endParaRPr lang="en-US"/>
          </a:p>
        </p:txBody>
      </p:sp>
    </p:spTree>
    <p:extLst>
      <p:ext uri="{BB962C8B-B14F-4D97-AF65-F5344CB8AC3E}">
        <p14:creationId xmlns:p14="http://schemas.microsoft.com/office/powerpoint/2010/main" val="34657533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333741CE-4194-4D10-B421-247943E43988}" type="datetimeFigureOut">
              <a:rPr lang="en-US"/>
              <a:pPr>
                <a:defRPr/>
              </a:pPr>
              <a:t>1/13/2020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FE6B645-1023-4B67-A0F6-FEBC428291D7}" type="slidenum">
              <a:rPr lang="en-US"/>
              <a:pPr>
                <a:defRPr/>
              </a:pPr>
              <a:t>‹#›</a:t>
            </a:fld>
            <a:endParaRPr lang="en-US"/>
          </a:p>
        </p:txBody>
      </p:sp>
    </p:spTree>
    <p:extLst>
      <p:ext uri="{BB962C8B-B14F-4D97-AF65-F5344CB8AC3E}">
        <p14:creationId xmlns:p14="http://schemas.microsoft.com/office/powerpoint/2010/main" val="42870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00F81595-DFF9-49D0-BE82-E778861C72F4}" type="datetimeFigureOut">
              <a:rPr lang="en-US"/>
              <a:pPr>
                <a:defRPr/>
              </a:pPr>
              <a:t>1/13/2020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E7E94DC-F7D3-4F79-8237-EF611DD1542A}" type="slidenum">
              <a:rPr lang="en-US"/>
              <a:pPr>
                <a:defRPr/>
              </a:pPr>
              <a:t>‹#›</a:t>
            </a:fld>
            <a:endParaRPr lang="en-US"/>
          </a:p>
        </p:txBody>
      </p:sp>
    </p:spTree>
    <p:extLst>
      <p:ext uri="{BB962C8B-B14F-4D97-AF65-F5344CB8AC3E}">
        <p14:creationId xmlns:p14="http://schemas.microsoft.com/office/powerpoint/2010/main" val="4097783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022BECF0-83DF-457F-AABF-46671E761E3D}" type="datetimeFigureOut">
              <a:rPr lang="en-US"/>
              <a:pPr>
                <a:defRPr/>
              </a:pPr>
              <a:t>1/13/2020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B524A501-0125-4E13-BA76-B03B55015827}" type="slidenum">
              <a:rPr lang="en-US"/>
              <a:pPr>
                <a:defRPr/>
              </a:pPr>
              <a:t>‹#›</a:t>
            </a:fld>
            <a:endParaRPr lang="en-US"/>
          </a:p>
        </p:txBody>
      </p:sp>
    </p:spTree>
    <p:extLst>
      <p:ext uri="{BB962C8B-B14F-4D97-AF65-F5344CB8AC3E}">
        <p14:creationId xmlns:p14="http://schemas.microsoft.com/office/powerpoint/2010/main" val="3953882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DE59399C-CBDB-46E0-AE49-FA900086ED6C}" type="datetimeFigureOut">
              <a:rPr lang="en-US"/>
              <a:pPr>
                <a:defRPr/>
              </a:pPr>
              <a:t>1/13/2020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A8B8C88-058B-4932-8EEA-54A2A060A1A8}" type="slidenum">
              <a:rPr lang="en-US"/>
              <a:pPr>
                <a:defRPr/>
              </a:pPr>
              <a:t>‹#›</a:t>
            </a:fld>
            <a:endParaRPr lang="en-US"/>
          </a:p>
        </p:txBody>
      </p:sp>
    </p:spTree>
    <p:extLst>
      <p:ext uri="{BB962C8B-B14F-4D97-AF65-F5344CB8AC3E}">
        <p14:creationId xmlns:p14="http://schemas.microsoft.com/office/powerpoint/2010/main" val="34442299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0A56FDB-4FE7-414A-AE74-ED25010F4F8D}" type="datetimeFigureOut">
              <a:rPr lang="en-US"/>
              <a:pPr>
                <a:defRPr/>
              </a:pPr>
              <a:t>1/13/2020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0C895BD-7C3B-4245-92DC-1732D7CF1C3F}" type="slidenum">
              <a:rPr lang="en-US"/>
              <a:pPr>
                <a:defRPr/>
              </a:pPr>
              <a:t>‹#›</a:t>
            </a:fld>
            <a:endParaRPr lang="en-US"/>
          </a:p>
        </p:txBody>
      </p:sp>
    </p:spTree>
    <p:extLst>
      <p:ext uri="{BB962C8B-B14F-4D97-AF65-F5344CB8AC3E}">
        <p14:creationId xmlns:p14="http://schemas.microsoft.com/office/powerpoint/2010/main" val="2490929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ln/>
        </p:spPr>
        <p:txBody>
          <a:bodyPr/>
          <a:lstStyle>
            <a:lvl1pPr>
              <a:defRPr/>
            </a:lvl1pPr>
          </a:lstStyle>
          <a:p>
            <a:pPr>
              <a:defRPr/>
            </a:pPr>
            <a:fld id="{A6056B06-A335-40C1-89B8-1D6EBA52563A}" type="datetimeFigureOut">
              <a:rPr lang="en-US" altLang="en-US"/>
              <a:pPr>
                <a:defRPr/>
              </a:pPr>
              <a:t>1/13/2020</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5173251B-D0D3-4AD3-8B38-970CDD9B5937}" type="slidenum">
              <a:rPr lang="en-US" altLang="en-US"/>
              <a:pPr>
                <a:defRPr/>
              </a:pPr>
              <a:t>‹#›</a:t>
            </a:fld>
            <a:endParaRPr lang="en-US" altLang="en-US"/>
          </a:p>
        </p:txBody>
      </p:sp>
    </p:spTree>
    <p:extLst>
      <p:ext uri="{BB962C8B-B14F-4D97-AF65-F5344CB8AC3E}">
        <p14:creationId xmlns:p14="http://schemas.microsoft.com/office/powerpoint/2010/main" val="38033326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C63E535-FABF-4032-AD5F-006C6C19A84A}" type="datetimeFigureOut">
              <a:rPr lang="en-US"/>
              <a:pPr>
                <a:defRPr/>
              </a:pPr>
              <a:t>1/13/2020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8BBE36A-9185-4BB8-8755-F96EA33217E2}" type="slidenum">
              <a:rPr lang="en-US"/>
              <a:pPr>
                <a:defRPr/>
              </a:pPr>
              <a:t>‹#›</a:t>
            </a:fld>
            <a:endParaRPr lang="en-US"/>
          </a:p>
        </p:txBody>
      </p:sp>
    </p:spTree>
    <p:extLst>
      <p:ext uri="{BB962C8B-B14F-4D97-AF65-F5344CB8AC3E}">
        <p14:creationId xmlns:p14="http://schemas.microsoft.com/office/powerpoint/2010/main" val="30303538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38983E8C-9F4B-4A04-90F1-EBA2C495C2DB}" type="datetimeFigureOut">
              <a:rPr lang="en-US"/>
              <a:pPr>
                <a:defRPr/>
              </a:pPr>
              <a:t>1/13/2020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91B8B64-8481-4FFA-96B1-2923160A3B91}" type="slidenum">
              <a:rPr lang="en-US"/>
              <a:pPr>
                <a:defRPr/>
              </a:pPr>
              <a:t>‹#›</a:t>
            </a:fld>
            <a:endParaRPr lang="en-US"/>
          </a:p>
        </p:txBody>
      </p:sp>
    </p:spTree>
    <p:extLst>
      <p:ext uri="{BB962C8B-B14F-4D97-AF65-F5344CB8AC3E}">
        <p14:creationId xmlns:p14="http://schemas.microsoft.com/office/powerpoint/2010/main" val="1607576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760BE671-F9A2-4D26-8967-F8DAF19AA4B2}" type="datetimeFigureOut">
              <a:rPr lang="en-US"/>
              <a:pPr>
                <a:defRPr/>
              </a:pPr>
              <a:t>1/13/2020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2A18F06-EF06-4875-90AA-EC7D1D01964B}" type="slidenum">
              <a:rPr lang="en-US"/>
              <a:pPr>
                <a:defRPr/>
              </a:pPr>
              <a:t>‹#›</a:t>
            </a:fld>
            <a:endParaRPr lang="en-US"/>
          </a:p>
        </p:txBody>
      </p:sp>
    </p:spTree>
    <p:extLst>
      <p:ext uri="{BB962C8B-B14F-4D97-AF65-F5344CB8AC3E}">
        <p14:creationId xmlns:p14="http://schemas.microsoft.com/office/powerpoint/2010/main" val="3335108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B7BC06DD-3895-4FBC-8FE2-D2AFB70FBB85}" type="datetimeFigureOut">
              <a:rPr lang="en-US"/>
              <a:pPr>
                <a:defRPr/>
              </a:pPr>
              <a:t>1/13/2020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00BB842-578E-4355-8F6E-FEF52B5516B8}" type="slidenum">
              <a:rPr lang="en-US"/>
              <a:pPr>
                <a:defRPr/>
              </a:pPr>
              <a:t>‹#›</a:t>
            </a:fld>
            <a:endParaRPr lang="en-US"/>
          </a:p>
        </p:txBody>
      </p:sp>
    </p:spTree>
    <p:extLst>
      <p:ext uri="{BB962C8B-B14F-4D97-AF65-F5344CB8AC3E}">
        <p14:creationId xmlns:p14="http://schemas.microsoft.com/office/powerpoint/2010/main" val="18291176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1CAA3F83-F954-42E1-9ECC-C013EB0835E7}" type="datetimeFigureOut">
              <a:rPr lang="en-US"/>
              <a:pPr>
                <a:defRPr/>
              </a:pPr>
              <a:t>1/13/2020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93AB6BD-C193-4510-B3BD-21C229BEFCA4}" type="slidenum">
              <a:rPr lang="en-US"/>
              <a:pPr>
                <a:defRPr/>
              </a:pPr>
              <a:t>‹#›</a:t>
            </a:fld>
            <a:endParaRPr lang="en-US"/>
          </a:p>
        </p:txBody>
      </p:sp>
    </p:spTree>
    <p:extLst>
      <p:ext uri="{BB962C8B-B14F-4D97-AF65-F5344CB8AC3E}">
        <p14:creationId xmlns:p14="http://schemas.microsoft.com/office/powerpoint/2010/main" val="29553408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DAB53AD7-51DF-4404-9804-16CE756646B9}" type="datetimeFigureOut">
              <a:rPr lang="en-US"/>
              <a:pPr>
                <a:defRPr/>
              </a:pPr>
              <a:t>1/13/2020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3A6CD45-B1CC-47E3-A233-24509A484544}" type="slidenum">
              <a:rPr lang="en-US"/>
              <a:pPr>
                <a:defRPr/>
              </a:pPr>
              <a:t>‹#›</a:t>
            </a:fld>
            <a:endParaRPr lang="en-US"/>
          </a:p>
        </p:txBody>
      </p:sp>
    </p:spTree>
    <p:extLst>
      <p:ext uri="{BB962C8B-B14F-4D97-AF65-F5344CB8AC3E}">
        <p14:creationId xmlns:p14="http://schemas.microsoft.com/office/powerpoint/2010/main" val="27338414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2190360B-DFFA-452F-B430-00E623291F0B}" type="datetimeFigureOut">
              <a:rPr lang="en-US"/>
              <a:pPr>
                <a:defRPr/>
              </a:pPr>
              <a:t>1/13/2020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B3EB736-9FA2-4492-8611-7C411B22C542}" type="slidenum">
              <a:rPr lang="en-US"/>
              <a:pPr>
                <a:defRPr/>
              </a:pPr>
              <a:t>‹#›</a:t>
            </a:fld>
            <a:endParaRPr lang="en-US"/>
          </a:p>
        </p:txBody>
      </p:sp>
    </p:spTree>
    <p:extLst>
      <p:ext uri="{BB962C8B-B14F-4D97-AF65-F5344CB8AC3E}">
        <p14:creationId xmlns:p14="http://schemas.microsoft.com/office/powerpoint/2010/main" val="31178578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FB9679F7-635E-40C6-8580-83FA6D960780}" type="datetimeFigureOut">
              <a:rPr lang="en-US"/>
              <a:pPr>
                <a:defRPr/>
              </a:pPr>
              <a:t>1/13/2020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11C2283-85F7-4631-B8A4-8A7C32026387}" type="slidenum">
              <a:rPr lang="en-US"/>
              <a:pPr>
                <a:defRPr/>
              </a:pPr>
              <a:t>‹#›</a:t>
            </a:fld>
            <a:endParaRPr lang="en-US"/>
          </a:p>
        </p:txBody>
      </p:sp>
    </p:spTree>
    <p:extLst>
      <p:ext uri="{BB962C8B-B14F-4D97-AF65-F5344CB8AC3E}">
        <p14:creationId xmlns:p14="http://schemas.microsoft.com/office/powerpoint/2010/main" val="146730608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3C1A4A17-1C88-4D22-B1DE-B4260A7C1E21}" type="datetimeFigureOut">
              <a:rPr lang="en-US"/>
              <a:pPr>
                <a:defRPr/>
              </a:pPr>
              <a:t>1/13/2020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02930B4-5CA3-48E1-B000-EBC3633F8169}" type="slidenum">
              <a:rPr lang="en-US"/>
              <a:pPr>
                <a:defRPr/>
              </a:pPr>
              <a:t>‹#›</a:t>
            </a:fld>
            <a:endParaRPr lang="en-US"/>
          </a:p>
        </p:txBody>
      </p:sp>
    </p:spTree>
    <p:extLst>
      <p:ext uri="{BB962C8B-B14F-4D97-AF65-F5344CB8AC3E}">
        <p14:creationId xmlns:p14="http://schemas.microsoft.com/office/powerpoint/2010/main" val="42452732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EF49D23B-DE3E-462B-8A31-391EE3E36F8F}" type="datetimeFigureOut">
              <a:rPr lang="en-US"/>
              <a:pPr>
                <a:defRPr/>
              </a:pPr>
              <a:t>1/13/2020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3795B83-0445-436F-A0D0-F37862840A56}" type="slidenum">
              <a:rPr lang="en-US"/>
              <a:pPr>
                <a:defRPr/>
              </a:pPr>
              <a:t>‹#›</a:t>
            </a:fld>
            <a:endParaRPr lang="en-US"/>
          </a:p>
        </p:txBody>
      </p:sp>
    </p:spTree>
    <p:extLst>
      <p:ext uri="{BB962C8B-B14F-4D97-AF65-F5344CB8AC3E}">
        <p14:creationId xmlns:p14="http://schemas.microsoft.com/office/powerpoint/2010/main" val="33070262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a:ln/>
        </p:spPr>
        <p:txBody>
          <a:bodyPr/>
          <a:lstStyle>
            <a:lvl1pPr>
              <a:defRPr/>
            </a:lvl1pPr>
          </a:lstStyle>
          <a:p>
            <a:pPr>
              <a:defRPr/>
            </a:pPr>
            <a:fld id="{F08713F8-108A-41FF-898D-2D82DD910C21}" type="datetimeFigureOut">
              <a:rPr lang="en-US" altLang="en-US"/>
              <a:pPr>
                <a:defRPr/>
              </a:pPr>
              <a:t>1/13/2020</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DFD706ED-E199-4B13-AC5E-044C30DB6B94}" type="slidenum">
              <a:rPr lang="en-US" altLang="en-US"/>
              <a:pPr>
                <a:defRPr/>
              </a:pPr>
              <a:t>‹#›</a:t>
            </a:fld>
            <a:endParaRPr lang="en-US" altLang="en-US"/>
          </a:p>
        </p:txBody>
      </p:sp>
    </p:spTree>
    <p:extLst>
      <p:ext uri="{BB962C8B-B14F-4D97-AF65-F5344CB8AC3E}">
        <p14:creationId xmlns:p14="http://schemas.microsoft.com/office/powerpoint/2010/main" val="4777524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7A92729-E1BC-4600-B40B-D02E5394AF88}" type="datetimeFigureOut">
              <a:rPr lang="en-US"/>
              <a:pPr>
                <a:defRPr/>
              </a:pPr>
              <a:t>1/13/2020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A8E4BC7-BF84-48B7-8DA4-3F69E5E2F5E7}" type="slidenum">
              <a:rPr lang="en-US"/>
              <a:pPr>
                <a:defRPr/>
              </a:pPr>
              <a:t>‹#›</a:t>
            </a:fld>
            <a:endParaRPr lang="en-US"/>
          </a:p>
        </p:txBody>
      </p:sp>
    </p:spTree>
    <p:extLst>
      <p:ext uri="{BB962C8B-B14F-4D97-AF65-F5344CB8AC3E}">
        <p14:creationId xmlns:p14="http://schemas.microsoft.com/office/powerpoint/2010/main" val="41546727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6D0157FA-589A-47FD-B048-E889BC47FE34}" type="datetimeFigureOut">
              <a:rPr lang="en-US"/>
              <a:pPr>
                <a:defRPr/>
              </a:pPr>
              <a:t>1/13/2020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A26BDC9-FF88-478C-A626-FE42A55033B4}" type="slidenum">
              <a:rPr lang="en-US"/>
              <a:pPr>
                <a:defRPr/>
              </a:pPr>
              <a:t>‹#›</a:t>
            </a:fld>
            <a:endParaRPr lang="en-US"/>
          </a:p>
        </p:txBody>
      </p:sp>
    </p:spTree>
    <p:extLst>
      <p:ext uri="{BB962C8B-B14F-4D97-AF65-F5344CB8AC3E}">
        <p14:creationId xmlns:p14="http://schemas.microsoft.com/office/powerpoint/2010/main" val="26880100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AD1B7BDF-8624-4D54-BBED-CDEA6E71656E}" type="datetimeFigureOut">
              <a:rPr lang="en-US"/>
              <a:pPr>
                <a:defRPr/>
              </a:pPr>
              <a:t>1/13/2020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180B1DF-5490-4D08-835C-DBBAD046AE2C}" type="slidenum">
              <a:rPr lang="en-US"/>
              <a:pPr>
                <a:defRPr/>
              </a:pPr>
              <a:t>‹#›</a:t>
            </a:fld>
            <a:endParaRPr lang="en-US"/>
          </a:p>
        </p:txBody>
      </p:sp>
    </p:spTree>
    <p:extLst>
      <p:ext uri="{BB962C8B-B14F-4D97-AF65-F5344CB8AC3E}">
        <p14:creationId xmlns:p14="http://schemas.microsoft.com/office/powerpoint/2010/main" val="1651821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0883B96-FDB0-485C-9D2F-D2AF25CF35A5}" type="datetimeFigureOut">
              <a:rPr lang="en-US"/>
              <a:pPr>
                <a:defRPr/>
              </a:pPr>
              <a:t>1/13/2020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F55454D-E06F-462D-B3D6-01EA05348871}" type="slidenum">
              <a:rPr lang="en-US"/>
              <a:pPr>
                <a:defRPr/>
              </a:pPr>
              <a:t>‹#›</a:t>
            </a:fld>
            <a:endParaRPr lang="en-US"/>
          </a:p>
        </p:txBody>
      </p:sp>
    </p:spTree>
    <p:extLst>
      <p:ext uri="{BB962C8B-B14F-4D97-AF65-F5344CB8AC3E}">
        <p14:creationId xmlns:p14="http://schemas.microsoft.com/office/powerpoint/2010/main" val="38812381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C9B369F3-4DCB-4BA5-8CAF-F36C85987903}" type="datetimeFigureOut">
              <a:rPr lang="en-US"/>
              <a:pPr>
                <a:defRPr/>
              </a:pPr>
              <a:t>1/13/2020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4621323-2D76-423A-8E4A-E4BBF240CD9F}" type="slidenum">
              <a:rPr lang="en-US"/>
              <a:pPr>
                <a:defRPr/>
              </a:pPr>
              <a:t>‹#›</a:t>
            </a:fld>
            <a:endParaRPr lang="en-US"/>
          </a:p>
        </p:txBody>
      </p:sp>
    </p:spTree>
    <p:extLst>
      <p:ext uri="{BB962C8B-B14F-4D97-AF65-F5344CB8AC3E}">
        <p14:creationId xmlns:p14="http://schemas.microsoft.com/office/powerpoint/2010/main" val="2710888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ln/>
        </p:spPr>
        <p:txBody>
          <a:bodyPr/>
          <a:lstStyle>
            <a:lvl1pPr>
              <a:defRPr/>
            </a:lvl1pPr>
          </a:lstStyle>
          <a:p>
            <a:pPr>
              <a:defRPr/>
            </a:pPr>
            <a:fld id="{CAB28F7E-AE42-40C5-A706-3971190238A9}" type="datetimeFigureOut">
              <a:rPr lang="en-US" altLang="en-US"/>
              <a:pPr>
                <a:defRPr/>
              </a:pPr>
              <a:t>1/13/2020</a:t>
            </a:fld>
            <a:endParaRPr lang="en-US" altLang="en-US"/>
          </a:p>
        </p:txBody>
      </p:sp>
      <p:sp>
        <p:nvSpPr>
          <p:cNvPr id="6" name="Footer Placeholder 4"/>
          <p:cNvSpPr>
            <a:spLocks noGrp="1"/>
          </p:cNvSpPr>
          <p:nvPr>
            <p:ph type="ftr" sz="quarter" idx="11"/>
          </p:nvPr>
        </p:nvSpPr>
        <p:spPr>
          <a:ln/>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a:ln/>
        </p:spPr>
        <p:txBody>
          <a:bodyPr/>
          <a:lstStyle>
            <a:lvl1pPr>
              <a:defRPr/>
            </a:lvl1pPr>
          </a:lstStyle>
          <a:p>
            <a:pPr>
              <a:defRPr/>
            </a:pPr>
            <a:fld id="{7A07BF3D-17F2-4CB9-A9E4-96749444217D}" type="slidenum">
              <a:rPr lang="en-US" altLang="en-US"/>
              <a:pPr>
                <a:defRPr/>
              </a:pPr>
              <a:t>‹#›</a:t>
            </a:fld>
            <a:endParaRPr lang="en-US" altLang="en-US"/>
          </a:p>
        </p:txBody>
      </p:sp>
    </p:spTree>
    <p:extLst>
      <p:ext uri="{BB962C8B-B14F-4D97-AF65-F5344CB8AC3E}">
        <p14:creationId xmlns:p14="http://schemas.microsoft.com/office/powerpoint/2010/main" val="1369410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ln/>
        </p:spPr>
        <p:txBody>
          <a:bodyPr/>
          <a:lstStyle>
            <a:lvl1pPr>
              <a:defRPr/>
            </a:lvl1pPr>
          </a:lstStyle>
          <a:p>
            <a:pPr>
              <a:defRPr/>
            </a:pPr>
            <a:fld id="{09DB359E-19EF-4F07-9356-99886EE4144C}" type="datetimeFigureOut">
              <a:rPr lang="en-US" altLang="en-US"/>
              <a:pPr>
                <a:defRPr/>
              </a:pPr>
              <a:t>1/13/2020</a:t>
            </a:fld>
            <a:endParaRPr lang="en-US" altLang="en-US"/>
          </a:p>
        </p:txBody>
      </p:sp>
      <p:sp>
        <p:nvSpPr>
          <p:cNvPr id="8" name="Footer Placeholder 4"/>
          <p:cNvSpPr>
            <a:spLocks noGrp="1"/>
          </p:cNvSpPr>
          <p:nvPr>
            <p:ph type="ftr" sz="quarter" idx="11"/>
          </p:nvPr>
        </p:nvSpPr>
        <p:spPr>
          <a:ln/>
        </p:spPr>
        <p:txBody>
          <a:bodyPr/>
          <a:lstStyle>
            <a:lvl1pPr>
              <a:defRPr/>
            </a:lvl1pPr>
          </a:lstStyle>
          <a:p>
            <a:pPr>
              <a:defRPr/>
            </a:pPr>
            <a:endParaRPr lang="en-US" altLang="en-US"/>
          </a:p>
        </p:txBody>
      </p:sp>
      <p:sp>
        <p:nvSpPr>
          <p:cNvPr id="9" name="Slide Number Placeholder 5"/>
          <p:cNvSpPr>
            <a:spLocks noGrp="1"/>
          </p:cNvSpPr>
          <p:nvPr>
            <p:ph type="sldNum" sz="quarter" idx="12"/>
          </p:nvPr>
        </p:nvSpPr>
        <p:spPr>
          <a:ln/>
        </p:spPr>
        <p:txBody>
          <a:bodyPr/>
          <a:lstStyle>
            <a:lvl1pPr>
              <a:defRPr/>
            </a:lvl1pPr>
          </a:lstStyle>
          <a:p>
            <a:pPr>
              <a:defRPr/>
            </a:pPr>
            <a:fld id="{424AA2A8-C8A1-4DA3-9DE0-5A357E3DC29A}" type="slidenum">
              <a:rPr lang="en-US" altLang="en-US"/>
              <a:pPr>
                <a:defRPr/>
              </a:pPr>
              <a:t>‹#›</a:t>
            </a:fld>
            <a:endParaRPr lang="en-US" altLang="en-US"/>
          </a:p>
        </p:txBody>
      </p:sp>
    </p:spTree>
    <p:extLst>
      <p:ext uri="{BB962C8B-B14F-4D97-AF65-F5344CB8AC3E}">
        <p14:creationId xmlns:p14="http://schemas.microsoft.com/office/powerpoint/2010/main" val="39282730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a:ln/>
        </p:spPr>
        <p:txBody>
          <a:bodyPr/>
          <a:lstStyle>
            <a:lvl1pPr>
              <a:defRPr/>
            </a:lvl1pPr>
          </a:lstStyle>
          <a:p>
            <a:pPr>
              <a:defRPr/>
            </a:pPr>
            <a:fld id="{27B9B600-FFF0-4F56-AB5A-A6B99E22E3E4}" type="datetimeFigureOut">
              <a:rPr lang="en-US" altLang="en-US"/>
              <a:pPr>
                <a:defRPr/>
              </a:pPr>
              <a:t>1/13/2020</a:t>
            </a:fld>
            <a:endParaRPr lang="en-US" altLang="en-US"/>
          </a:p>
        </p:txBody>
      </p:sp>
      <p:sp>
        <p:nvSpPr>
          <p:cNvPr id="4" name="Footer Placeholder 4"/>
          <p:cNvSpPr>
            <a:spLocks noGrp="1"/>
          </p:cNvSpPr>
          <p:nvPr>
            <p:ph type="ftr" sz="quarter" idx="11"/>
          </p:nvPr>
        </p:nvSpPr>
        <p:spPr>
          <a:ln/>
        </p:spPr>
        <p:txBody>
          <a:bodyPr/>
          <a:lstStyle>
            <a:lvl1pPr>
              <a:defRPr/>
            </a:lvl1pPr>
          </a:lstStyle>
          <a:p>
            <a:pPr>
              <a:defRPr/>
            </a:pPr>
            <a:endParaRPr lang="en-US" altLang="en-US"/>
          </a:p>
        </p:txBody>
      </p:sp>
      <p:sp>
        <p:nvSpPr>
          <p:cNvPr id="5" name="Slide Number Placeholder 5"/>
          <p:cNvSpPr>
            <a:spLocks noGrp="1"/>
          </p:cNvSpPr>
          <p:nvPr>
            <p:ph type="sldNum" sz="quarter" idx="12"/>
          </p:nvPr>
        </p:nvSpPr>
        <p:spPr>
          <a:ln/>
        </p:spPr>
        <p:txBody>
          <a:bodyPr/>
          <a:lstStyle>
            <a:lvl1pPr>
              <a:defRPr/>
            </a:lvl1pPr>
          </a:lstStyle>
          <a:p>
            <a:pPr>
              <a:defRPr/>
            </a:pPr>
            <a:fld id="{87C07130-DE73-4706-8EF2-9584D4427589}" type="slidenum">
              <a:rPr lang="en-US" altLang="en-US"/>
              <a:pPr>
                <a:defRPr/>
              </a:pPr>
              <a:t>‹#›</a:t>
            </a:fld>
            <a:endParaRPr lang="en-US" altLang="en-US"/>
          </a:p>
        </p:txBody>
      </p:sp>
    </p:spTree>
    <p:extLst>
      <p:ext uri="{BB962C8B-B14F-4D97-AF65-F5344CB8AC3E}">
        <p14:creationId xmlns:p14="http://schemas.microsoft.com/office/powerpoint/2010/main" val="2060502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ln/>
        </p:spPr>
        <p:txBody>
          <a:bodyPr/>
          <a:lstStyle>
            <a:lvl1pPr>
              <a:defRPr/>
            </a:lvl1pPr>
          </a:lstStyle>
          <a:p>
            <a:pPr>
              <a:defRPr/>
            </a:pPr>
            <a:fld id="{750B09B1-0483-4E75-A96E-8308B7D5BCC9}" type="datetimeFigureOut">
              <a:rPr lang="en-US" altLang="en-US"/>
              <a:pPr>
                <a:defRPr/>
              </a:pPr>
              <a:t>1/13/2020</a:t>
            </a:fld>
            <a:endParaRPr lang="en-US" altLang="en-US"/>
          </a:p>
        </p:txBody>
      </p:sp>
      <p:sp>
        <p:nvSpPr>
          <p:cNvPr id="3" name="Footer Placeholder 4"/>
          <p:cNvSpPr>
            <a:spLocks noGrp="1"/>
          </p:cNvSpPr>
          <p:nvPr>
            <p:ph type="ftr" sz="quarter" idx="11"/>
          </p:nvPr>
        </p:nvSpPr>
        <p:spPr>
          <a:ln/>
        </p:spPr>
        <p:txBody>
          <a:bodyPr/>
          <a:lstStyle>
            <a:lvl1pPr>
              <a:defRPr/>
            </a:lvl1pPr>
          </a:lstStyle>
          <a:p>
            <a:pPr>
              <a:defRPr/>
            </a:pPr>
            <a:endParaRPr lang="en-US" altLang="en-US"/>
          </a:p>
        </p:txBody>
      </p:sp>
      <p:sp>
        <p:nvSpPr>
          <p:cNvPr id="4" name="Slide Number Placeholder 5"/>
          <p:cNvSpPr>
            <a:spLocks noGrp="1"/>
          </p:cNvSpPr>
          <p:nvPr>
            <p:ph type="sldNum" sz="quarter" idx="12"/>
          </p:nvPr>
        </p:nvSpPr>
        <p:spPr>
          <a:ln/>
        </p:spPr>
        <p:txBody>
          <a:bodyPr/>
          <a:lstStyle>
            <a:lvl1pPr>
              <a:defRPr/>
            </a:lvl1pPr>
          </a:lstStyle>
          <a:p>
            <a:pPr>
              <a:defRPr/>
            </a:pPr>
            <a:fld id="{032ED452-7DEA-48DB-81A8-2DE0794F84A0}" type="slidenum">
              <a:rPr lang="en-US" altLang="en-US"/>
              <a:pPr>
                <a:defRPr/>
              </a:pPr>
              <a:t>‹#›</a:t>
            </a:fld>
            <a:endParaRPr lang="en-US" altLang="en-US"/>
          </a:p>
        </p:txBody>
      </p:sp>
    </p:spTree>
    <p:extLst>
      <p:ext uri="{BB962C8B-B14F-4D97-AF65-F5344CB8AC3E}">
        <p14:creationId xmlns:p14="http://schemas.microsoft.com/office/powerpoint/2010/main" val="4283660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3"/>
          <p:cNvSpPr>
            <a:spLocks noGrp="1"/>
          </p:cNvSpPr>
          <p:nvPr>
            <p:ph type="dt" sz="half" idx="10"/>
          </p:nvPr>
        </p:nvSpPr>
        <p:spPr>
          <a:ln/>
        </p:spPr>
        <p:txBody>
          <a:bodyPr/>
          <a:lstStyle>
            <a:lvl1pPr>
              <a:defRPr/>
            </a:lvl1pPr>
          </a:lstStyle>
          <a:p>
            <a:pPr>
              <a:defRPr/>
            </a:pPr>
            <a:fld id="{89BB4326-4EDE-45E5-8420-399F8AB93472}" type="datetimeFigureOut">
              <a:rPr lang="en-US" altLang="en-US"/>
              <a:pPr>
                <a:defRPr/>
              </a:pPr>
              <a:t>1/13/2020</a:t>
            </a:fld>
            <a:endParaRPr lang="en-US" altLang="en-US"/>
          </a:p>
        </p:txBody>
      </p:sp>
      <p:sp>
        <p:nvSpPr>
          <p:cNvPr id="4" name="Footer Placeholder 4"/>
          <p:cNvSpPr>
            <a:spLocks noGrp="1"/>
          </p:cNvSpPr>
          <p:nvPr>
            <p:ph type="ftr" sz="quarter" idx="11"/>
          </p:nvPr>
        </p:nvSpPr>
        <p:spPr>
          <a:ln/>
        </p:spPr>
        <p:txBody>
          <a:bodyPr/>
          <a:lstStyle>
            <a:lvl1pPr>
              <a:defRPr/>
            </a:lvl1pPr>
          </a:lstStyle>
          <a:p>
            <a:pPr>
              <a:defRPr/>
            </a:pPr>
            <a:endParaRPr lang="en-US" altLang="en-US"/>
          </a:p>
        </p:txBody>
      </p:sp>
      <p:sp>
        <p:nvSpPr>
          <p:cNvPr id="5" name="Slide Number Placeholder 5"/>
          <p:cNvSpPr>
            <a:spLocks noGrp="1"/>
          </p:cNvSpPr>
          <p:nvPr>
            <p:ph type="sldNum" sz="quarter" idx="12"/>
          </p:nvPr>
        </p:nvSpPr>
        <p:spPr>
          <a:ln/>
        </p:spPr>
        <p:txBody>
          <a:bodyPr/>
          <a:lstStyle>
            <a:lvl1pPr>
              <a:defRPr/>
            </a:lvl1pPr>
          </a:lstStyle>
          <a:p>
            <a:pPr>
              <a:defRPr/>
            </a:pPr>
            <a:fld id="{9ADFE2C2-AE53-47A3-B4B7-BEAF0DF88EEE}" type="slidenum">
              <a:rPr lang="en-US" altLang="en-US"/>
              <a:pPr>
                <a:defRPr/>
              </a:pPr>
              <a:t>‹#›</a:t>
            </a:fld>
            <a:endParaRPr lang="en-US" altLang="en-US"/>
          </a:p>
        </p:txBody>
      </p:sp>
    </p:spTree>
    <p:extLst>
      <p:ext uri="{BB962C8B-B14F-4D97-AF65-F5344CB8AC3E}">
        <p14:creationId xmlns:p14="http://schemas.microsoft.com/office/powerpoint/2010/main" val="1366376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ln/>
        </p:spPr>
        <p:txBody>
          <a:bodyPr/>
          <a:lstStyle>
            <a:lvl1pPr>
              <a:defRPr/>
            </a:lvl1pPr>
          </a:lstStyle>
          <a:p>
            <a:pPr>
              <a:defRPr/>
            </a:pPr>
            <a:fld id="{D53D0AD7-1166-4719-B671-1DA1975660B8}" type="datetimeFigureOut">
              <a:rPr lang="en-US" altLang="en-US"/>
              <a:pPr>
                <a:defRPr/>
              </a:pPr>
              <a:t>1/13/2020</a:t>
            </a:fld>
            <a:endParaRPr lang="en-US" altLang="en-US"/>
          </a:p>
        </p:txBody>
      </p:sp>
      <p:sp>
        <p:nvSpPr>
          <p:cNvPr id="6" name="Footer Placeholder 4"/>
          <p:cNvSpPr>
            <a:spLocks noGrp="1"/>
          </p:cNvSpPr>
          <p:nvPr>
            <p:ph type="ftr" sz="quarter" idx="11"/>
          </p:nvPr>
        </p:nvSpPr>
        <p:spPr>
          <a:ln/>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a:ln/>
        </p:spPr>
        <p:txBody>
          <a:bodyPr/>
          <a:lstStyle>
            <a:lvl1pPr>
              <a:defRPr/>
            </a:lvl1pPr>
          </a:lstStyle>
          <a:p>
            <a:pPr>
              <a:defRPr/>
            </a:pPr>
            <a:fld id="{FDE65496-A7E0-4B5B-93F7-20CB56ACA56C}" type="slidenum">
              <a:rPr lang="en-US" altLang="en-US"/>
              <a:pPr>
                <a:defRPr/>
              </a:pPr>
              <a:t>‹#›</a:t>
            </a:fld>
            <a:endParaRPr lang="en-US" altLang="en-US"/>
          </a:p>
        </p:txBody>
      </p:sp>
    </p:spTree>
    <p:extLst>
      <p:ext uri="{BB962C8B-B14F-4D97-AF65-F5344CB8AC3E}">
        <p14:creationId xmlns:p14="http://schemas.microsoft.com/office/powerpoint/2010/main" val="2813660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Date Placeholder 3"/>
          <p:cNvSpPr txBox="1">
            <a:spLocks/>
          </p:cNvSpPr>
          <p:nvPr userDrawn="1"/>
        </p:nvSpPr>
        <p:spPr bwMode="auto">
          <a:xfrm>
            <a:off x="1905000" y="640080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defRPr/>
            </a:pPr>
            <a:endParaRPr lang="en-US" altLang="en-US" sz="1200">
              <a:solidFill>
                <a:srgbClr val="898989"/>
              </a:solidFill>
            </a:endParaRPr>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077" name="Date Placeholder 3"/>
          <p:cNvSpPr>
            <a:spLocks noGrp="1"/>
          </p:cNvSpPr>
          <p:nvPr>
            <p:ph type="dt" sz="half" idx="2"/>
          </p:nvPr>
        </p:nvSpPr>
        <p:spPr bwMode="auto">
          <a:xfrm>
            <a:off x="457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pPr>
              <a:defRPr/>
            </a:pPr>
            <a:fld id="{050FC6B7-CD98-4CFF-824B-6F2461379FC2}" type="datetimeFigureOut">
              <a:rPr lang="en-US" altLang="en-US"/>
              <a:pPr>
                <a:defRPr/>
              </a:pPr>
              <a:t>1/13/2020</a:t>
            </a:fld>
            <a:endParaRPr lang="en-US" altLang="en-US"/>
          </a:p>
        </p:txBody>
      </p:sp>
      <p:sp>
        <p:nvSpPr>
          <p:cNvPr id="3078" name="Footer Placeholder 4"/>
          <p:cNvSpPr>
            <a:spLocks noGrp="1"/>
          </p:cNvSpPr>
          <p:nvPr>
            <p:ph type="ftr" sz="quarter" idx="3"/>
          </p:nvPr>
        </p:nvSpPr>
        <p:spPr bwMode="auto">
          <a:xfrm>
            <a:off x="3124200" y="63563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endParaRPr lang="en-US" altLang="en-US"/>
          </a:p>
        </p:txBody>
      </p:sp>
      <p:sp>
        <p:nvSpPr>
          <p:cNvPr id="3079" name="Slide Number Placeholder 5"/>
          <p:cNvSpPr>
            <a:spLocks noGrp="1"/>
          </p:cNvSpPr>
          <p:nvPr>
            <p:ph type="sldNum" sz="quarter" idx="4"/>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a:defRPr/>
            </a:pPr>
            <a:fld id="{734B7A24-3368-4EAE-A399-A836B169688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472" r:id="rId1"/>
    <p:sldLayoutId id="2147484473" r:id="rId2"/>
    <p:sldLayoutId id="2147484474" r:id="rId3"/>
    <p:sldLayoutId id="2147484475" r:id="rId4"/>
    <p:sldLayoutId id="2147484476" r:id="rId5"/>
    <p:sldLayoutId id="2147484477" r:id="rId6"/>
    <p:sldLayoutId id="2147484478" r:id="rId7"/>
    <p:sldLayoutId id="2147484479" r:id="rId8"/>
    <p:sldLayoutId id="2147484480" r:id="rId9"/>
    <p:sldLayoutId id="2147484481" r:id="rId10"/>
    <p:sldLayoutId id="2147484482" r:id="rId11"/>
    <p:sldLayoutId id="2147484483" r:id="rId12"/>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2pPr>
      <a:lvl3pPr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3pPr>
      <a:lvl4pPr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4pPr>
      <a:lvl5pPr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5pPr>
      <a:lvl6pPr marL="457200"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6pPr>
      <a:lvl7pPr marL="914400"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7pPr>
      <a:lvl8pPr marL="1371600"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8pPr>
      <a:lvl9pPr marL="1828800"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9pPr>
    </p:titleStyle>
    <p:bodyStyle>
      <a:lvl1pPr marL="342900" indent="-342900" algn="l" rtl="0" eaLnBrk="0" fontAlgn="base" hangingPunct="0">
        <a:spcBef>
          <a:spcPct val="20000"/>
        </a:spcBef>
        <a:spcAft>
          <a:spcPct val="0"/>
        </a:spcAft>
        <a:buFont typeface="Arial"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sz="2000">
          <a:solidFill>
            <a:schemeClr val="tx1"/>
          </a:solidFill>
          <a:latin typeface="+mn-lt"/>
          <a:ea typeface="+mn-ea"/>
        </a:defRPr>
      </a:lvl5pPr>
      <a:lvl6pPr marL="2514600" indent="-228600" algn="l" rtl="0" eaLnBrk="0" fontAlgn="base" hangingPunct="0">
        <a:spcBef>
          <a:spcPct val="20000"/>
        </a:spcBef>
        <a:spcAft>
          <a:spcPct val="0"/>
        </a:spcAft>
        <a:buFont typeface="Arial" charset="0"/>
        <a:buChar char="»"/>
        <a:defRPr sz="2000">
          <a:solidFill>
            <a:schemeClr val="tx1"/>
          </a:solidFill>
          <a:latin typeface="+mn-lt"/>
          <a:ea typeface="+mn-ea"/>
        </a:defRPr>
      </a:lvl6pPr>
      <a:lvl7pPr marL="2971800" indent="-228600" algn="l" rtl="0" eaLnBrk="0" fontAlgn="base" hangingPunct="0">
        <a:spcBef>
          <a:spcPct val="20000"/>
        </a:spcBef>
        <a:spcAft>
          <a:spcPct val="0"/>
        </a:spcAft>
        <a:buFont typeface="Arial" charset="0"/>
        <a:buChar char="»"/>
        <a:defRPr sz="2000">
          <a:solidFill>
            <a:schemeClr val="tx1"/>
          </a:solidFill>
          <a:latin typeface="+mn-lt"/>
          <a:ea typeface="+mn-ea"/>
        </a:defRPr>
      </a:lvl7pPr>
      <a:lvl8pPr marL="3429000" indent="-228600" algn="l" rtl="0" eaLnBrk="0" fontAlgn="base" hangingPunct="0">
        <a:spcBef>
          <a:spcPct val="20000"/>
        </a:spcBef>
        <a:spcAft>
          <a:spcPct val="0"/>
        </a:spcAft>
        <a:buFont typeface="Arial" charset="0"/>
        <a:buChar char="»"/>
        <a:defRPr sz="2000">
          <a:solidFill>
            <a:schemeClr val="tx1"/>
          </a:solidFill>
          <a:latin typeface="+mn-lt"/>
          <a:ea typeface="+mn-ea"/>
        </a:defRPr>
      </a:lvl8pPr>
      <a:lvl9pPr marL="3886200" indent="-228600" algn="l" rtl="0" eaLnBrk="0" fontAlgn="base" hangingPunct="0">
        <a:spcBef>
          <a:spcPct val="20000"/>
        </a:spcBef>
        <a:spcAft>
          <a:spcPct val="0"/>
        </a:spcAft>
        <a:buFont typeface="Arial" charset="0"/>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48AC2F23-DA1F-490E-B89F-716E3A9C71BD}" type="datetimeFigureOut">
              <a:rPr lang="en-US"/>
              <a:pPr>
                <a:defRPr/>
              </a:pPr>
              <a:t>1/13/2020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F465F597-4073-4F80-81F2-F1BA18806A3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484" r:id="rId1"/>
    <p:sldLayoutId id="2147484485" r:id="rId2"/>
    <p:sldLayoutId id="2147484486" r:id="rId3"/>
    <p:sldLayoutId id="2147484487" r:id="rId4"/>
    <p:sldLayoutId id="2147484488" r:id="rId5"/>
    <p:sldLayoutId id="2147484489" r:id="rId6"/>
    <p:sldLayoutId id="2147484490" r:id="rId7"/>
    <p:sldLayoutId id="2147484491" r:id="rId8"/>
    <p:sldLayoutId id="2147484492" r:id="rId9"/>
    <p:sldLayoutId id="2147484493" r:id="rId10"/>
    <p:sldLayoutId id="2147484494"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075"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A4EE7EC3-1DAC-4B8C-BBC4-4417CBD42DDB}" type="datetimeFigureOut">
              <a:rPr lang="en-US"/>
              <a:pPr>
                <a:defRPr/>
              </a:pPr>
              <a:t>1/13/2020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B3CEFFC1-DE4F-4407-9990-9DEEC7E8FBA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495" r:id="rId1"/>
    <p:sldLayoutId id="2147484496" r:id="rId2"/>
    <p:sldLayoutId id="2147484497" r:id="rId3"/>
    <p:sldLayoutId id="2147484498" r:id="rId4"/>
    <p:sldLayoutId id="2147484499" r:id="rId5"/>
    <p:sldLayoutId id="2147484500" r:id="rId6"/>
    <p:sldLayoutId id="2147484501" r:id="rId7"/>
    <p:sldLayoutId id="2147484502" r:id="rId8"/>
    <p:sldLayoutId id="2147484503" r:id="rId9"/>
    <p:sldLayoutId id="2147484504" r:id="rId10"/>
    <p:sldLayoutId id="214748450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
        <p:nvSpPr>
          <p:cNvPr id="4102" name="Title 1"/>
          <p:cNvSpPr>
            <a:spLocks noGrp="1"/>
          </p:cNvSpPr>
          <p:nvPr>
            <p:ph type="ctrTitle"/>
          </p:nvPr>
        </p:nvSpPr>
        <p:spPr>
          <a:xfrm>
            <a:off x="609600" y="1219201"/>
            <a:ext cx="7772400" cy="1143000"/>
          </a:xfrm>
          <a:ln>
            <a:solidFill>
              <a:schemeClr val="tx1"/>
            </a:solidFill>
            <a:miter lim="800000"/>
            <a:headEnd/>
            <a:tailEnd/>
          </a:ln>
        </p:spPr>
        <p:txBody>
          <a:bodyPr/>
          <a:lstStyle/>
          <a:p>
            <a:r>
              <a:rPr lang="en-US" sz="2000" b="1" dirty="0"/>
              <a:t>Rationale and Design of the Quantification of Myocardial Blood Flow using Dynamic PET/CTA Fused Imagery (DEMYSTIFY) to Determine Physiological Significance of Specific Coronary Lesions </a:t>
            </a:r>
            <a:endParaRPr lang="en-US" sz="2000" dirty="0"/>
          </a:p>
        </p:txBody>
      </p:sp>
      <p:sp>
        <p:nvSpPr>
          <p:cNvPr id="4103" name="Subtitle 3"/>
          <p:cNvSpPr>
            <a:spLocks noGrp="1"/>
          </p:cNvSpPr>
          <p:nvPr>
            <p:ph type="subTitle" idx="1"/>
          </p:nvPr>
        </p:nvSpPr>
        <p:spPr>
          <a:xfrm>
            <a:off x="1066801" y="2438400"/>
            <a:ext cx="6640714" cy="1569959"/>
          </a:xfrm>
          <a:ln>
            <a:solidFill>
              <a:schemeClr val="tx1"/>
            </a:solidFill>
            <a:miter lim="800000"/>
            <a:headEnd/>
            <a:tailEnd/>
          </a:ln>
        </p:spPr>
        <p:txBody>
          <a:bodyPr/>
          <a:lstStyle/>
          <a:p>
            <a:r>
              <a:rPr lang="en-US" sz="1200" dirty="0"/>
              <a:t>Ahmed </a:t>
            </a:r>
            <a:r>
              <a:rPr lang="en-US" sz="1200" dirty="0" err="1"/>
              <a:t>AlBadri</a:t>
            </a:r>
            <a:r>
              <a:rPr lang="en-US" sz="1200" dirty="0"/>
              <a:t>, MD*</a:t>
            </a:r>
            <a:r>
              <a:rPr lang="en-US" sz="1200" baseline="30000" dirty="0"/>
              <a:t>1</a:t>
            </a:r>
            <a:r>
              <a:rPr lang="en-US" sz="1200" dirty="0"/>
              <a:t>; Marina Piccinelli, PhD*</a:t>
            </a:r>
            <a:r>
              <a:rPr lang="en-US" sz="1200" baseline="30000" dirty="0"/>
              <a:t>2</a:t>
            </a:r>
            <a:r>
              <a:rPr lang="en-US" sz="1200" dirty="0"/>
              <a:t>; Sang-Geon Cho, MD</a:t>
            </a:r>
            <a:r>
              <a:rPr lang="en-US" sz="1200" baseline="30000" dirty="0"/>
              <a:t>3</a:t>
            </a:r>
            <a:r>
              <a:rPr lang="en-US" sz="1200" dirty="0"/>
              <a:t>; </a:t>
            </a:r>
            <a:r>
              <a:rPr lang="en-US" sz="1200" dirty="0" err="1"/>
              <a:t>Joo</a:t>
            </a:r>
            <a:r>
              <a:rPr lang="en-US" sz="1200" dirty="0"/>
              <a:t> </a:t>
            </a:r>
            <a:r>
              <a:rPr lang="en-US" sz="1200" dirty="0" err="1"/>
              <a:t>Myung</a:t>
            </a:r>
            <a:r>
              <a:rPr lang="en-US" sz="1200" dirty="0"/>
              <a:t> Lee, MD, PhD</a:t>
            </a:r>
            <a:r>
              <a:rPr lang="en-US" sz="1200" baseline="30000" dirty="0"/>
              <a:t>4</a:t>
            </a:r>
            <a:r>
              <a:rPr lang="en-US" sz="1200" dirty="0"/>
              <a:t>, </a:t>
            </a:r>
            <a:r>
              <a:rPr lang="en-US" sz="1200" dirty="0" err="1"/>
              <a:t>Wissam</a:t>
            </a:r>
            <a:r>
              <a:rPr lang="en-US" sz="1200" dirty="0"/>
              <a:t> </a:t>
            </a:r>
            <a:r>
              <a:rPr lang="en-US" sz="1200" dirty="0" err="1"/>
              <a:t>Jaber</a:t>
            </a:r>
            <a:r>
              <a:rPr lang="en-US" sz="1200" dirty="0"/>
              <a:t> MD</a:t>
            </a:r>
            <a:r>
              <a:rPr lang="en-US" sz="1200" baseline="30000" dirty="0"/>
              <a:t>1</a:t>
            </a:r>
            <a:r>
              <a:rPr lang="en-US" sz="1200" dirty="0"/>
              <a:t>, Carlo N De </a:t>
            </a:r>
            <a:r>
              <a:rPr lang="en-US" sz="1200" dirty="0" err="1"/>
              <a:t>Cecco</a:t>
            </a:r>
            <a:r>
              <a:rPr lang="en-US" sz="1200" dirty="0"/>
              <a:t> MD, PhD</a:t>
            </a:r>
            <a:r>
              <a:rPr lang="en-US" sz="1200" baseline="30000" dirty="0"/>
              <a:t>2</a:t>
            </a:r>
            <a:r>
              <a:rPr lang="en-US" sz="1200" b="1" dirty="0"/>
              <a:t>, </a:t>
            </a:r>
            <a:r>
              <a:rPr lang="en-US" sz="1200" dirty="0"/>
              <a:t>Habib </a:t>
            </a:r>
            <a:r>
              <a:rPr lang="en-US" sz="1200" dirty="0" err="1"/>
              <a:t>Samady</a:t>
            </a:r>
            <a:r>
              <a:rPr lang="en-US" sz="1200" dirty="0"/>
              <a:t>, MD</a:t>
            </a:r>
            <a:r>
              <a:rPr lang="en-US" sz="1200" baseline="30000" dirty="0"/>
              <a:t>1</a:t>
            </a:r>
            <a:r>
              <a:rPr lang="en-US" sz="1200" dirty="0"/>
              <a:t>; Bon-Kwon Koo, MD, PhD</a:t>
            </a:r>
            <a:r>
              <a:rPr lang="en-US" sz="1200" baseline="30000" dirty="0"/>
              <a:t>5</a:t>
            </a:r>
            <a:r>
              <a:rPr lang="en-US" sz="1200" dirty="0"/>
              <a:t>; </a:t>
            </a:r>
            <a:r>
              <a:rPr lang="en-US" sz="1200" dirty="0" err="1"/>
              <a:t>Hee-Seung</a:t>
            </a:r>
            <a:r>
              <a:rPr lang="en-US" sz="1200" dirty="0"/>
              <a:t> </a:t>
            </a:r>
            <a:r>
              <a:rPr lang="en-US" sz="1200" dirty="0" err="1"/>
              <a:t>Bom</a:t>
            </a:r>
            <a:r>
              <a:rPr lang="en-US" sz="1200" dirty="0"/>
              <a:t>, MD, PhD</a:t>
            </a:r>
            <a:r>
              <a:rPr lang="en-US" sz="1200" baseline="30000" dirty="0"/>
              <a:t>3</a:t>
            </a:r>
            <a:r>
              <a:rPr lang="en-US" sz="1200" dirty="0"/>
              <a:t>, Ernest V Garcia, PhD</a:t>
            </a:r>
            <a:r>
              <a:rPr lang="en-US" sz="1200" baseline="30000" dirty="0"/>
              <a:t>2</a:t>
            </a:r>
          </a:p>
          <a:p>
            <a:pPr algn="l"/>
            <a:r>
              <a:rPr lang="en-US" sz="1100" baseline="30000" dirty="0"/>
              <a:t>1</a:t>
            </a:r>
            <a:r>
              <a:rPr lang="en-US" sz="1100" dirty="0"/>
              <a:t>Division of Cardiology, Department of Medicine, </a:t>
            </a:r>
            <a:r>
              <a:rPr lang="en-US" sz="1100" baseline="30000" dirty="0"/>
              <a:t>2</a:t>
            </a:r>
            <a:r>
              <a:rPr lang="en-US" sz="1100" dirty="0"/>
              <a:t>Department of Radiology and Imaging Sciences, Emory University School of Medicine, Atlanta, GA; </a:t>
            </a:r>
            <a:r>
              <a:rPr lang="en-US" sz="1100" baseline="30000" dirty="0"/>
              <a:t>3</a:t>
            </a:r>
            <a:r>
              <a:rPr lang="en-US" sz="1100" dirty="0"/>
              <a:t>Department of Nuclear Medicine, </a:t>
            </a:r>
            <a:r>
              <a:rPr lang="en-US" sz="1100" dirty="0" err="1"/>
              <a:t>Chonnam</a:t>
            </a:r>
            <a:r>
              <a:rPr lang="en-US" sz="1100" dirty="0"/>
              <a:t> National University, </a:t>
            </a:r>
            <a:r>
              <a:rPr lang="en-US" sz="1100" dirty="0" err="1"/>
              <a:t>Gwangju</a:t>
            </a:r>
            <a:r>
              <a:rPr lang="en-US" sz="1100" dirty="0"/>
              <a:t>, Korea; </a:t>
            </a:r>
            <a:r>
              <a:rPr lang="en-US" sz="1100" baseline="30000" dirty="0"/>
              <a:t>4</a:t>
            </a:r>
            <a:r>
              <a:rPr lang="en-US" sz="1100" dirty="0"/>
              <a:t>Heart Vascular Stroke Institute, Samsung Medical Center, Seoul, Korea; </a:t>
            </a:r>
            <a:r>
              <a:rPr lang="en-US" sz="1100" baseline="30000" dirty="0"/>
              <a:t>5</a:t>
            </a:r>
            <a:r>
              <a:rPr lang="en-US" sz="1100" dirty="0"/>
              <a:t>Department of Internal Medicine and Cardiovascular Center, Seoul National University Hospital, Seoul, Korea. *</a:t>
            </a:r>
            <a:r>
              <a:rPr lang="en-US" sz="1100" i="1" dirty="0"/>
              <a:t>contributed equally to the manuscript </a:t>
            </a:r>
            <a:endParaRPr lang="en-US" sz="1100" dirty="0"/>
          </a:p>
          <a:p>
            <a:pPr algn="l"/>
            <a:endParaRPr lang="en-US" altLang="en-US" sz="1100" dirty="0"/>
          </a:p>
        </p:txBody>
      </p:sp>
      <p:sp>
        <p:nvSpPr>
          <p:cNvPr id="3" name="TextBox 2"/>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1026"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47" name="Rectangle 146"/>
          <p:cNvSpPr>
            <a:spLocks noChangeAspect="1"/>
          </p:cNvSpPr>
          <p:nvPr/>
        </p:nvSpPr>
        <p:spPr>
          <a:xfrm>
            <a:off x="5638800" y="4191000"/>
            <a:ext cx="2549627" cy="1132371"/>
          </a:xfrm>
          <a:prstGeom prst="rect">
            <a:avLst/>
          </a:prstGeom>
          <a:solidFill>
            <a:schemeClr val="tx2">
              <a:lumMod val="75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02" name="Group 458"/>
          <p:cNvGrpSpPr>
            <a:grpSpLocks noChangeAspect="1"/>
          </p:cNvGrpSpPr>
          <p:nvPr/>
        </p:nvGrpSpPr>
        <p:grpSpPr>
          <a:xfrm>
            <a:off x="5663219" y="4191000"/>
            <a:ext cx="2185381" cy="962495"/>
            <a:chOff x="325970" y="161924"/>
            <a:chExt cx="1350430" cy="553581"/>
          </a:xfrm>
        </p:grpSpPr>
        <p:grpSp>
          <p:nvGrpSpPr>
            <p:cNvPr id="103" name="Group 418"/>
            <p:cNvGrpSpPr>
              <a:grpSpLocks noChangeAspect="1"/>
            </p:cNvGrpSpPr>
            <p:nvPr/>
          </p:nvGrpSpPr>
          <p:grpSpPr bwMode="auto">
            <a:xfrm>
              <a:off x="593793" y="205782"/>
              <a:ext cx="1082607" cy="484083"/>
              <a:chOff x="650" y="214"/>
              <a:chExt cx="2093" cy="951"/>
            </a:xfrm>
          </p:grpSpPr>
          <p:grpSp>
            <p:nvGrpSpPr>
              <p:cNvPr id="105" name="Group 419"/>
              <p:cNvGrpSpPr>
                <a:grpSpLocks/>
              </p:cNvGrpSpPr>
              <p:nvPr/>
            </p:nvGrpSpPr>
            <p:grpSpPr bwMode="auto">
              <a:xfrm>
                <a:off x="1260" y="214"/>
                <a:ext cx="1483" cy="951"/>
                <a:chOff x="1198" y="265"/>
                <a:chExt cx="1311" cy="842"/>
              </a:xfrm>
            </p:grpSpPr>
            <p:sp>
              <p:nvSpPr>
                <p:cNvPr id="116" name="Freeform 115"/>
                <p:cNvSpPr>
                  <a:spLocks/>
                </p:cNvSpPr>
                <p:nvPr/>
              </p:nvSpPr>
              <p:spPr bwMode="auto">
                <a:xfrm>
                  <a:off x="1210" y="963"/>
                  <a:ext cx="192" cy="144"/>
                </a:xfrm>
                <a:custGeom>
                  <a:avLst/>
                  <a:gdLst>
                    <a:gd name="T0" fmla="*/ 91 w 192"/>
                    <a:gd name="T1" fmla="*/ 139 h 144"/>
                    <a:gd name="T2" fmla="*/ 86 w 192"/>
                    <a:gd name="T3" fmla="*/ 141 h 144"/>
                    <a:gd name="T4" fmla="*/ 86 w 192"/>
                    <a:gd name="T5" fmla="*/ 141 h 144"/>
                    <a:gd name="T6" fmla="*/ 38 w 192"/>
                    <a:gd name="T7" fmla="*/ 43 h 144"/>
                    <a:gd name="T8" fmla="*/ 36 w 192"/>
                    <a:gd name="T9" fmla="*/ 43 h 144"/>
                    <a:gd name="T10" fmla="*/ 34 w 192"/>
                    <a:gd name="T11" fmla="*/ 108 h 144"/>
                    <a:gd name="T12" fmla="*/ 36 w 192"/>
                    <a:gd name="T13" fmla="*/ 122 h 144"/>
                    <a:gd name="T14" fmla="*/ 41 w 192"/>
                    <a:gd name="T15" fmla="*/ 134 h 144"/>
                    <a:gd name="T16" fmla="*/ 48 w 192"/>
                    <a:gd name="T17" fmla="*/ 137 h 144"/>
                    <a:gd name="T18" fmla="*/ 55 w 192"/>
                    <a:gd name="T19" fmla="*/ 139 h 144"/>
                    <a:gd name="T20" fmla="*/ 55 w 192"/>
                    <a:gd name="T21" fmla="*/ 141 h 144"/>
                    <a:gd name="T22" fmla="*/ 50 w 192"/>
                    <a:gd name="T23" fmla="*/ 144 h 144"/>
                    <a:gd name="T24" fmla="*/ 29 w 192"/>
                    <a:gd name="T25" fmla="*/ 141 h 144"/>
                    <a:gd name="T26" fmla="*/ 5 w 192"/>
                    <a:gd name="T27" fmla="*/ 144 h 144"/>
                    <a:gd name="T28" fmla="*/ 3 w 192"/>
                    <a:gd name="T29" fmla="*/ 144 h 144"/>
                    <a:gd name="T30" fmla="*/ 3 w 192"/>
                    <a:gd name="T31" fmla="*/ 141 h 144"/>
                    <a:gd name="T32" fmla="*/ 5 w 192"/>
                    <a:gd name="T33" fmla="*/ 139 h 144"/>
                    <a:gd name="T34" fmla="*/ 12 w 192"/>
                    <a:gd name="T35" fmla="*/ 134 h 144"/>
                    <a:gd name="T36" fmla="*/ 19 w 192"/>
                    <a:gd name="T37" fmla="*/ 130 h 144"/>
                    <a:gd name="T38" fmla="*/ 19 w 192"/>
                    <a:gd name="T39" fmla="*/ 125 h 144"/>
                    <a:gd name="T40" fmla="*/ 24 w 192"/>
                    <a:gd name="T41" fmla="*/ 82 h 144"/>
                    <a:gd name="T42" fmla="*/ 27 w 192"/>
                    <a:gd name="T43" fmla="*/ 31 h 144"/>
                    <a:gd name="T44" fmla="*/ 22 w 192"/>
                    <a:gd name="T45" fmla="*/ 17 h 144"/>
                    <a:gd name="T46" fmla="*/ 12 w 192"/>
                    <a:gd name="T47" fmla="*/ 10 h 144"/>
                    <a:gd name="T48" fmla="*/ 3 w 192"/>
                    <a:gd name="T49" fmla="*/ 5 h 144"/>
                    <a:gd name="T50" fmla="*/ 0 w 192"/>
                    <a:gd name="T51" fmla="*/ 5 h 144"/>
                    <a:gd name="T52" fmla="*/ 3 w 192"/>
                    <a:gd name="T53" fmla="*/ 0 h 144"/>
                    <a:gd name="T54" fmla="*/ 19 w 192"/>
                    <a:gd name="T55" fmla="*/ 3 h 144"/>
                    <a:gd name="T56" fmla="*/ 38 w 192"/>
                    <a:gd name="T57" fmla="*/ 0 h 144"/>
                    <a:gd name="T58" fmla="*/ 41 w 192"/>
                    <a:gd name="T59" fmla="*/ 3 h 144"/>
                    <a:gd name="T60" fmla="*/ 94 w 192"/>
                    <a:gd name="T61" fmla="*/ 108 h 144"/>
                    <a:gd name="T62" fmla="*/ 149 w 192"/>
                    <a:gd name="T63" fmla="*/ 10 h 144"/>
                    <a:gd name="T64" fmla="*/ 151 w 192"/>
                    <a:gd name="T65" fmla="*/ 5 h 144"/>
                    <a:gd name="T66" fmla="*/ 153 w 192"/>
                    <a:gd name="T67" fmla="*/ 3 h 144"/>
                    <a:gd name="T68" fmla="*/ 165 w 192"/>
                    <a:gd name="T69" fmla="*/ 3 h 144"/>
                    <a:gd name="T70" fmla="*/ 180 w 192"/>
                    <a:gd name="T71" fmla="*/ 3 h 144"/>
                    <a:gd name="T72" fmla="*/ 185 w 192"/>
                    <a:gd name="T73" fmla="*/ 0 h 144"/>
                    <a:gd name="T74" fmla="*/ 189 w 192"/>
                    <a:gd name="T75" fmla="*/ 5 h 144"/>
                    <a:gd name="T76" fmla="*/ 187 w 192"/>
                    <a:gd name="T77" fmla="*/ 5 h 144"/>
                    <a:gd name="T78" fmla="*/ 177 w 192"/>
                    <a:gd name="T79" fmla="*/ 10 h 144"/>
                    <a:gd name="T80" fmla="*/ 170 w 192"/>
                    <a:gd name="T81" fmla="*/ 15 h 144"/>
                    <a:gd name="T82" fmla="*/ 165 w 192"/>
                    <a:gd name="T83" fmla="*/ 27 h 144"/>
                    <a:gd name="T84" fmla="*/ 168 w 192"/>
                    <a:gd name="T85" fmla="*/ 72 h 144"/>
                    <a:gd name="T86" fmla="*/ 168 w 192"/>
                    <a:gd name="T87" fmla="*/ 118 h 144"/>
                    <a:gd name="T88" fmla="*/ 173 w 192"/>
                    <a:gd name="T89" fmla="*/ 132 h 144"/>
                    <a:gd name="T90" fmla="*/ 180 w 192"/>
                    <a:gd name="T91" fmla="*/ 137 h 144"/>
                    <a:gd name="T92" fmla="*/ 189 w 192"/>
                    <a:gd name="T93" fmla="*/ 139 h 144"/>
                    <a:gd name="T94" fmla="*/ 192 w 192"/>
                    <a:gd name="T95" fmla="*/ 141 h 144"/>
                    <a:gd name="T96" fmla="*/ 189 w 192"/>
                    <a:gd name="T97" fmla="*/ 144 h 144"/>
                    <a:gd name="T98" fmla="*/ 158 w 192"/>
                    <a:gd name="T99" fmla="*/ 141 h 144"/>
                    <a:gd name="T100" fmla="*/ 137 w 192"/>
                    <a:gd name="T101" fmla="*/ 144 h 144"/>
                    <a:gd name="T102" fmla="*/ 132 w 192"/>
                    <a:gd name="T103" fmla="*/ 144 h 144"/>
                    <a:gd name="T104" fmla="*/ 132 w 192"/>
                    <a:gd name="T105" fmla="*/ 141 h 144"/>
                    <a:gd name="T106" fmla="*/ 132 w 192"/>
                    <a:gd name="T107" fmla="*/ 139 h 144"/>
                    <a:gd name="T108" fmla="*/ 139 w 192"/>
                    <a:gd name="T109" fmla="*/ 134 h 144"/>
                    <a:gd name="T110" fmla="*/ 144 w 192"/>
                    <a:gd name="T111" fmla="*/ 132 h 144"/>
                    <a:gd name="T112" fmla="*/ 146 w 192"/>
                    <a:gd name="T113" fmla="*/ 122 h 144"/>
                    <a:gd name="T114" fmla="*/ 144 w 192"/>
                    <a:gd name="T115" fmla="*/ 39 h 144"/>
                    <a:gd name="T116" fmla="*/ 91 w 192"/>
                    <a:gd name="T117" fmla="*/ 139 h 14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92"/>
                    <a:gd name="T178" fmla="*/ 0 h 144"/>
                    <a:gd name="T179" fmla="*/ 192 w 192"/>
                    <a:gd name="T180" fmla="*/ 144 h 14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92" h="144">
                      <a:moveTo>
                        <a:pt x="91" y="139"/>
                      </a:moveTo>
                      <a:lnTo>
                        <a:pt x="91" y="139"/>
                      </a:lnTo>
                      <a:lnTo>
                        <a:pt x="91" y="141"/>
                      </a:lnTo>
                      <a:lnTo>
                        <a:pt x="86" y="141"/>
                      </a:lnTo>
                      <a:lnTo>
                        <a:pt x="84" y="139"/>
                      </a:lnTo>
                      <a:lnTo>
                        <a:pt x="38" y="43"/>
                      </a:lnTo>
                      <a:lnTo>
                        <a:pt x="36" y="43"/>
                      </a:lnTo>
                      <a:lnTo>
                        <a:pt x="36" y="62"/>
                      </a:lnTo>
                      <a:lnTo>
                        <a:pt x="34" y="108"/>
                      </a:lnTo>
                      <a:lnTo>
                        <a:pt x="36" y="122"/>
                      </a:lnTo>
                      <a:lnTo>
                        <a:pt x="36" y="127"/>
                      </a:lnTo>
                      <a:lnTo>
                        <a:pt x="41" y="134"/>
                      </a:lnTo>
                      <a:lnTo>
                        <a:pt x="48" y="137"/>
                      </a:lnTo>
                      <a:lnTo>
                        <a:pt x="53" y="139"/>
                      </a:lnTo>
                      <a:lnTo>
                        <a:pt x="55" y="139"/>
                      </a:lnTo>
                      <a:lnTo>
                        <a:pt x="55" y="141"/>
                      </a:lnTo>
                      <a:lnTo>
                        <a:pt x="53" y="144"/>
                      </a:lnTo>
                      <a:lnTo>
                        <a:pt x="50" y="144"/>
                      </a:lnTo>
                      <a:lnTo>
                        <a:pt x="29" y="141"/>
                      </a:lnTo>
                      <a:lnTo>
                        <a:pt x="5" y="144"/>
                      </a:lnTo>
                      <a:lnTo>
                        <a:pt x="3" y="144"/>
                      </a:lnTo>
                      <a:lnTo>
                        <a:pt x="3" y="141"/>
                      </a:lnTo>
                      <a:lnTo>
                        <a:pt x="5" y="139"/>
                      </a:lnTo>
                      <a:lnTo>
                        <a:pt x="10" y="137"/>
                      </a:lnTo>
                      <a:lnTo>
                        <a:pt x="12" y="134"/>
                      </a:lnTo>
                      <a:lnTo>
                        <a:pt x="17" y="132"/>
                      </a:lnTo>
                      <a:lnTo>
                        <a:pt x="19" y="130"/>
                      </a:lnTo>
                      <a:lnTo>
                        <a:pt x="19" y="125"/>
                      </a:lnTo>
                      <a:lnTo>
                        <a:pt x="22" y="108"/>
                      </a:lnTo>
                      <a:lnTo>
                        <a:pt x="24" y="82"/>
                      </a:lnTo>
                      <a:lnTo>
                        <a:pt x="27" y="31"/>
                      </a:lnTo>
                      <a:lnTo>
                        <a:pt x="24" y="22"/>
                      </a:lnTo>
                      <a:lnTo>
                        <a:pt x="22" y="17"/>
                      </a:lnTo>
                      <a:lnTo>
                        <a:pt x="17" y="12"/>
                      </a:lnTo>
                      <a:lnTo>
                        <a:pt x="12" y="10"/>
                      </a:lnTo>
                      <a:lnTo>
                        <a:pt x="5" y="7"/>
                      </a:lnTo>
                      <a:lnTo>
                        <a:pt x="3" y="5"/>
                      </a:lnTo>
                      <a:lnTo>
                        <a:pt x="0" y="5"/>
                      </a:lnTo>
                      <a:lnTo>
                        <a:pt x="3" y="3"/>
                      </a:lnTo>
                      <a:lnTo>
                        <a:pt x="3" y="0"/>
                      </a:lnTo>
                      <a:lnTo>
                        <a:pt x="19" y="3"/>
                      </a:lnTo>
                      <a:lnTo>
                        <a:pt x="38" y="0"/>
                      </a:lnTo>
                      <a:lnTo>
                        <a:pt x="41" y="3"/>
                      </a:lnTo>
                      <a:lnTo>
                        <a:pt x="43" y="5"/>
                      </a:lnTo>
                      <a:lnTo>
                        <a:pt x="94" y="108"/>
                      </a:lnTo>
                      <a:lnTo>
                        <a:pt x="96" y="108"/>
                      </a:lnTo>
                      <a:lnTo>
                        <a:pt x="149" y="10"/>
                      </a:lnTo>
                      <a:lnTo>
                        <a:pt x="151" y="5"/>
                      </a:lnTo>
                      <a:lnTo>
                        <a:pt x="151" y="3"/>
                      </a:lnTo>
                      <a:lnTo>
                        <a:pt x="153" y="3"/>
                      </a:lnTo>
                      <a:lnTo>
                        <a:pt x="165" y="3"/>
                      </a:lnTo>
                      <a:lnTo>
                        <a:pt x="180" y="3"/>
                      </a:lnTo>
                      <a:lnTo>
                        <a:pt x="185" y="0"/>
                      </a:lnTo>
                      <a:lnTo>
                        <a:pt x="187" y="3"/>
                      </a:lnTo>
                      <a:lnTo>
                        <a:pt x="189" y="5"/>
                      </a:lnTo>
                      <a:lnTo>
                        <a:pt x="187" y="5"/>
                      </a:lnTo>
                      <a:lnTo>
                        <a:pt x="185" y="7"/>
                      </a:lnTo>
                      <a:lnTo>
                        <a:pt x="177" y="10"/>
                      </a:lnTo>
                      <a:lnTo>
                        <a:pt x="173" y="12"/>
                      </a:lnTo>
                      <a:lnTo>
                        <a:pt x="170" y="15"/>
                      </a:lnTo>
                      <a:lnTo>
                        <a:pt x="168" y="19"/>
                      </a:lnTo>
                      <a:lnTo>
                        <a:pt x="165" y="27"/>
                      </a:lnTo>
                      <a:lnTo>
                        <a:pt x="168" y="72"/>
                      </a:lnTo>
                      <a:lnTo>
                        <a:pt x="168" y="118"/>
                      </a:lnTo>
                      <a:lnTo>
                        <a:pt x="170" y="125"/>
                      </a:lnTo>
                      <a:lnTo>
                        <a:pt x="173" y="132"/>
                      </a:lnTo>
                      <a:lnTo>
                        <a:pt x="175" y="134"/>
                      </a:lnTo>
                      <a:lnTo>
                        <a:pt x="180" y="137"/>
                      </a:lnTo>
                      <a:lnTo>
                        <a:pt x="189" y="139"/>
                      </a:lnTo>
                      <a:lnTo>
                        <a:pt x="192" y="141"/>
                      </a:lnTo>
                      <a:lnTo>
                        <a:pt x="192" y="144"/>
                      </a:lnTo>
                      <a:lnTo>
                        <a:pt x="189" y="144"/>
                      </a:lnTo>
                      <a:lnTo>
                        <a:pt x="158" y="141"/>
                      </a:lnTo>
                      <a:lnTo>
                        <a:pt x="137" y="144"/>
                      </a:lnTo>
                      <a:lnTo>
                        <a:pt x="132" y="144"/>
                      </a:lnTo>
                      <a:lnTo>
                        <a:pt x="132" y="141"/>
                      </a:lnTo>
                      <a:lnTo>
                        <a:pt x="132" y="139"/>
                      </a:lnTo>
                      <a:lnTo>
                        <a:pt x="139" y="134"/>
                      </a:lnTo>
                      <a:lnTo>
                        <a:pt x="142" y="134"/>
                      </a:lnTo>
                      <a:lnTo>
                        <a:pt x="144" y="132"/>
                      </a:lnTo>
                      <a:lnTo>
                        <a:pt x="146" y="127"/>
                      </a:lnTo>
                      <a:lnTo>
                        <a:pt x="146" y="122"/>
                      </a:lnTo>
                      <a:lnTo>
                        <a:pt x="146" y="39"/>
                      </a:lnTo>
                      <a:lnTo>
                        <a:pt x="144" y="39"/>
                      </a:lnTo>
                      <a:lnTo>
                        <a:pt x="91" y="139"/>
                      </a:lnTo>
                      <a:close/>
                    </a:path>
                  </a:pathLst>
                </a:custGeom>
                <a:solidFill>
                  <a:schemeClr val="bg1"/>
                </a:solidFill>
                <a:ln w="9525">
                  <a:noFill/>
                  <a:round/>
                  <a:headEnd/>
                  <a:tailEnd/>
                </a:ln>
              </p:spPr>
              <p:txBody>
                <a:bodyPr/>
                <a:lstStyle/>
                <a:p>
                  <a:pPr algn="ctr"/>
                  <a:endParaRPr lang="en-US">
                    <a:solidFill>
                      <a:srgbClr val="0070C0"/>
                    </a:solidFill>
                  </a:endParaRPr>
                </a:p>
              </p:txBody>
            </p:sp>
            <p:sp>
              <p:nvSpPr>
                <p:cNvPr id="117" name="Freeform 116"/>
                <p:cNvSpPr>
                  <a:spLocks/>
                </p:cNvSpPr>
                <p:nvPr/>
              </p:nvSpPr>
              <p:spPr bwMode="auto">
                <a:xfrm>
                  <a:off x="1435" y="963"/>
                  <a:ext cx="125" cy="144"/>
                </a:xfrm>
                <a:custGeom>
                  <a:avLst/>
                  <a:gdLst>
                    <a:gd name="T0" fmla="*/ 43 w 125"/>
                    <a:gd name="T1" fmla="*/ 122 h 144"/>
                    <a:gd name="T2" fmla="*/ 46 w 125"/>
                    <a:gd name="T3" fmla="*/ 130 h 144"/>
                    <a:gd name="T4" fmla="*/ 58 w 125"/>
                    <a:gd name="T5" fmla="*/ 132 h 144"/>
                    <a:gd name="T6" fmla="*/ 70 w 125"/>
                    <a:gd name="T7" fmla="*/ 134 h 144"/>
                    <a:gd name="T8" fmla="*/ 94 w 125"/>
                    <a:gd name="T9" fmla="*/ 130 h 144"/>
                    <a:gd name="T10" fmla="*/ 111 w 125"/>
                    <a:gd name="T11" fmla="*/ 122 h 144"/>
                    <a:gd name="T12" fmla="*/ 120 w 125"/>
                    <a:gd name="T13" fmla="*/ 110 h 144"/>
                    <a:gd name="T14" fmla="*/ 123 w 125"/>
                    <a:gd name="T15" fmla="*/ 110 h 144"/>
                    <a:gd name="T16" fmla="*/ 125 w 125"/>
                    <a:gd name="T17" fmla="*/ 115 h 144"/>
                    <a:gd name="T18" fmla="*/ 125 w 125"/>
                    <a:gd name="T19" fmla="*/ 118 h 144"/>
                    <a:gd name="T20" fmla="*/ 118 w 125"/>
                    <a:gd name="T21" fmla="*/ 132 h 144"/>
                    <a:gd name="T22" fmla="*/ 111 w 125"/>
                    <a:gd name="T23" fmla="*/ 139 h 144"/>
                    <a:gd name="T24" fmla="*/ 103 w 125"/>
                    <a:gd name="T25" fmla="*/ 144 h 144"/>
                    <a:gd name="T26" fmla="*/ 87 w 125"/>
                    <a:gd name="T27" fmla="*/ 144 h 144"/>
                    <a:gd name="T28" fmla="*/ 48 w 125"/>
                    <a:gd name="T29" fmla="*/ 141 h 144"/>
                    <a:gd name="T30" fmla="*/ 5 w 125"/>
                    <a:gd name="T31" fmla="*/ 144 h 144"/>
                    <a:gd name="T32" fmla="*/ 3 w 125"/>
                    <a:gd name="T33" fmla="*/ 144 h 144"/>
                    <a:gd name="T34" fmla="*/ 0 w 125"/>
                    <a:gd name="T35" fmla="*/ 141 h 144"/>
                    <a:gd name="T36" fmla="*/ 3 w 125"/>
                    <a:gd name="T37" fmla="*/ 139 h 144"/>
                    <a:gd name="T38" fmla="*/ 10 w 125"/>
                    <a:gd name="T39" fmla="*/ 137 h 144"/>
                    <a:gd name="T40" fmla="*/ 17 w 125"/>
                    <a:gd name="T41" fmla="*/ 132 h 144"/>
                    <a:gd name="T42" fmla="*/ 22 w 125"/>
                    <a:gd name="T43" fmla="*/ 122 h 144"/>
                    <a:gd name="T44" fmla="*/ 22 w 125"/>
                    <a:gd name="T45" fmla="*/ 24 h 144"/>
                    <a:gd name="T46" fmla="*/ 17 w 125"/>
                    <a:gd name="T47" fmla="*/ 12 h 144"/>
                    <a:gd name="T48" fmla="*/ 10 w 125"/>
                    <a:gd name="T49" fmla="*/ 10 h 144"/>
                    <a:gd name="T50" fmla="*/ 0 w 125"/>
                    <a:gd name="T51" fmla="*/ 5 h 144"/>
                    <a:gd name="T52" fmla="*/ 0 w 125"/>
                    <a:gd name="T53" fmla="*/ 3 h 144"/>
                    <a:gd name="T54" fmla="*/ 5 w 125"/>
                    <a:gd name="T55" fmla="*/ 0 h 144"/>
                    <a:gd name="T56" fmla="*/ 58 w 125"/>
                    <a:gd name="T57" fmla="*/ 3 h 144"/>
                    <a:gd name="T58" fmla="*/ 111 w 125"/>
                    <a:gd name="T59" fmla="*/ 0 h 144"/>
                    <a:gd name="T60" fmla="*/ 115 w 125"/>
                    <a:gd name="T61" fmla="*/ 3 h 144"/>
                    <a:gd name="T62" fmla="*/ 115 w 125"/>
                    <a:gd name="T63" fmla="*/ 3 h 144"/>
                    <a:gd name="T64" fmla="*/ 115 w 125"/>
                    <a:gd name="T65" fmla="*/ 31 h 144"/>
                    <a:gd name="T66" fmla="*/ 111 w 125"/>
                    <a:gd name="T67" fmla="*/ 36 h 144"/>
                    <a:gd name="T68" fmla="*/ 108 w 125"/>
                    <a:gd name="T69" fmla="*/ 36 h 144"/>
                    <a:gd name="T70" fmla="*/ 108 w 125"/>
                    <a:gd name="T71" fmla="*/ 27 h 144"/>
                    <a:gd name="T72" fmla="*/ 106 w 125"/>
                    <a:gd name="T73" fmla="*/ 22 h 144"/>
                    <a:gd name="T74" fmla="*/ 101 w 125"/>
                    <a:gd name="T75" fmla="*/ 17 h 144"/>
                    <a:gd name="T76" fmla="*/ 84 w 125"/>
                    <a:gd name="T77" fmla="*/ 12 h 144"/>
                    <a:gd name="T78" fmla="*/ 70 w 125"/>
                    <a:gd name="T79" fmla="*/ 12 h 144"/>
                    <a:gd name="T80" fmla="*/ 51 w 125"/>
                    <a:gd name="T81" fmla="*/ 12 h 144"/>
                    <a:gd name="T82" fmla="*/ 46 w 125"/>
                    <a:gd name="T83" fmla="*/ 15 h 144"/>
                    <a:gd name="T84" fmla="*/ 43 w 125"/>
                    <a:gd name="T85" fmla="*/ 19 h 144"/>
                    <a:gd name="T86" fmla="*/ 75 w 125"/>
                    <a:gd name="T87" fmla="*/ 62 h 144"/>
                    <a:gd name="T88" fmla="*/ 79 w 125"/>
                    <a:gd name="T89" fmla="*/ 62 h 144"/>
                    <a:gd name="T90" fmla="*/ 89 w 125"/>
                    <a:gd name="T91" fmla="*/ 58 h 144"/>
                    <a:gd name="T92" fmla="*/ 94 w 125"/>
                    <a:gd name="T93" fmla="*/ 48 h 144"/>
                    <a:gd name="T94" fmla="*/ 96 w 125"/>
                    <a:gd name="T95" fmla="*/ 46 h 144"/>
                    <a:gd name="T96" fmla="*/ 101 w 125"/>
                    <a:gd name="T97" fmla="*/ 46 h 144"/>
                    <a:gd name="T98" fmla="*/ 101 w 125"/>
                    <a:gd name="T99" fmla="*/ 48 h 144"/>
                    <a:gd name="T100" fmla="*/ 101 w 125"/>
                    <a:gd name="T101" fmla="*/ 65 h 144"/>
                    <a:gd name="T102" fmla="*/ 101 w 125"/>
                    <a:gd name="T103" fmla="*/ 91 h 144"/>
                    <a:gd name="T104" fmla="*/ 96 w 125"/>
                    <a:gd name="T105" fmla="*/ 98 h 144"/>
                    <a:gd name="T106" fmla="*/ 94 w 125"/>
                    <a:gd name="T107" fmla="*/ 96 h 144"/>
                    <a:gd name="T108" fmla="*/ 91 w 125"/>
                    <a:gd name="T109" fmla="*/ 86 h 144"/>
                    <a:gd name="T110" fmla="*/ 87 w 125"/>
                    <a:gd name="T111" fmla="*/ 77 h 144"/>
                    <a:gd name="T112" fmla="*/ 75 w 125"/>
                    <a:gd name="T113" fmla="*/ 74 h 144"/>
                    <a:gd name="T114" fmla="*/ 43 w 125"/>
                    <a:gd name="T115" fmla="*/ 122 h 14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25"/>
                    <a:gd name="T175" fmla="*/ 0 h 144"/>
                    <a:gd name="T176" fmla="*/ 125 w 125"/>
                    <a:gd name="T177" fmla="*/ 144 h 14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25" h="144">
                      <a:moveTo>
                        <a:pt x="43" y="122"/>
                      </a:moveTo>
                      <a:lnTo>
                        <a:pt x="43" y="122"/>
                      </a:lnTo>
                      <a:lnTo>
                        <a:pt x="46" y="127"/>
                      </a:lnTo>
                      <a:lnTo>
                        <a:pt x="46" y="130"/>
                      </a:lnTo>
                      <a:lnTo>
                        <a:pt x="51" y="132"/>
                      </a:lnTo>
                      <a:lnTo>
                        <a:pt x="58" y="132"/>
                      </a:lnTo>
                      <a:lnTo>
                        <a:pt x="70" y="134"/>
                      </a:lnTo>
                      <a:lnTo>
                        <a:pt x="84" y="132"/>
                      </a:lnTo>
                      <a:lnTo>
                        <a:pt x="94" y="130"/>
                      </a:lnTo>
                      <a:lnTo>
                        <a:pt x="103" y="125"/>
                      </a:lnTo>
                      <a:lnTo>
                        <a:pt x="111" y="122"/>
                      </a:lnTo>
                      <a:lnTo>
                        <a:pt x="118" y="115"/>
                      </a:lnTo>
                      <a:lnTo>
                        <a:pt x="120" y="110"/>
                      </a:lnTo>
                      <a:lnTo>
                        <a:pt x="123" y="110"/>
                      </a:lnTo>
                      <a:lnTo>
                        <a:pt x="125" y="110"/>
                      </a:lnTo>
                      <a:lnTo>
                        <a:pt x="125" y="115"/>
                      </a:lnTo>
                      <a:lnTo>
                        <a:pt x="125" y="118"/>
                      </a:lnTo>
                      <a:lnTo>
                        <a:pt x="123" y="125"/>
                      </a:lnTo>
                      <a:lnTo>
                        <a:pt x="118" y="132"/>
                      </a:lnTo>
                      <a:lnTo>
                        <a:pt x="111" y="139"/>
                      </a:lnTo>
                      <a:lnTo>
                        <a:pt x="108" y="141"/>
                      </a:lnTo>
                      <a:lnTo>
                        <a:pt x="103" y="144"/>
                      </a:lnTo>
                      <a:lnTo>
                        <a:pt x="96" y="144"/>
                      </a:lnTo>
                      <a:lnTo>
                        <a:pt x="87" y="144"/>
                      </a:lnTo>
                      <a:lnTo>
                        <a:pt x="48" y="141"/>
                      </a:lnTo>
                      <a:lnTo>
                        <a:pt x="5" y="144"/>
                      </a:lnTo>
                      <a:lnTo>
                        <a:pt x="3" y="144"/>
                      </a:lnTo>
                      <a:lnTo>
                        <a:pt x="3" y="141"/>
                      </a:lnTo>
                      <a:lnTo>
                        <a:pt x="0" y="141"/>
                      </a:lnTo>
                      <a:lnTo>
                        <a:pt x="3" y="139"/>
                      </a:lnTo>
                      <a:lnTo>
                        <a:pt x="10" y="137"/>
                      </a:lnTo>
                      <a:lnTo>
                        <a:pt x="15" y="134"/>
                      </a:lnTo>
                      <a:lnTo>
                        <a:pt x="17" y="132"/>
                      </a:lnTo>
                      <a:lnTo>
                        <a:pt x="20" y="127"/>
                      </a:lnTo>
                      <a:lnTo>
                        <a:pt x="22" y="122"/>
                      </a:lnTo>
                      <a:lnTo>
                        <a:pt x="22" y="24"/>
                      </a:lnTo>
                      <a:lnTo>
                        <a:pt x="20" y="17"/>
                      </a:lnTo>
                      <a:lnTo>
                        <a:pt x="17" y="12"/>
                      </a:lnTo>
                      <a:lnTo>
                        <a:pt x="15" y="12"/>
                      </a:lnTo>
                      <a:lnTo>
                        <a:pt x="10" y="10"/>
                      </a:lnTo>
                      <a:lnTo>
                        <a:pt x="3" y="7"/>
                      </a:lnTo>
                      <a:lnTo>
                        <a:pt x="0" y="5"/>
                      </a:lnTo>
                      <a:lnTo>
                        <a:pt x="0" y="3"/>
                      </a:lnTo>
                      <a:lnTo>
                        <a:pt x="5" y="0"/>
                      </a:lnTo>
                      <a:lnTo>
                        <a:pt x="58" y="3"/>
                      </a:lnTo>
                      <a:lnTo>
                        <a:pt x="111" y="0"/>
                      </a:lnTo>
                      <a:lnTo>
                        <a:pt x="115" y="3"/>
                      </a:lnTo>
                      <a:lnTo>
                        <a:pt x="115" y="31"/>
                      </a:lnTo>
                      <a:lnTo>
                        <a:pt x="113" y="36"/>
                      </a:lnTo>
                      <a:lnTo>
                        <a:pt x="111" y="36"/>
                      </a:lnTo>
                      <a:lnTo>
                        <a:pt x="108" y="36"/>
                      </a:lnTo>
                      <a:lnTo>
                        <a:pt x="108" y="34"/>
                      </a:lnTo>
                      <a:lnTo>
                        <a:pt x="108" y="27"/>
                      </a:lnTo>
                      <a:lnTo>
                        <a:pt x="106" y="22"/>
                      </a:lnTo>
                      <a:lnTo>
                        <a:pt x="103" y="19"/>
                      </a:lnTo>
                      <a:lnTo>
                        <a:pt x="101" y="17"/>
                      </a:lnTo>
                      <a:lnTo>
                        <a:pt x="96" y="15"/>
                      </a:lnTo>
                      <a:lnTo>
                        <a:pt x="84" y="12"/>
                      </a:lnTo>
                      <a:lnTo>
                        <a:pt x="70" y="12"/>
                      </a:lnTo>
                      <a:lnTo>
                        <a:pt x="58" y="12"/>
                      </a:lnTo>
                      <a:lnTo>
                        <a:pt x="51" y="12"/>
                      </a:lnTo>
                      <a:lnTo>
                        <a:pt x="48" y="12"/>
                      </a:lnTo>
                      <a:lnTo>
                        <a:pt x="46" y="15"/>
                      </a:lnTo>
                      <a:lnTo>
                        <a:pt x="43" y="17"/>
                      </a:lnTo>
                      <a:lnTo>
                        <a:pt x="43" y="19"/>
                      </a:lnTo>
                      <a:lnTo>
                        <a:pt x="43" y="62"/>
                      </a:lnTo>
                      <a:lnTo>
                        <a:pt x="75" y="62"/>
                      </a:lnTo>
                      <a:lnTo>
                        <a:pt x="79" y="62"/>
                      </a:lnTo>
                      <a:lnTo>
                        <a:pt x="87" y="60"/>
                      </a:lnTo>
                      <a:lnTo>
                        <a:pt x="89" y="58"/>
                      </a:lnTo>
                      <a:lnTo>
                        <a:pt x="91" y="53"/>
                      </a:lnTo>
                      <a:lnTo>
                        <a:pt x="94" y="48"/>
                      </a:lnTo>
                      <a:lnTo>
                        <a:pt x="94" y="46"/>
                      </a:lnTo>
                      <a:lnTo>
                        <a:pt x="96" y="46"/>
                      </a:lnTo>
                      <a:lnTo>
                        <a:pt x="101" y="46"/>
                      </a:lnTo>
                      <a:lnTo>
                        <a:pt x="101" y="48"/>
                      </a:lnTo>
                      <a:lnTo>
                        <a:pt x="101" y="65"/>
                      </a:lnTo>
                      <a:lnTo>
                        <a:pt x="101" y="91"/>
                      </a:lnTo>
                      <a:lnTo>
                        <a:pt x="99" y="96"/>
                      </a:lnTo>
                      <a:lnTo>
                        <a:pt x="96" y="98"/>
                      </a:lnTo>
                      <a:lnTo>
                        <a:pt x="94" y="96"/>
                      </a:lnTo>
                      <a:lnTo>
                        <a:pt x="94" y="94"/>
                      </a:lnTo>
                      <a:lnTo>
                        <a:pt x="91" y="86"/>
                      </a:lnTo>
                      <a:lnTo>
                        <a:pt x="89" y="82"/>
                      </a:lnTo>
                      <a:lnTo>
                        <a:pt x="87" y="77"/>
                      </a:lnTo>
                      <a:lnTo>
                        <a:pt x="79" y="77"/>
                      </a:lnTo>
                      <a:lnTo>
                        <a:pt x="75" y="74"/>
                      </a:lnTo>
                      <a:lnTo>
                        <a:pt x="43" y="74"/>
                      </a:lnTo>
                      <a:lnTo>
                        <a:pt x="43" y="122"/>
                      </a:lnTo>
                      <a:close/>
                    </a:path>
                  </a:pathLst>
                </a:custGeom>
                <a:solidFill>
                  <a:schemeClr val="bg1"/>
                </a:solidFill>
                <a:ln w="9525">
                  <a:noFill/>
                  <a:round/>
                  <a:headEnd/>
                  <a:tailEnd/>
                </a:ln>
              </p:spPr>
              <p:txBody>
                <a:bodyPr/>
                <a:lstStyle/>
                <a:p>
                  <a:pPr algn="ctr"/>
                  <a:endParaRPr lang="en-US">
                    <a:solidFill>
                      <a:srgbClr val="0070C0"/>
                    </a:solidFill>
                  </a:endParaRPr>
                </a:p>
              </p:txBody>
            </p:sp>
            <p:sp>
              <p:nvSpPr>
                <p:cNvPr id="118" name="Freeform 117"/>
                <p:cNvSpPr>
                  <a:spLocks noEditPoints="1"/>
                </p:cNvSpPr>
                <p:nvPr/>
              </p:nvSpPr>
              <p:spPr bwMode="auto">
                <a:xfrm>
                  <a:off x="1593" y="961"/>
                  <a:ext cx="156" cy="146"/>
                </a:xfrm>
                <a:custGeom>
                  <a:avLst/>
                  <a:gdLst>
                    <a:gd name="T0" fmla="*/ 46 w 156"/>
                    <a:gd name="T1" fmla="*/ 17 h 146"/>
                    <a:gd name="T2" fmla="*/ 46 w 156"/>
                    <a:gd name="T3" fmla="*/ 14 h 146"/>
                    <a:gd name="T4" fmla="*/ 58 w 156"/>
                    <a:gd name="T5" fmla="*/ 7 h 146"/>
                    <a:gd name="T6" fmla="*/ 68 w 156"/>
                    <a:gd name="T7" fmla="*/ 7 h 146"/>
                    <a:gd name="T8" fmla="*/ 84 w 156"/>
                    <a:gd name="T9" fmla="*/ 9 h 146"/>
                    <a:gd name="T10" fmla="*/ 99 w 156"/>
                    <a:gd name="T11" fmla="*/ 14 h 146"/>
                    <a:gd name="T12" fmla="*/ 111 w 156"/>
                    <a:gd name="T13" fmla="*/ 21 h 146"/>
                    <a:gd name="T14" fmla="*/ 125 w 156"/>
                    <a:gd name="T15" fmla="*/ 43 h 146"/>
                    <a:gd name="T16" fmla="*/ 132 w 156"/>
                    <a:gd name="T17" fmla="*/ 69 h 146"/>
                    <a:gd name="T18" fmla="*/ 132 w 156"/>
                    <a:gd name="T19" fmla="*/ 81 h 146"/>
                    <a:gd name="T20" fmla="*/ 130 w 156"/>
                    <a:gd name="T21" fmla="*/ 105 h 146"/>
                    <a:gd name="T22" fmla="*/ 118 w 156"/>
                    <a:gd name="T23" fmla="*/ 124 h 146"/>
                    <a:gd name="T24" fmla="*/ 99 w 156"/>
                    <a:gd name="T25" fmla="*/ 134 h 146"/>
                    <a:gd name="T26" fmla="*/ 70 w 156"/>
                    <a:gd name="T27" fmla="*/ 139 h 146"/>
                    <a:gd name="T28" fmla="*/ 58 w 156"/>
                    <a:gd name="T29" fmla="*/ 139 h 146"/>
                    <a:gd name="T30" fmla="*/ 46 w 156"/>
                    <a:gd name="T31" fmla="*/ 134 h 146"/>
                    <a:gd name="T32" fmla="*/ 46 w 156"/>
                    <a:gd name="T33" fmla="*/ 129 h 146"/>
                    <a:gd name="T34" fmla="*/ 46 w 156"/>
                    <a:gd name="T35" fmla="*/ 17 h 146"/>
                    <a:gd name="T36" fmla="*/ 22 w 156"/>
                    <a:gd name="T37" fmla="*/ 122 h 146"/>
                    <a:gd name="T38" fmla="*/ 17 w 156"/>
                    <a:gd name="T39" fmla="*/ 134 h 146"/>
                    <a:gd name="T40" fmla="*/ 12 w 156"/>
                    <a:gd name="T41" fmla="*/ 139 h 146"/>
                    <a:gd name="T42" fmla="*/ 5 w 156"/>
                    <a:gd name="T43" fmla="*/ 143 h 146"/>
                    <a:gd name="T44" fmla="*/ 3 w 156"/>
                    <a:gd name="T45" fmla="*/ 143 h 146"/>
                    <a:gd name="T46" fmla="*/ 8 w 156"/>
                    <a:gd name="T47" fmla="*/ 146 h 146"/>
                    <a:gd name="T48" fmla="*/ 39 w 156"/>
                    <a:gd name="T49" fmla="*/ 143 h 146"/>
                    <a:gd name="T50" fmla="*/ 77 w 156"/>
                    <a:gd name="T51" fmla="*/ 146 h 146"/>
                    <a:gd name="T52" fmla="*/ 91 w 156"/>
                    <a:gd name="T53" fmla="*/ 146 h 146"/>
                    <a:gd name="T54" fmla="*/ 120 w 156"/>
                    <a:gd name="T55" fmla="*/ 136 h 146"/>
                    <a:gd name="T56" fmla="*/ 142 w 156"/>
                    <a:gd name="T57" fmla="*/ 117 h 146"/>
                    <a:gd name="T58" fmla="*/ 149 w 156"/>
                    <a:gd name="T59" fmla="*/ 103 h 146"/>
                    <a:gd name="T60" fmla="*/ 154 w 156"/>
                    <a:gd name="T61" fmla="*/ 88 h 146"/>
                    <a:gd name="T62" fmla="*/ 156 w 156"/>
                    <a:gd name="T63" fmla="*/ 72 h 146"/>
                    <a:gd name="T64" fmla="*/ 154 w 156"/>
                    <a:gd name="T65" fmla="*/ 62 h 146"/>
                    <a:gd name="T66" fmla="*/ 147 w 156"/>
                    <a:gd name="T67" fmla="*/ 38 h 146"/>
                    <a:gd name="T68" fmla="*/ 130 w 156"/>
                    <a:gd name="T69" fmla="*/ 17 h 146"/>
                    <a:gd name="T70" fmla="*/ 115 w 156"/>
                    <a:gd name="T71" fmla="*/ 9 h 146"/>
                    <a:gd name="T72" fmla="*/ 99 w 156"/>
                    <a:gd name="T73" fmla="*/ 5 h 146"/>
                    <a:gd name="T74" fmla="*/ 79 w 156"/>
                    <a:gd name="T75" fmla="*/ 0 h 146"/>
                    <a:gd name="T76" fmla="*/ 51 w 156"/>
                    <a:gd name="T77" fmla="*/ 2 h 146"/>
                    <a:gd name="T78" fmla="*/ 27 w 156"/>
                    <a:gd name="T79" fmla="*/ 5 h 146"/>
                    <a:gd name="T80" fmla="*/ 15 w 156"/>
                    <a:gd name="T81" fmla="*/ 5 h 146"/>
                    <a:gd name="T82" fmla="*/ 5 w 156"/>
                    <a:gd name="T83" fmla="*/ 2 h 146"/>
                    <a:gd name="T84" fmla="*/ 0 w 156"/>
                    <a:gd name="T85" fmla="*/ 5 h 146"/>
                    <a:gd name="T86" fmla="*/ 0 w 156"/>
                    <a:gd name="T87" fmla="*/ 5 h 146"/>
                    <a:gd name="T88" fmla="*/ 0 w 156"/>
                    <a:gd name="T89" fmla="*/ 7 h 146"/>
                    <a:gd name="T90" fmla="*/ 10 w 156"/>
                    <a:gd name="T91" fmla="*/ 12 h 146"/>
                    <a:gd name="T92" fmla="*/ 17 w 156"/>
                    <a:gd name="T93" fmla="*/ 17 h 146"/>
                    <a:gd name="T94" fmla="*/ 22 w 156"/>
                    <a:gd name="T95" fmla="*/ 29 h 146"/>
                    <a:gd name="T96" fmla="*/ 22 w 156"/>
                    <a:gd name="T97" fmla="*/ 122 h 14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56"/>
                    <a:gd name="T148" fmla="*/ 0 h 146"/>
                    <a:gd name="T149" fmla="*/ 156 w 156"/>
                    <a:gd name="T150" fmla="*/ 146 h 14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56" h="146">
                      <a:moveTo>
                        <a:pt x="46" y="17"/>
                      </a:moveTo>
                      <a:lnTo>
                        <a:pt x="46" y="17"/>
                      </a:lnTo>
                      <a:lnTo>
                        <a:pt x="46" y="14"/>
                      </a:lnTo>
                      <a:lnTo>
                        <a:pt x="51" y="9"/>
                      </a:lnTo>
                      <a:lnTo>
                        <a:pt x="58" y="7"/>
                      </a:lnTo>
                      <a:lnTo>
                        <a:pt x="68" y="7"/>
                      </a:lnTo>
                      <a:lnTo>
                        <a:pt x="77" y="7"/>
                      </a:lnTo>
                      <a:lnTo>
                        <a:pt x="84" y="9"/>
                      </a:lnTo>
                      <a:lnTo>
                        <a:pt x="91" y="12"/>
                      </a:lnTo>
                      <a:lnTo>
                        <a:pt x="99" y="14"/>
                      </a:lnTo>
                      <a:lnTo>
                        <a:pt x="103" y="19"/>
                      </a:lnTo>
                      <a:lnTo>
                        <a:pt x="111" y="21"/>
                      </a:lnTo>
                      <a:lnTo>
                        <a:pt x="118" y="31"/>
                      </a:lnTo>
                      <a:lnTo>
                        <a:pt x="125" y="43"/>
                      </a:lnTo>
                      <a:lnTo>
                        <a:pt x="130" y="55"/>
                      </a:lnTo>
                      <a:lnTo>
                        <a:pt x="132" y="69"/>
                      </a:lnTo>
                      <a:lnTo>
                        <a:pt x="132" y="81"/>
                      </a:lnTo>
                      <a:lnTo>
                        <a:pt x="132" y="93"/>
                      </a:lnTo>
                      <a:lnTo>
                        <a:pt x="130" y="105"/>
                      </a:lnTo>
                      <a:lnTo>
                        <a:pt x="125" y="115"/>
                      </a:lnTo>
                      <a:lnTo>
                        <a:pt x="118" y="124"/>
                      </a:lnTo>
                      <a:lnTo>
                        <a:pt x="111" y="129"/>
                      </a:lnTo>
                      <a:lnTo>
                        <a:pt x="99" y="134"/>
                      </a:lnTo>
                      <a:lnTo>
                        <a:pt x="87" y="139"/>
                      </a:lnTo>
                      <a:lnTo>
                        <a:pt x="70" y="139"/>
                      </a:lnTo>
                      <a:lnTo>
                        <a:pt x="58" y="139"/>
                      </a:lnTo>
                      <a:lnTo>
                        <a:pt x="51" y="136"/>
                      </a:lnTo>
                      <a:lnTo>
                        <a:pt x="46" y="134"/>
                      </a:lnTo>
                      <a:lnTo>
                        <a:pt x="46" y="129"/>
                      </a:lnTo>
                      <a:lnTo>
                        <a:pt x="46" y="17"/>
                      </a:lnTo>
                      <a:close/>
                      <a:moveTo>
                        <a:pt x="22" y="122"/>
                      </a:moveTo>
                      <a:lnTo>
                        <a:pt x="22" y="122"/>
                      </a:lnTo>
                      <a:lnTo>
                        <a:pt x="22" y="129"/>
                      </a:lnTo>
                      <a:lnTo>
                        <a:pt x="17" y="134"/>
                      </a:lnTo>
                      <a:lnTo>
                        <a:pt x="15" y="136"/>
                      </a:lnTo>
                      <a:lnTo>
                        <a:pt x="12" y="139"/>
                      </a:lnTo>
                      <a:lnTo>
                        <a:pt x="8" y="141"/>
                      </a:lnTo>
                      <a:lnTo>
                        <a:pt x="5" y="143"/>
                      </a:lnTo>
                      <a:lnTo>
                        <a:pt x="3" y="143"/>
                      </a:lnTo>
                      <a:lnTo>
                        <a:pt x="5" y="146"/>
                      </a:lnTo>
                      <a:lnTo>
                        <a:pt x="8" y="146"/>
                      </a:lnTo>
                      <a:lnTo>
                        <a:pt x="39" y="143"/>
                      </a:lnTo>
                      <a:lnTo>
                        <a:pt x="77" y="146"/>
                      </a:lnTo>
                      <a:lnTo>
                        <a:pt x="91" y="146"/>
                      </a:lnTo>
                      <a:lnTo>
                        <a:pt x="106" y="141"/>
                      </a:lnTo>
                      <a:lnTo>
                        <a:pt x="120" y="136"/>
                      </a:lnTo>
                      <a:lnTo>
                        <a:pt x="130" y="127"/>
                      </a:lnTo>
                      <a:lnTo>
                        <a:pt x="142" y="117"/>
                      </a:lnTo>
                      <a:lnTo>
                        <a:pt x="147" y="110"/>
                      </a:lnTo>
                      <a:lnTo>
                        <a:pt x="149" y="103"/>
                      </a:lnTo>
                      <a:lnTo>
                        <a:pt x="151" y="96"/>
                      </a:lnTo>
                      <a:lnTo>
                        <a:pt x="154" y="88"/>
                      </a:lnTo>
                      <a:lnTo>
                        <a:pt x="156" y="81"/>
                      </a:lnTo>
                      <a:lnTo>
                        <a:pt x="156" y="72"/>
                      </a:lnTo>
                      <a:lnTo>
                        <a:pt x="154" y="62"/>
                      </a:lnTo>
                      <a:lnTo>
                        <a:pt x="151" y="50"/>
                      </a:lnTo>
                      <a:lnTo>
                        <a:pt x="147" y="38"/>
                      </a:lnTo>
                      <a:lnTo>
                        <a:pt x="139" y="29"/>
                      </a:lnTo>
                      <a:lnTo>
                        <a:pt x="130" y="17"/>
                      </a:lnTo>
                      <a:lnTo>
                        <a:pt x="123" y="12"/>
                      </a:lnTo>
                      <a:lnTo>
                        <a:pt x="115" y="9"/>
                      </a:lnTo>
                      <a:lnTo>
                        <a:pt x="108" y="5"/>
                      </a:lnTo>
                      <a:lnTo>
                        <a:pt x="99" y="5"/>
                      </a:lnTo>
                      <a:lnTo>
                        <a:pt x="89" y="2"/>
                      </a:lnTo>
                      <a:lnTo>
                        <a:pt x="79" y="0"/>
                      </a:lnTo>
                      <a:lnTo>
                        <a:pt x="51" y="2"/>
                      </a:lnTo>
                      <a:lnTo>
                        <a:pt x="27" y="5"/>
                      </a:lnTo>
                      <a:lnTo>
                        <a:pt x="15" y="5"/>
                      </a:lnTo>
                      <a:lnTo>
                        <a:pt x="5" y="2"/>
                      </a:lnTo>
                      <a:lnTo>
                        <a:pt x="0" y="5"/>
                      </a:lnTo>
                      <a:lnTo>
                        <a:pt x="0" y="7"/>
                      </a:lnTo>
                      <a:lnTo>
                        <a:pt x="3" y="9"/>
                      </a:lnTo>
                      <a:lnTo>
                        <a:pt x="10" y="12"/>
                      </a:lnTo>
                      <a:lnTo>
                        <a:pt x="15" y="14"/>
                      </a:lnTo>
                      <a:lnTo>
                        <a:pt x="17" y="17"/>
                      </a:lnTo>
                      <a:lnTo>
                        <a:pt x="20" y="21"/>
                      </a:lnTo>
                      <a:lnTo>
                        <a:pt x="22" y="29"/>
                      </a:lnTo>
                      <a:lnTo>
                        <a:pt x="22" y="122"/>
                      </a:lnTo>
                      <a:close/>
                    </a:path>
                  </a:pathLst>
                </a:custGeom>
                <a:solidFill>
                  <a:schemeClr val="bg1"/>
                </a:solidFill>
                <a:ln w="9525">
                  <a:noFill/>
                  <a:round/>
                  <a:headEnd/>
                  <a:tailEnd/>
                </a:ln>
              </p:spPr>
              <p:txBody>
                <a:bodyPr/>
                <a:lstStyle/>
                <a:p>
                  <a:pPr algn="ctr"/>
                  <a:endParaRPr lang="en-US">
                    <a:solidFill>
                      <a:srgbClr val="0070C0"/>
                    </a:solidFill>
                  </a:endParaRPr>
                </a:p>
              </p:txBody>
            </p:sp>
            <p:sp>
              <p:nvSpPr>
                <p:cNvPr id="119" name="Freeform 118"/>
                <p:cNvSpPr>
                  <a:spLocks/>
                </p:cNvSpPr>
                <p:nvPr/>
              </p:nvSpPr>
              <p:spPr bwMode="auto">
                <a:xfrm>
                  <a:off x="1780" y="963"/>
                  <a:ext cx="75" cy="144"/>
                </a:xfrm>
                <a:custGeom>
                  <a:avLst/>
                  <a:gdLst>
                    <a:gd name="T0" fmla="*/ 27 w 75"/>
                    <a:gd name="T1" fmla="*/ 22 h 144"/>
                    <a:gd name="T2" fmla="*/ 27 w 75"/>
                    <a:gd name="T3" fmla="*/ 22 h 144"/>
                    <a:gd name="T4" fmla="*/ 24 w 75"/>
                    <a:gd name="T5" fmla="*/ 15 h 144"/>
                    <a:gd name="T6" fmla="*/ 22 w 75"/>
                    <a:gd name="T7" fmla="*/ 12 h 144"/>
                    <a:gd name="T8" fmla="*/ 17 w 75"/>
                    <a:gd name="T9" fmla="*/ 10 h 144"/>
                    <a:gd name="T10" fmla="*/ 15 w 75"/>
                    <a:gd name="T11" fmla="*/ 7 h 144"/>
                    <a:gd name="T12" fmla="*/ 5 w 75"/>
                    <a:gd name="T13" fmla="*/ 5 h 144"/>
                    <a:gd name="T14" fmla="*/ 3 w 75"/>
                    <a:gd name="T15" fmla="*/ 5 h 144"/>
                    <a:gd name="T16" fmla="*/ 0 w 75"/>
                    <a:gd name="T17" fmla="*/ 3 h 144"/>
                    <a:gd name="T18" fmla="*/ 0 w 75"/>
                    <a:gd name="T19" fmla="*/ 3 h 144"/>
                    <a:gd name="T20" fmla="*/ 3 w 75"/>
                    <a:gd name="T21" fmla="*/ 3 h 144"/>
                    <a:gd name="T22" fmla="*/ 5 w 75"/>
                    <a:gd name="T23" fmla="*/ 0 h 144"/>
                    <a:gd name="T24" fmla="*/ 5 w 75"/>
                    <a:gd name="T25" fmla="*/ 0 h 144"/>
                    <a:gd name="T26" fmla="*/ 34 w 75"/>
                    <a:gd name="T27" fmla="*/ 3 h 144"/>
                    <a:gd name="T28" fmla="*/ 34 w 75"/>
                    <a:gd name="T29" fmla="*/ 3 h 144"/>
                    <a:gd name="T30" fmla="*/ 65 w 75"/>
                    <a:gd name="T31" fmla="*/ 0 h 144"/>
                    <a:gd name="T32" fmla="*/ 65 w 75"/>
                    <a:gd name="T33" fmla="*/ 0 h 144"/>
                    <a:gd name="T34" fmla="*/ 67 w 75"/>
                    <a:gd name="T35" fmla="*/ 3 h 144"/>
                    <a:gd name="T36" fmla="*/ 70 w 75"/>
                    <a:gd name="T37" fmla="*/ 3 h 144"/>
                    <a:gd name="T38" fmla="*/ 70 w 75"/>
                    <a:gd name="T39" fmla="*/ 3 h 144"/>
                    <a:gd name="T40" fmla="*/ 67 w 75"/>
                    <a:gd name="T41" fmla="*/ 5 h 144"/>
                    <a:gd name="T42" fmla="*/ 65 w 75"/>
                    <a:gd name="T43" fmla="*/ 7 h 144"/>
                    <a:gd name="T44" fmla="*/ 58 w 75"/>
                    <a:gd name="T45" fmla="*/ 10 h 144"/>
                    <a:gd name="T46" fmla="*/ 55 w 75"/>
                    <a:gd name="T47" fmla="*/ 10 h 144"/>
                    <a:gd name="T48" fmla="*/ 53 w 75"/>
                    <a:gd name="T49" fmla="*/ 12 h 144"/>
                    <a:gd name="T50" fmla="*/ 51 w 75"/>
                    <a:gd name="T51" fmla="*/ 15 h 144"/>
                    <a:gd name="T52" fmla="*/ 48 w 75"/>
                    <a:gd name="T53" fmla="*/ 19 h 144"/>
                    <a:gd name="T54" fmla="*/ 48 w 75"/>
                    <a:gd name="T55" fmla="*/ 125 h 144"/>
                    <a:gd name="T56" fmla="*/ 48 w 75"/>
                    <a:gd name="T57" fmla="*/ 125 h 144"/>
                    <a:gd name="T58" fmla="*/ 51 w 75"/>
                    <a:gd name="T59" fmla="*/ 130 h 144"/>
                    <a:gd name="T60" fmla="*/ 53 w 75"/>
                    <a:gd name="T61" fmla="*/ 132 h 144"/>
                    <a:gd name="T62" fmla="*/ 58 w 75"/>
                    <a:gd name="T63" fmla="*/ 134 h 144"/>
                    <a:gd name="T64" fmla="*/ 63 w 75"/>
                    <a:gd name="T65" fmla="*/ 137 h 144"/>
                    <a:gd name="T66" fmla="*/ 70 w 75"/>
                    <a:gd name="T67" fmla="*/ 139 h 144"/>
                    <a:gd name="T68" fmla="*/ 72 w 75"/>
                    <a:gd name="T69" fmla="*/ 139 h 144"/>
                    <a:gd name="T70" fmla="*/ 75 w 75"/>
                    <a:gd name="T71" fmla="*/ 141 h 144"/>
                    <a:gd name="T72" fmla="*/ 75 w 75"/>
                    <a:gd name="T73" fmla="*/ 141 h 144"/>
                    <a:gd name="T74" fmla="*/ 72 w 75"/>
                    <a:gd name="T75" fmla="*/ 144 h 144"/>
                    <a:gd name="T76" fmla="*/ 70 w 75"/>
                    <a:gd name="T77" fmla="*/ 144 h 144"/>
                    <a:gd name="T78" fmla="*/ 70 w 75"/>
                    <a:gd name="T79" fmla="*/ 144 h 144"/>
                    <a:gd name="T80" fmla="*/ 41 w 75"/>
                    <a:gd name="T81" fmla="*/ 141 h 144"/>
                    <a:gd name="T82" fmla="*/ 41 w 75"/>
                    <a:gd name="T83" fmla="*/ 141 h 144"/>
                    <a:gd name="T84" fmla="*/ 12 w 75"/>
                    <a:gd name="T85" fmla="*/ 144 h 144"/>
                    <a:gd name="T86" fmla="*/ 12 w 75"/>
                    <a:gd name="T87" fmla="*/ 144 h 144"/>
                    <a:gd name="T88" fmla="*/ 7 w 75"/>
                    <a:gd name="T89" fmla="*/ 144 h 144"/>
                    <a:gd name="T90" fmla="*/ 7 w 75"/>
                    <a:gd name="T91" fmla="*/ 141 h 144"/>
                    <a:gd name="T92" fmla="*/ 7 w 75"/>
                    <a:gd name="T93" fmla="*/ 141 h 144"/>
                    <a:gd name="T94" fmla="*/ 7 w 75"/>
                    <a:gd name="T95" fmla="*/ 139 h 144"/>
                    <a:gd name="T96" fmla="*/ 10 w 75"/>
                    <a:gd name="T97" fmla="*/ 139 h 144"/>
                    <a:gd name="T98" fmla="*/ 17 w 75"/>
                    <a:gd name="T99" fmla="*/ 137 h 144"/>
                    <a:gd name="T100" fmla="*/ 19 w 75"/>
                    <a:gd name="T101" fmla="*/ 134 h 144"/>
                    <a:gd name="T102" fmla="*/ 24 w 75"/>
                    <a:gd name="T103" fmla="*/ 134 h 144"/>
                    <a:gd name="T104" fmla="*/ 24 w 75"/>
                    <a:gd name="T105" fmla="*/ 130 h 144"/>
                    <a:gd name="T106" fmla="*/ 27 w 75"/>
                    <a:gd name="T107" fmla="*/ 125 h 144"/>
                    <a:gd name="T108" fmla="*/ 27 w 75"/>
                    <a:gd name="T109" fmla="*/ 22 h 144"/>
                    <a:gd name="T110" fmla="*/ 27 w 75"/>
                    <a:gd name="T111" fmla="*/ 22 h 14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75"/>
                    <a:gd name="T169" fmla="*/ 0 h 144"/>
                    <a:gd name="T170" fmla="*/ 75 w 75"/>
                    <a:gd name="T171" fmla="*/ 144 h 14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75" h="144">
                      <a:moveTo>
                        <a:pt x="27" y="22"/>
                      </a:moveTo>
                      <a:lnTo>
                        <a:pt x="27" y="22"/>
                      </a:lnTo>
                      <a:lnTo>
                        <a:pt x="24" y="15"/>
                      </a:lnTo>
                      <a:lnTo>
                        <a:pt x="22" y="12"/>
                      </a:lnTo>
                      <a:lnTo>
                        <a:pt x="17" y="10"/>
                      </a:lnTo>
                      <a:lnTo>
                        <a:pt x="15" y="7"/>
                      </a:lnTo>
                      <a:lnTo>
                        <a:pt x="5" y="5"/>
                      </a:lnTo>
                      <a:lnTo>
                        <a:pt x="3" y="5"/>
                      </a:lnTo>
                      <a:lnTo>
                        <a:pt x="0" y="3"/>
                      </a:lnTo>
                      <a:lnTo>
                        <a:pt x="3" y="3"/>
                      </a:lnTo>
                      <a:lnTo>
                        <a:pt x="5" y="0"/>
                      </a:lnTo>
                      <a:lnTo>
                        <a:pt x="34" y="3"/>
                      </a:lnTo>
                      <a:lnTo>
                        <a:pt x="65" y="0"/>
                      </a:lnTo>
                      <a:lnTo>
                        <a:pt x="67" y="3"/>
                      </a:lnTo>
                      <a:lnTo>
                        <a:pt x="70" y="3"/>
                      </a:lnTo>
                      <a:lnTo>
                        <a:pt x="67" y="5"/>
                      </a:lnTo>
                      <a:lnTo>
                        <a:pt x="65" y="7"/>
                      </a:lnTo>
                      <a:lnTo>
                        <a:pt x="58" y="10"/>
                      </a:lnTo>
                      <a:lnTo>
                        <a:pt x="55" y="10"/>
                      </a:lnTo>
                      <a:lnTo>
                        <a:pt x="53" y="12"/>
                      </a:lnTo>
                      <a:lnTo>
                        <a:pt x="51" y="15"/>
                      </a:lnTo>
                      <a:lnTo>
                        <a:pt x="48" y="19"/>
                      </a:lnTo>
                      <a:lnTo>
                        <a:pt x="48" y="125"/>
                      </a:lnTo>
                      <a:lnTo>
                        <a:pt x="51" y="130"/>
                      </a:lnTo>
                      <a:lnTo>
                        <a:pt x="53" y="132"/>
                      </a:lnTo>
                      <a:lnTo>
                        <a:pt x="58" y="134"/>
                      </a:lnTo>
                      <a:lnTo>
                        <a:pt x="63" y="137"/>
                      </a:lnTo>
                      <a:lnTo>
                        <a:pt x="70" y="139"/>
                      </a:lnTo>
                      <a:lnTo>
                        <a:pt x="72" y="139"/>
                      </a:lnTo>
                      <a:lnTo>
                        <a:pt x="75" y="141"/>
                      </a:lnTo>
                      <a:lnTo>
                        <a:pt x="72" y="144"/>
                      </a:lnTo>
                      <a:lnTo>
                        <a:pt x="70" y="144"/>
                      </a:lnTo>
                      <a:lnTo>
                        <a:pt x="41" y="141"/>
                      </a:lnTo>
                      <a:lnTo>
                        <a:pt x="12" y="144"/>
                      </a:lnTo>
                      <a:lnTo>
                        <a:pt x="7" y="144"/>
                      </a:lnTo>
                      <a:lnTo>
                        <a:pt x="7" y="141"/>
                      </a:lnTo>
                      <a:lnTo>
                        <a:pt x="7" y="139"/>
                      </a:lnTo>
                      <a:lnTo>
                        <a:pt x="10" y="139"/>
                      </a:lnTo>
                      <a:lnTo>
                        <a:pt x="17" y="137"/>
                      </a:lnTo>
                      <a:lnTo>
                        <a:pt x="19" y="134"/>
                      </a:lnTo>
                      <a:lnTo>
                        <a:pt x="24" y="134"/>
                      </a:lnTo>
                      <a:lnTo>
                        <a:pt x="24" y="130"/>
                      </a:lnTo>
                      <a:lnTo>
                        <a:pt x="27" y="125"/>
                      </a:lnTo>
                      <a:lnTo>
                        <a:pt x="27" y="22"/>
                      </a:lnTo>
                      <a:close/>
                    </a:path>
                  </a:pathLst>
                </a:custGeom>
                <a:solidFill>
                  <a:schemeClr val="bg1"/>
                </a:solidFill>
                <a:ln w="9525">
                  <a:noFill/>
                  <a:round/>
                  <a:headEnd/>
                  <a:tailEnd/>
                </a:ln>
              </p:spPr>
              <p:txBody>
                <a:bodyPr/>
                <a:lstStyle/>
                <a:p>
                  <a:pPr algn="ctr"/>
                  <a:endParaRPr lang="en-US">
                    <a:solidFill>
                      <a:srgbClr val="0070C0"/>
                    </a:solidFill>
                  </a:endParaRPr>
                </a:p>
              </p:txBody>
            </p:sp>
            <p:sp>
              <p:nvSpPr>
                <p:cNvPr id="120" name="Freeform 119"/>
                <p:cNvSpPr>
                  <a:spLocks/>
                </p:cNvSpPr>
                <p:nvPr/>
              </p:nvSpPr>
              <p:spPr bwMode="auto">
                <a:xfrm>
                  <a:off x="1886" y="961"/>
                  <a:ext cx="136" cy="146"/>
                </a:xfrm>
                <a:custGeom>
                  <a:avLst/>
                  <a:gdLst>
                    <a:gd name="T0" fmla="*/ 79 w 136"/>
                    <a:gd name="T1" fmla="*/ 136 h 146"/>
                    <a:gd name="T2" fmla="*/ 96 w 136"/>
                    <a:gd name="T3" fmla="*/ 134 h 146"/>
                    <a:gd name="T4" fmla="*/ 110 w 136"/>
                    <a:gd name="T5" fmla="*/ 129 h 146"/>
                    <a:gd name="T6" fmla="*/ 127 w 136"/>
                    <a:gd name="T7" fmla="*/ 117 h 146"/>
                    <a:gd name="T8" fmla="*/ 129 w 136"/>
                    <a:gd name="T9" fmla="*/ 112 h 146"/>
                    <a:gd name="T10" fmla="*/ 131 w 136"/>
                    <a:gd name="T11" fmla="*/ 112 h 146"/>
                    <a:gd name="T12" fmla="*/ 134 w 136"/>
                    <a:gd name="T13" fmla="*/ 117 h 146"/>
                    <a:gd name="T14" fmla="*/ 134 w 136"/>
                    <a:gd name="T15" fmla="*/ 117 h 146"/>
                    <a:gd name="T16" fmla="*/ 124 w 136"/>
                    <a:gd name="T17" fmla="*/ 127 h 146"/>
                    <a:gd name="T18" fmla="*/ 110 w 136"/>
                    <a:gd name="T19" fmla="*/ 139 h 146"/>
                    <a:gd name="T20" fmla="*/ 84 w 136"/>
                    <a:gd name="T21" fmla="*/ 146 h 146"/>
                    <a:gd name="T22" fmla="*/ 69 w 136"/>
                    <a:gd name="T23" fmla="*/ 146 h 146"/>
                    <a:gd name="T24" fmla="*/ 40 w 136"/>
                    <a:gd name="T25" fmla="*/ 143 h 146"/>
                    <a:gd name="T26" fmla="*/ 16 w 136"/>
                    <a:gd name="T27" fmla="*/ 129 h 146"/>
                    <a:gd name="T28" fmla="*/ 4 w 136"/>
                    <a:gd name="T29" fmla="*/ 105 h 146"/>
                    <a:gd name="T30" fmla="*/ 0 w 136"/>
                    <a:gd name="T31" fmla="*/ 79 h 146"/>
                    <a:gd name="T32" fmla="*/ 0 w 136"/>
                    <a:gd name="T33" fmla="*/ 69 h 146"/>
                    <a:gd name="T34" fmla="*/ 4 w 136"/>
                    <a:gd name="T35" fmla="*/ 48 h 146"/>
                    <a:gd name="T36" fmla="*/ 24 w 136"/>
                    <a:gd name="T37" fmla="*/ 24 h 146"/>
                    <a:gd name="T38" fmla="*/ 48 w 136"/>
                    <a:gd name="T39" fmla="*/ 7 h 146"/>
                    <a:gd name="T40" fmla="*/ 79 w 136"/>
                    <a:gd name="T41" fmla="*/ 0 h 146"/>
                    <a:gd name="T42" fmla="*/ 86 w 136"/>
                    <a:gd name="T43" fmla="*/ 2 h 146"/>
                    <a:gd name="T44" fmla="*/ 105 w 136"/>
                    <a:gd name="T45" fmla="*/ 7 h 146"/>
                    <a:gd name="T46" fmla="*/ 117 w 136"/>
                    <a:gd name="T47" fmla="*/ 12 h 146"/>
                    <a:gd name="T48" fmla="*/ 122 w 136"/>
                    <a:gd name="T49" fmla="*/ 12 h 146"/>
                    <a:gd name="T50" fmla="*/ 129 w 136"/>
                    <a:gd name="T51" fmla="*/ 12 h 146"/>
                    <a:gd name="T52" fmla="*/ 131 w 136"/>
                    <a:gd name="T53" fmla="*/ 7 h 146"/>
                    <a:gd name="T54" fmla="*/ 134 w 136"/>
                    <a:gd name="T55" fmla="*/ 14 h 146"/>
                    <a:gd name="T56" fmla="*/ 136 w 136"/>
                    <a:gd name="T57" fmla="*/ 38 h 146"/>
                    <a:gd name="T58" fmla="*/ 136 w 136"/>
                    <a:gd name="T59" fmla="*/ 52 h 146"/>
                    <a:gd name="T60" fmla="*/ 134 w 136"/>
                    <a:gd name="T61" fmla="*/ 57 h 146"/>
                    <a:gd name="T62" fmla="*/ 131 w 136"/>
                    <a:gd name="T63" fmla="*/ 57 h 146"/>
                    <a:gd name="T64" fmla="*/ 127 w 136"/>
                    <a:gd name="T65" fmla="*/ 48 h 146"/>
                    <a:gd name="T66" fmla="*/ 124 w 136"/>
                    <a:gd name="T67" fmla="*/ 41 h 146"/>
                    <a:gd name="T68" fmla="*/ 115 w 136"/>
                    <a:gd name="T69" fmla="*/ 26 h 146"/>
                    <a:gd name="T70" fmla="*/ 103 w 136"/>
                    <a:gd name="T71" fmla="*/ 14 h 146"/>
                    <a:gd name="T72" fmla="*/ 86 w 136"/>
                    <a:gd name="T73" fmla="*/ 9 h 146"/>
                    <a:gd name="T74" fmla="*/ 76 w 136"/>
                    <a:gd name="T75" fmla="*/ 7 h 146"/>
                    <a:gd name="T76" fmla="*/ 52 w 136"/>
                    <a:gd name="T77" fmla="*/ 14 h 146"/>
                    <a:gd name="T78" fmla="*/ 36 w 136"/>
                    <a:gd name="T79" fmla="*/ 26 h 146"/>
                    <a:gd name="T80" fmla="*/ 26 w 136"/>
                    <a:gd name="T81" fmla="*/ 45 h 146"/>
                    <a:gd name="T82" fmla="*/ 21 w 136"/>
                    <a:gd name="T83" fmla="*/ 69 h 146"/>
                    <a:gd name="T84" fmla="*/ 24 w 136"/>
                    <a:gd name="T85" fmla="*/ 86 h 146"/>
                    <a:gd name="T86" fmla="*/ 33 w 136"/>
                    <a:gd name="T87" fmla="*/ 112 h 146"/>
                    <a:gd name="T88" fmla="*/ 50 w 136"/>
                    <a:gd name="T89" fmla="*/ 129 h 146"/>
                    <a:gd name="T90" fmla="*/ 69 w 136"/>
                    <a:gd name="T91" fmla="*/ 136 h 146"/>
                    <a:gd name="T92" fmla="*/ 79 w 136"/>
                    <a:gd name="T93" fmla="*/ 136 h 14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36"/>
                    <a:gd name="T142" fmla="*/ 0 h 146"/>
                    <a:gd name="T143" fmla="*/ 136 w 136"/>
                    <a:gd name="T144" fmla="*/ 146 h 14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36" h="146">
                      <a:moveTo>
                        <a:pt x="79" y="136"/>
                      </a:moveTo>
                      <a:lnTo>
                        <a:pt x="79" y="136"/>
                      </a:lnTo>
                      <a:lnTo>
                        <a:pt x="86" y="136"/>
                      </a:lnTo>
                      <a:lnTo>
                        <a:pt x="96" y="134"/>
                      </a:lnTo>
                      <a:lnTo>
                        <a:pt x="103" y="132"/>
                      </a:lnTo>
                      <a:lnTo>
                        <a:pt x="110" y="129"/>
                      </a:lnTo>
                      <a:lnTo>
                        <a:pt x="119" y="122"/>
                      </a:lnTo>
                      <a:lnTo>
                        <a:pt x="127" y="117"/>
                      </a:lnTo>
                      <a:lnTo>
                        <a:pt x="129" y="112"/>
                      </a:lnTo>
                      <a:lnTo>
                        <a:pt x="131" y="112"/>
                      </a:lnTo>
                      <a:lnTo>
                        <a:pt x="134" y="112"/>
                      </a:lnTo>
                      <a:lnTo>
                        <a:pt x="134" y="117"/>
                      </a:lnTo>
                      <a:lnTo>
                        <a:pt x="129" y="122"/>
                      </a:lnTo>
                      <a:lnTo>
                        <a:pt x="124" y="127"/>
                      </a:lnTo>
                      <a:lnTo>
                        <a:pt x="117" y="134"/>
                      </a:lnTo>
                      <a:lnTo>
                        <a:pt x="110" y="139"/>
                      </a:lnTo>
                      <a:lnTo>
                        <a:pt x="98" y="143"/>
                      </a:lnTo>
                      <a:lnTo>
                        <a:pt x="84" y="146"/>
                      </a:lnTo>
                      <a:lnTo>
                        <a:pt x="69" y="146"/>
                      </a:lnTo>
                      <a:lnTo>
                        <a:pt x="55" y="146"/>
                      </a:lnTo>
                      <a:lnTo>
                        <a:pt x="40" y="143"/>
                      </a:lnTo>
                      <a:lnTo>
                        <a:pt x="28" y="136"/>
                      </a:lnTo>
                      <a:lnTo>
                        <a:pt x="16" y="129"/>
                      </a:lnTo>
                      <a:lnTo>
                        <a:pt x="12" y="117"/>
                      </a:lnTo>
                      <a:lnTo>
                        <a:pt x="4" y="105"/>
                      </a:lnTo>
                      <a:lnTo>
                        <a:pt x="0" y="93"/>
                      </a:lnTo>
                      <a:lnTo>
                        <a:pt x="0" y="79"/>
                      </a:lnTo>
                      <a:lnTo>
                        <a:pt x="0" y="69"/>
                      </a:lnTo>
                      <a:lnTo>
                        <a:pt x="0" y="62"/>
                      </a:lnTo>
                      <a:lnTo>
                        <a:pt x="4" y="48"/>
                      </a:lnTo>
                      <a:lnTo>
                        <a:pt x="14" y="36"/>
                      </a:lnTo>
                      <a:lnTo>
                        <a:pt x="24" y="24"/>
                      </a:lnTo>
                      <a:lnTo>
                        <a:pt x="36" y="14"/>
                      </a:lnTo>
                      <a:lnTo>
                        <a:pt x="48" y="7"/>
                      </a:lnTo>
                      <a:lnTo>
                        <a:pt x="62" y="2"/>
                      </a:lnTo>
                      <a:lnTo>
                        <a:pt x="79" y="0"/>
                      </a:lnTo>
                      <a:lnTo>
                        <a:pt x="86" y="2"/>
                      </a:lnTo>
                      <a:lnTo>
                        <a:pt x="93" y="2"/>
                      </a:lnTo>
                      <a:lnTo>
                        <a:pt x="105" y="7"/>
                      </a:lnTo>
                      <a:lnTo>
                        <a:pt x="117" y="12"/>
                      </a:lnTo>
                      <a:lnTo>
                        <a:pt x="122" y="12"/>
                      </a:lnTo>
                      <a:lnTo>
                        <a:pt x="127" y="12"/>
                      </a:lnTo>
                      <a:lnTo>
                        <a:pt x="129" y="12"/>
                      </a:lnTo>
                      <a:lnTo>
                        <a:pt x="131" y="7"/>
                      </a:lnTo>
                      <a:lnTo>
                        <a:pt x="134" y="9"/>
                      </a:lnTo>
                      <a:lnTo>
                        <a:pt x="134" y="14"/>
                      </a:lnTo>
                      <a:lnTo>
                        <a:pt x="136" y="38"/>
                      </a:lnTo>
                      <a:lnTo>
                        <a:pt x="136" y="52"/>
                      </a:lnTo>
                      <a:lnTo>
                        <a:pt x="136" y="55"/>
                      </a:lnTo>
                      <a:lnTo>
                        <a:pt x="134" y="57"/>
                      </a:lnTo>
                      <a:lnTo>
                        <a:pt x="131" y="57"/>
                      </a:lnTo>
                      <a:lnTo>
                        <a:pt x="129" y="55"/>
                      </a:lnTo>
                      <a:lnTo>
                        <a:pt x="127" y="48"/>
                      </a:lnTo>
                      <a:lnTo>
                        <a:pt x="124" y="41"/>
                      </a:lnTo>
                      <a:lnTo>
                        <a:pt x="119" y="33"/>
                      </a:lnTo>
                      <a:lnTo>
                        <a:pt x="115" y="26"/>
                      </a:lnTo>
                      <a:lnTo>
                        <a:pt x="110" y="21"/>
                      </a:lnTo>
                      <a:lnTo>
                        <a:pt x="103" y="14"/>
                      </a:lnTo>
                      <a:lnTo>
                        <a:pt x="96" y="12"/>
                      </a:lnTo>
                      <a:lnTo>
                        <a:pt x="86" y="9"/>
                      </a:lnTo>
                      <a:lnTo>
                        <a:pt x="76" y="7"/>
                      </a:lnTo>
                      <a:lnTo>
                        <a:pt x="64" y="9"/>
                      </a:lnTo>
                      <a:lnTo>
                        <a:pt x="52" y="14"/>
                      </a:lnTo>
                      <a:lnTo>
                        <a:pt x="45" y="19"/>
                      </a:lnTo>
                      <a:lnTo>
                        <a:pt x="36" y="26"/>
                      </a:lnTo>
                      <a:lnTo>
                        <a:pt x="31" y="36"/>
                      </a:lnTo>
                      <a:lnTo>
                        <a:pt x="26" y="45"/>
                      </a:lnTo>
                      <a:lnTo>
                        <a:pt x="24" y="57"/>
                      </a:lnTo>
                      <a:lnTo>
                        <a:pt x="21" y="69"/>
                      </a:lnTo>
                      <a:lnTo>
                        <a:pt x="24" y="86"/>
                      </a:lnTo>
                      <a:lnTo>
                        <a:pt x="28" y="103"/>
                      </a:lnTo>
                      <a:lnTo>
                        <a:pt x="33" y="112"/>
                      </a:lnTo>
                      <a:lnTo>
                        <a:pt x="40" y="122"/>
                      </a:lnTo>
                      <a:lnTo>
                        <a:pt x="50" y="129"/>
                      </a:lnTo>
                      <a:lnTo>
                        <a:pt x="60" y="134"/>
                      </a:lnTo>
                      <a:lnTo>
                        <a:pt x="69" y="136"/>
                      </a:lnTo>
                      <a:lnTo>
                        <a:pt x="79" y="136"/>
                      </a:lnTo>
                      <a:close/>
                    </a:path>
                  </a:pathLst>
                </a:custGeom>
                <a:solidFill>
                  <a:schemeClr val="bg1"/>
                </a:solidFill>
                <a:ln w="9525">
                  <a:noFill/>
                  <a:round/>
                  <a:headEnd/>
                  <a:tailEnd/>
                </a:ln>
              </p:spPr>
              <p:txBody>
                <a:bodyPr/>
                <a:lstStyle/>
                <a:p>
                  <a:pPr algn="ctr"/>
                  <a:endParaRPr lang="en-US">
                    <a:solidFill>
                      <a:srgbClr val="0070C0"/>
                    </a:solidFill>
                  </a:endParaRPr>
                </a:p>
              </p:txBody>
            </p:sp>
            <p:sp>
              <p:nvSpPr>
                <p:cNvPr id="121" name="Freeform 120"/>
                <p:cNvSpPr>
                  <a:spLocks/>
                </p:cNvSpPr>
                <p:nvPr/>
              </p:nvSpPr>
              <p:spPr bwMode="auto">
                <a:xfrm>
                  <a:off x="2056" y="963"/>
                  <a:ext cx="74" cy="144"/>
                </a:xfrm>
                <a:custGeom>
                  <a:avLst/>
                  <a:gdLst>
                    <a:gd name="T0" fmla="*/ 26 w 74"/>
                    <a:gd name="T1" fmla="*/ 22 h 144"/>
                    <a:gd name="T2" fmla="*/ 26 w 74"/>
                    <a:gd name="T3" fmla="*/ 22 h 144"/>
                    <a:gd name="T4" fmla="*/ 24 w 74"/>
                    <a:gd name="T5" fmla="*/ 15 h 144"/>
                    <a:gd name="T6" fmla="*/ 21 w 74"/>
                    <a:gd name="T7" fmla="*/ 12 h 144"/>
                    <a:gd name="T8" fmla="*/ 19 w 74"/>
                    <a:gd name="T9" fmla="*/ 10 h 144"/>
                    <a:gd name="T10" fmla="*/ 14 w 74"/>
                    <a:gd name="T11" fmla="*/ 7 h 144"/>
                    <a:gd name="T12" fmla="*/ 5 w 74"/>
                    <a:gd name="T13" fmla="*/ 5 h 144"/>
                    <a:gd name="T14" fmla="*/ 2 w 74"/>
                    <a:gd name="T15" fmla="*/ 5 h 144"/>
                    <a:gd name="T16" fmla="*/ 0 w 74"/>
                    <a:gd name="T17" fmla="*/ 3 h 144"/>
                    <a:gd name="T18" fmla="*/ 0 w 74"/>
                    <a:gd name="T19" fmla="*/ 3 h 144"/>
                    <a:gd name="T20" fmla="*/ 2 w 74"/>
                    <a:gd name="T21" fmla="*/ 3 h 144"/>
                    <a:gd name="T22" fmla="*/ 7 w 74"/>
                    <a:gd name="T23" fmla="*/ 0 h 144"/>
                    <a:gd name="T24" fmla="*/ 7 w 74"/>
                    <a:gd name="T25" fmla="*/ 0 h 144"/>
                    <a:gd name="T26" fmla="*/ 36 w 74"/>
                    <a:gd name="T27" fmla="*/ 3 h 144"/>
                    <a:gd name="T28" fmla="*/ 36 w 74"/>
                    <a:gd name="T29" fmla="*/ 3 h 144"/>
                    <a:gd name="T30" fmla="*/ 64 w 74"/>
                    <a:gd name="T31" fmla="*/ 0 h 144"/>
                    <a:gd name="T32" fmla="*/ 64 w 74"/>
                    <a:gd name="T33" fmla="*/ 0 h 144"/>
                    <a:gd name="T34" fmla="*/ 67 w 74"/>
                    <a:gd name="T35" fmla="*/ 3 h 144"/>
                    <a:gd name="T36" fmla="*/ 69 w 74"/>
                    <a:gd name="T37" fmla="*/ 3 h 144"/>
                    <a:gd name="T38" fmla="*/ 69 w 74"/>
                    <a:gd name="T39" fmla="*/ 3 h 144"/>
                    <a:gd name="T40" fmla="*/ 67 w 74"/>
                    <a:gd name="T41" fmla="*/ 5 h 144"/>
                    <a:gd name="T42" fmla="*/ 64 w 74"/>
                    <a:gd name="T43" fmla="*/ 7 h 144"/>
                    <a:gd name="T44" fmla="*/ 60 w 74"/>
                    <a:gd name="T45" fmla="*/ 10 h 144"/>
                    <a:gd name="T46" fmla="*/ 55 w 74"/>
                    <a:gd name="T47" fmla="*/ 10 h 144"/>
                    <a:gd name="T48" fmla="*/ 52 w 74"/>
                    <a:gd name="T49" fmla="*/ 12 h 144"/>
                    <a:gd name="T50" fmla="*/ 50 w 74"/>
                    <a:gd name="T51" fmla="*/ 15 h 144"/>
                    <a:gd name="T52" fmla="*/ 48 w 74"/>
                    <a:gd name="T53" fmla="*/ 19 h 144"/>
                    <a:gd name="T54" fmla="*/ 48 w 74"/>
                    <a:gd name="T55" fmla="*/ 125 h 144"/>
                    <a:gd name="T56" fmla="*/ 48 w 74"/>
                    <a:gd name="T57" fmla="*/ 125 h 144"/>
                    <a:gd name="T58" fmla="*/ 50 w 74"/>
                    <a:gd name="T59" fmla="*/ 130 h 144"/>
                    <a:gd name="T60" fmla="*/ 52 w 74"/>
                    <a:gd name="T61" fmla="*/ 132 h 144"/>
                    <a:gd name="T62" fmla="*/ 57 w 74"/>
                    <a:gd name="T63" fmla="*/ 134 h 144"/>
                    <a:gd name="T64" fmla="*/ 62 w 74"/>
                    <a:gd name="T65" fmla="*/ 137 h 144"/>
                    <a:gd name="T66" fmla="*/ 69 w 74"/>
                    <a:gd name="T67" fmla="*/ 139 h 144"/>
                    <a:gd name="T68" fmla="*/ 72 w 74"/>
                    <a:gd name="T69" fmla="*/ 139 h 144"/>
                    <a:gd name="T70" fmla="*/ 74 w 74"/>
                    <a:gd name="T71" fmla="*/ 141 h 144"/>
                    <a:gd name="T72" fmla="*/ 74 w 74"/>
                    <a:gd name="T73" fmla="*/ 141 h 144"/>
                    <a:gd name="T74" fmla="*/ 72 w 74"/>
                    <a:gd name="T75" fmla="*/ 144 h 144"/>
                    <a:gd name="T76" fmla="*/ 69 w 74"/>
                    <a:gd name="T77" fmla="*/ 144 h 144"/>
                    <a:gd name="T78" fmla="*/ 69 w 74"/>
                    <a:gd name="T79" fmla="*/ 144 h 144"/>
                    <a:gd name="T80" fmla="*/ 40 w 74"/>
                    <a:gd name="T81" fmla="*/ 141 h 144"/>
                    <a:gd name="T82" fmla="*/ 40 w 74"/>
                    <a:gd name="T83" fmla="*/ 141 h 144"/>
                    <a:gd name="T84" fmla="*/ 12 w 74"/>
                    <a:gd name="T85" fmla="*/ 144 h 144"/>
                    <a:gd name="T86" fmla="*/ 12 w 74"/>
                    <a:gd name="T87" fmla="*/ 144 h 144"/>
                    <a:gd name="T88" fmla="*/ 7 w 74"/>
                    <a:gd name="T89" fmla="*/ 144 h 144"/>
                    <a:gd name="T90" fmla="*/ 7 w 74"/>
                    <a:gd name="T91" fmla="*/ 141 h 144"/>
                    <a:gd name="T92" fmla="*/ 7 w 74"/>
                    <a:gd name="T93" fmla="*/ 141 h 144"/>
                    <a:gd name="T94" fmla="*/ 7 w 74"/>
                    <a:gd name="T95" fmla="*/ 139 h 144"/>
                    <a:gd name="T96" fmla="*/ 12 w 74"/>
                    <a:gd name="T97" fmla="*/ 139 h 144"/>
                    <a:gd name="T98" fmla="*/ 17 w 74"/>
                    <a:gd name="T99" fmla="*/ 137 h 144"/>
                    <a:gd name="T100" fmla="*/ 21 w 74"/>
                    <a:gd name="T101" fmla="*/ 134 h 144"/>
                    <a:gd name="T102" fmla="*/ 24 w 74"/>
                    <a:gd name="T103" fmla="*/ 134 h 144"/>
                    <a:gd name="T104" fmla="*/ 24 w 74"/>
                    <a:gd name="T105" fmla="*/ 130 h 144"/>
                    <a:gd name="T106" fmla="*/ 26 w 74"/>
                    <a:gd name="T107" fmla="*/ 125 h 144"/>
                    <a:gd name="T108" fmla="*/ 26 w 74"/>
                    <a:gd name="T109" fmla="*/ 22 h 144"/>
                    <a:gd name="T110" fmla="*/ 26 w 74"/>
                    <a:gd name="T111" fmla="*/ 22 h 14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74"/>
                    <a:gd name="T169" fmla="*/ 0 h 144"/>
                    <a:gd name="T170" fmla="*/ 74 w 74"/>
                    <a:gd name="T171" fmla="*/ 144 h 14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74" h="144">
                      <a:moveTo>
                        <a:pt x="26" y="22"/>
                      </a:moveTo>
                      <a:lnTo>
                        <a:pt x="26" y="22"/>
                      </a:lnTo>
                      <a:lnTo>
                        <a:pt x="24" y="15"/>
                      </a:lnTo>
                      <a:lnTo>
                        <a:pt x="21" y="12"/>
                      </a:lnTo>
                      <a:lnTo>
                        <a:pt x="19" y="10"/>
                      </a:lnTo>
                      <a:lnTo>
                        <a:pt x="14" y="7"/>
                      </a:lnTo>
                      <a:lnTo>
                        <a:pt x="5" y="5"/>
                      </a:lnTo>
                      <a:lnTo>
                        <a:pt x="2" y="5"/>
                      </a:lnTo>
                      <a:lnTo>
                        <a:pt x="0" y="3"/>
                      </a:lnTo>
                      <a:lnTo>
                        <a:pt x="2" y="3"/>
                      </a:lnTo>
                      <a:lnTo>
                        <a:pt x="7" y="0"/>
                      </a:lnTo>
                      <a:lnTo>
                        <a:pt x="36" y="3"/>
                      </a:lnTo>
                      <a:lnTo>
                        <a:pt x="64" y="0"/>
                      </a:lnTo>
                      <a:lnTo>
                        <a:pt x="67" y="3"/>
                      </a:lnTo>
                      <a:lnTo>
                        <a:pt x="69" y="3"/>
                      </a:lnTo>
                      <a:lnTo>
                        <a:pt x="67" y="5"/>
                      </a:lnTo>
                      <a:lnTo>
                        <a:pt x="64" y="7"/>
                      </a:lnTo>
                      <a:lnTo>
                        <a:pt x="60" y="10"/>
                      </a:lnTo>
                      <a:lnTo>
                        <a:pt x="55" y="10"/>
                      </a:lnTo>
                      <a:lnTo>
                        <a:pt x="52" y="12"/>
                      </a:lnTo>
                      <a:lnTo>
                        <a:pt x="50" y="15"/>
                      </a:lnTo>
                      <a:lnTo>
                        <a:pt x="48" y="19"/>
                      </a:lnTo>
                      <a:lnTo>
                        <a:pt x="48" y="125"/>
                      </a:lnTo>
                      <a:lnTo>
                        <a:pt x="50" y="130"/>
                      </a:lnTo>
                      <a:lnTo>
                        <a:pt x="52" y="132"/>
                      </a:lnTo>
                      <a:lnTo>
                        <a:pt x="57" y="134"/>
                      </a:lnTo>
                      <a:lnTo>
                        <a:pt x="62" y="137"/>
                      </a:lnTo>
                      <a:lnTo>
                        <a:pt x="69" y="139"/>
                      </a:lnTo>
                      <a:lnTo>
                        <a:pt x="72" y="139"/>
                      </a:lnTo>
                      <a:lnTo>
                        <a:pt x="74" y="141"/>
                      </a:lnTo>
                      <a:lnTo>
                        <a:pt x="72" y="144"/>
                      </a:lnTo>
                      <a:lnTo>
                        <a:pt x="69" y="144"/>
                      </a:lnTo>
                      <a:lnTo>
                        <a:pt x="40" y="141"/>
                      </a:lnTo>
                      <a:lnTo>
                        <a:pt x="12" y="144"/>
                      </a:lnTo>
                      <a:lnTo>
                        <a:pt x="7" y="144"/>
                      </a:lnTo>
                      <a:lnTo>
                        <a:pt x="7" y="141"/>
                      </a:lnTo>
                      <a:lnTo>
                        <a:pt x="7" y="139"/>
                      </a:lnTo>
                      <a:lnTo>
                        <a:pt x="12" y="139"/>
                      </a:lnTo>
                      <a:lnTo>
                        <a:pt x="17" y="137"/>
                      </a:lnTo>
                      <a:lnTo>
                        <a:pt x="21" y="134"/>
                      </a:lnTo>
                      <a:lnTo>
                        <a:pt x="24" y="134"/>
                      </a:lnTo>
                      <a:lnTo>
                        <a:pt x="24" y="130"/>
                      </a:lnTo>
                      <a:lnTo>
                        <a:pt x="26" y="125"/>
                      </a:lnTo>
                      <a:lnTo>
                        <a:pt x="26" y="22"/>
                      </a:lnTo>
                      <a:close/>
                    </a:path>
                  </a:pathLst>
                </a:custGeom>
                <a:solidFill>
                  <a:schemeClr val="bg1"/>
                </a:solidFill>
                <a:ln w="9525">
                  <a:noFill/>
                  <a:round/>
                  <a:headEnd/>
                  <a:tailEnd/>
                </a:ln>
              </p:spPr>
              <p:txBody>
                <a:bodyPr/>
                <a:lstStyle/>
                <a:p>
                  <a:pPr algn="ctr"/>
                  <a:endParaRPr lang="en-US">
                    <a:solidFill>
                      <a:srgbClr val="0070C0"/>
                    </a:solidFill>
                  </a:endParaRPr>
                </a:p>
              </p:txBody>
            </p:sp>
            <p:sp>
              <p:nvSpPr>
                <p:cNvPr id="122" name="Freeform 121"/>
                <p:cNvSpPr>
                  <a:spLocks/>
                </p:cNvSpPr>
                <p:nvPr/>
              </p:nvSpPr>
              <p:spPr bwMode="auto">
                <a:xfrm>
                  <a:off x="2161" y="963"/>
                  <a:ext cx="177" cy="144"/>
                </a:xfrm>
                <a:custGeom>
                  <a:avLst/>
                  <a:gdLst>
                    <a:gd name="T0" fmla="*/ 144 w 177"/>
                    <a:gd name="T1" fmla="*/ 31 h 144"/>
                    <a:gd name="T2" fmla="*/ 142 w 177"/>
                    <a:gd name="T3" fmla="*/ 15 h 144"/>
                    <a:gd name="T4" fmla="*/ 130 w 177"/>
                    <a:gd name="T5" fmla="*/ 10 h 144"/>
                    <a:gd name="T6" fmla="*/ 118 w 177"/>
                    <a:gd name="T7" fmla="*/ 5 h 144"/>
                    <a:gd name="T8" fmla="*/ 115 w 177"/>
                    <a:gd name="T9" fmla="*/ 3 h 144"/>
                    <a:gd name="T10" fmla="*/ 120 w 177"/>
                    <a:gd name="T11" fmla="*/ 0 h 144"/>
                    <a:gd name="T12" fmla="*/ 149 w 177"/>
                    <a:gd name="T13" fmla="*/ 3 h 144"/>
                    <a:gd name="T14" fmla="*/ 163 w 177"/>
                    <a:gd name="T15" fmla="*/ 3 h 144"/>
                    <a:gd name="T16" fmla="*/ 173 w 177"/>
                    <a:gd name="T17" fmla="*/ 0 h 144"/>
                    <a:gd name="T18" fmla="*/ 177 w 177"/>
                    <a:gd name="T19" fmla="*/ 3 h 144"/>
                    <a:gd name="T20" fmla="*/ 175 w 177"/>
                    <a:gd name="T21" fmla="*/ 5 h 144"/>
                    <a:gd name="T22" fmla="*/ 168 w 177"/>
                    <a:gd name="T23" fmla="*/ 10 h 144"/>
                    <a:gd name="T24" fmla="*/ 158 w 177"/>
                    <a:gd name="T25" fmla="*/ 15 h 144"/>
                    <a:gd name="T26" fmla="*/ 156 w 177"/>
                    <a:gd name="T27" fmla="*/ 29 h 144"/>
                    <a:gd name="T28" fmla="*/ 156 w 177"/>
                    <a:gd name="T29" fmla="*/ 139 h 144"/>
                    <a:gd name="T30" fmla="*/ 153 w 177"/>
                    <a:gd name="T31" fmla="*/ 144 h 144"/>
                    <a:gd name="T32" fmla="*/ 151 w 177"/>
                    <a:gd name="T33" fmla="*/ 144 h 144"/>
                    <a:gd name="T34" fmla="*/ 146 w 177"/>
                    <a:gd name="T35" fmla="*/ 144 h 144"/>
                    <a:gd name="T36" fmla="*/ 43 w 177"/>
                    <a:gd name="T37" fmla="*/ 34 h 144"/>
                    <a:gd name="T38" fmla="*/ 41 w 177"/>
                    <a:gd name="T39" fmla="*/ 120 h 144"/>
                    <a:gd name="T40" fmla="*/ 43 w 177"/>
                    <a:gd name="T41" fmla="*/ 127 h 144"/>
                    <a:gd name="T42" fmla="*/ 48 w 177"/>
                    <a:gd name="T43" fmla="*/ 134 h 144"/>
                    <a:gd name="T44" fmla="*/ 62 w 177"/>
                    <a:gd name="T45" fmla="*/ 139 h 144"/>
                    <a:gd name="T46" fmla="*/ 67 w 177"/>
                    <a:gd name="T47" fmla="*/ 141 h 144"/>
                    <a:gd name="T48" fmla="*/ 67 w 177"/>
                    <a:gd name="T49" fmla="*/ 144 h 144"/>
                    <a:gd name="T50" fmla="*/ 62 w 177"/>
                    <a:gd name="T51" fmla="*/ 144 h 144"/>
                    <a:gd name="T52" fmla="*/ 36 w 177"/>
                    <a:gd name="T53" fmla="*/ 141 h 144"/>
                    <a:gd name="T54" fmla="*/ 12 w 177"/>
                    <a:gd name="T55" fmla="*/ 144 h 144"/>
                    <a:gd name="T56" fmla="*/ 7 w 177"/>
                    <a:gd name="T57" fmla="*/ 144 h 144"/>
                    <a:gd name="T58" fmla="*/ 5 w 177"/>
                    <a:gd name="T59" fmla="*/ 141 h 144"/>
                    <a:gd name="T60" fmla="*/ 10 w 177"/>
                    <a:gd name="T61" fmla="*/ 137 h 144"/>
                    <a:gd name="T62" fmla="*/ 22 w 177"/>
                    <a:gd name="T63" fmla="*/ 132 h 144"/>
                    <a:gd name="T64" fmla="*/ 27 w 177"/>
                    <a:gd name="T65" fmla="*/ 118 h 144"/>
                    <a:gd name="T66" fmla="*/ 29 w 177"/>
                    <a:gd name="T67" fmla="*/ 29 h 144"/>
                    <a:gd name="T68" fmla="*/ 27 w 177"/>
                    <a:gd name="T69" fmla="*/ 19 h 144"/>
                    <a:gd name="T70" fmla="*/ 19 w 177"/>
                    <a:gd name="T71" fmla="*/ 12 h 144"/>
                    <a:gd name="T72" fmla="*/ 5 w 177"/>
                    <a:gd name="T73" fmla="*/ 5 h 144"/>
                    <a:gd name="T74" fmla="*/ 0 w 177"/>
                    <a:gd name="T75" fmla="*/ 3 h 144"/>
                    <a:gd name="T76" fmla="*/ 0 w 177"/>
                    <a:gd name="T77" fmla="*/ 3 h 144"/>
                    <a:gd name="T78" fmla="*/ 5 w 177"/>
                    <a:gd name="T79" fmla="*/ 0 h 144"/>
                    <a:gd name="T80" fmla="*/ 22 w 177"/>
                    <a:gd name="T81" fmla="*/ 3 h 144"/>
                    <a:gd name="T82" fmla="*/ 39 w 177"/>
                    <a:gd name="T83" fmla="*/ 0 h 144"/>
                    <a:gd name="T84" fmla="*/ 46 w 177"/>
                    <a:gd name="T85" fmla="*/ 3 h 144"/>
                    <a:gd name="T86" fmla="*/ 142 w 177"/>
                    <a:gd name="T87" fmla="*/ 108 h 144"/>
                    <a:gd name="T88" fmla="*/ 144 w 177"/>
                    <a:gd name="T89" fmla="*/ 31 h 14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77"/>
                    <a:gd name="T136" fmla="*/ 0 h 144"/>
                    <a:gd name="T137" fmla="*/ 177 w 177"/>
                    <a:gd name="T138" fmla="*/ 144 h 14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77" h="144">
                      <a:moveTo>
                        <a:pt x="144" y="31"/>
                      </a:moveTo>
                      <a:lnTo>
                        <a:pt x="144" y="31"/>
                      </a:lnTo>
                      <a:lnTo>
                        <a:pt x="144" y="22"/>
                      </a:lnTo>
                      <a:lnTo>
                        <a:pt x="142" y="15"/>
                      </a:lnTo>
                      <a:lnTo>
                        <a:pt x="134" y="12"/>
                      </a:lnTo>
                      <a:lnTo>
                        <a:pt x="130" y="10"/>
                      </a:lnTo>
                      <a:lnTo>
                        <a:pt x="120" y="7"/>
                      </a:lnTo>
                      <a:lnTo>
                        <a:pt x="118" y="5"/>
                      </a:lnTo>
                      <a:lnTo>
                        <a:pt x="115" y="3"/>
                      </a:lnTo>
                      <a:lnTo>
                        <a:pt x="118" y="3"/>
                      </a:lnTo>
                      <a:lnTo>
                        <a:pt x="120" y="0"/>
                      </a:lnTo>
                      <a:lnTo>
                        <a:pt x="149" y="3"/>
                      </a:lnTo>
                      <a:lnTo>
                        <a:pt x="163" y="3"/>
                      </a:lnTo>
                      <a:lnTo>
                        <a:pt x="173" y="0"/>
                      </a:lnTo>
                      <a:lnTo>
                        <a:pt x="175" y="3"/>
                      </a:lnTo>
                      <a:lnTo>
                        <a:pt x="177" y="3"/>
                      </a:lnTo>
                      <a:lnTo>
                        <a:pt x="175" y="5"/>
                      </a:lnTo>
                      <a:lnTo>
                        <a:pt x="175" y="7"/>
                      </a:lnTo>
                      <a:lnTo>
                        <a:pt x="168" y="10"/>
                      </a:lnTo>
                      <a:lnTo>
                        <a:pt x="163" y="12"/>
                      </a:lnTo>
                      <a:lnTo>
                        <a:pt x="158" y="15"/>
                      </a:lnTo>
                      <a:lnTo>
                        <a:pt x="158" y="19"/>
                      </a:lnTo>
                      <a:lnTo>
                        <a:pt x="156" y="29"/>
                      </a:lnTo>
                      <a:lnTo>
                        <a:pt x="156" y="139"/>
                      </a:lnTo>
                      <a:lnTo>
                        <a:pt x="156" y="141"/>
                      </a:lnTo>
                      <a:lnTo>
                        <a:pt x="153" y="144"/>
                      </a:lnTo>
                      <a:lnTo>
                        <a:pt x="151" y="144"/>
                      </a:lnTo>
                      <a:lnTo>
                        <a:pt x="146" y="144"/>
                      </a:lnTo>
                      <a:lnTo>
                        <a:pt x="142" y="139"/>
                      </a:lnTo>
                      <a:lnTo>
                        <a:pt x="43" y="34"/>
                      </a:lnTo>
                      <a:lnTo>
                        <a:pt x="41" y="34"/>
                      </a:lnTo>
                      <a:lnTo>
                        <a:pt x="41" y="120"/>
                      </a:lnTo>
                      <a:lnTo>
                        <a:pt x="43" y="127"/>
                      </a:lnTo>
                      <a:lnTo>
                        <a:pt x="46" y="132"/>
                      </a:lnTo>
                      <a:lnTo>
                        <a:pt x="48" y="134"/>
                      </a:lnTo>
                      <a:lnTo>
                        <a:pt x="55" y="134"/>
                      </a:lnTo>
                      <a:lnTo>
                        <a:pt x="62" y="139"/>
                      </a:lnTo>
                      <a:lnTo>
                        <a:pt x="67" y="139"/>
                      </a:lnTo>
                      <a:lnTo>
                        <a:pt x="67" y="141"/>
                      </a:lnTo>
                      <a:lnTo>
                        <a:pt x="67" y="144"/>
                      </a:lnTo>
                      <a:lnTo>
                        <a:pt x="65" y="144"/>
                      </a:lnTo>
                      <a:lnTo>
                        <a:pt x="62" y="144"/>
                      </a:lnTo>
                      <a:lnTo>
                        <a:pt x="36" y="141"/>
                      </a:lnTo>
                      <a:lnTo>
                        <a:pt x="12" y="144"/>
                      </a:lnTo>
                      <a:lnTo>
                        <a:pt x="7" y="144"/>
                      </a:lnTo>
                      <a:lnTo>
                        <a:pt x="5" y="141"/>
                      </a:lnTo>
                      <a:lnTo>
                        <a:pt x="7" y="139"/>
                      </a:lnTo>
                      <a:lnTo>
                        <a:pt x="10" y="137"/>
                      </a:lnTo>
                      <a:lnTo>
                        <a:pt x="17" y="134"/>
                      </a:lnTo>
                      <a:lnTo>
                        <a:pt x="22" y="132"/>
                      </a:lnTo>
                      <a:lnTo>
                        <a:pt x="24" y="125"/>
                      </a:lnTo>
                      <a:lnTo>
                        <a:pt x="27" y="118"/>
                      </a:lnTo>
                      <a:lnTo>
                        <a:pt x="29" y="108"/>
                      </a:lnTo>
                      <a:lnTo>
                        <a:pt x="29" y="29"/>
                      </a:lnTo>
                      <a:lnTo>
                        <a:pt x="27" y="19"/>
                      </a:lnTo>
                      <a:lnTo>
                        <a:pt x="24" y="15"/>
                      </a:lnTo>
                      <a:lnTo>
                        <a:pt x="19" y="12"/>
                      </a:lnTo>
                      <a:lnTo>
                        <a:pt x="15" y="10"/>
                      </a:lnTo>
                      <a:lnTo>
                        <a:pt x="5" y="5"/>
                      </a:lnTo>
                      <a:lnTo>
                        <a:pt x="0" y="5"/>
                      </a:lnTo>
                      <a:lnTo>
                        <a:pt x="0" y="3"/>
                      </a:lnTo>
                      <a:lnTo>
                        <a:pt x="5" y="0"/>
                      </a:lnTo>
                      <a:lnTo>
                        <a:pt x="12" y="3"/>
                      </a:lnTo>
                      <a:lnTo>
                        <a:pt x="22" y="3"/>
                      </a:lnTo>
                      <a:lnTo>
                        <a:pt x="39" y="0"/>
                      </a:lnTo>
                      <a:lnTo>
                        <a:pt x="46" y="3"/>
                      </a:lnTo>
                      <a:lnTo>
                        <a:pt x="48" y="5"/>
                      </a:lnTo>
                      <a:lnTo>
                        <a:pt x="142" y="108"/>
                      </a:lnTo>
                      <a:lnTo>
                        <a:pt x="144" y="106"/>
                      </a:lnTo>
                      <a:lnTo>
                        <a:pt x="144" y="31"/>
                      </a:lnTo>
                      <a:close/>
                    </a:path>
                  </a:pathLst>
                </a:custGeom>
                <a:solidFill>
                  <a:schemeClr val="bg1"/>
                </a:solidFill>
                <a:ln w="9525">
                  <a:noFill/>
                  <a:round/>
                  <a:headEnd/>
                  <a:tailEnd/>
                </a:ln>
              </p:spPr>
              <p:txBody>
                <a:bodyPr/>
                <a:lstStyle/>
                <a:p>
                  <a:pPr algn="ctr"/>
                  <a:endParaRPr lang="en-US">
                    <a:solidFill>
                      <a:srgbClr val="0070C0"/>
                    </a:solidFill>
                  </a:endParaRPr>
                </a:p>
              </p:txBody>
            </p:sp>
            <p:sp>
              <p:nvSpPr>
                <p:cNvPr id="123" name="Freeform 122"/>
                <p:cNvSpPr>
                  <a:spLocks/>
                </p:cNvSpPr>
                <p:nvPr/>
              </p:nvSpPr>
              <p:spPr bwMode="auto">
                <a:xfrm>
                  <a:off x="2367" y="963"/>
                  <a:ext cx="125" cy="144"/>
                </a:xfrm>
                <a:custGeom>
                  <a:avLst/>
                  <a:gdLst>
                    <a:gd name="T0" fmla="*/ 43 w 125"/>
                    <a:gd name="T1" fmla="*/ 122 h 144"/>
                    <a:gd name="T2" fmla="*/ 48 w 125"/>
                    <a:gd name="T3" fmla="*/ 130 h 144"/>
                    <a:gd name="T4" fmla="*/ 58 w 125"/>
                    <a:gd name="T5" fmla="*/ 132 h 144"/>
                    <a:gd name="T6" fmla="*/ 70 w 125"/>
                    <a:gd name="T7" fmla="*/ 134 h 144"/>
                    <a:gd name="T8" fmla="*/ 96 w 125"/>
                    <a:gd name="T9" fmla="*/ 130 h 144"/>
                    <a:gd name="T10" fmla="*/ 113 w 125"/>
                    <a:gd name="T11" fmla="*/ 122 h 144"/>
                    <a:gd name="T12" fmla="*/ 122 w 125"/>
                    <a:gd name="T13" fmla="*/ 110 h 144"/>
                    <a:gd name="T14" fmla="*/ 125 w 125"/>
                    <a:gd name="T15" fmla="*/ 110 h 144"/>
                    <a:gd name="T16" fmla="*/ 125 w 125"/>
                    <a:gd name="T17" fmla="*/ 115 h 144"/>
                    <a:gd name="T18" fmla="*/ 125 w 125"/>
                    <a:gd name="T19" fmla="*/ 118 h 144"/>
                    <a:gd name="T20" fmla="*/ 120 w 125"/>
                    <a:gd name="T21" fmla="*/ 132 h 144"/>
                    <a:gd name="T22" fmla="*/ 113 w 125"/>
                    <a:gd name="T23" fmla="*/ 139 h 144"/>
                    <a:gd name="T24" fmla="*/ 103 w 125"/>
                    <a:gd name="T25" fmla="*/ 144 h 144"/>
                    <a:gd name="T26" fmla="*/ 89 w 125"/>
                    <a:gd name="T27" fmla="*/ 144 h 144"/>
                    <a:gd name="T28" fmla="*/ 50 w 125"/>
                    <a:gd name="T29" fmla="*/ 141 h 144"/>
                    <a:gd name="T30" fmla="*/ 7 w 125"/>
                    <a:gd name="T31" fmla="*/ 144 h 144"/>
                    <a:gd name="T32" fmla="*/ 3 w 125"/>
                    <a:gd name="T33" fmla="*/ 144 h 144"/>
                    <a:gd name="T34" fmla="*/ 3 w 125"/>
                    <a:gd name="T35" fmla="*/ 141 h 144"/>
                    <a:gd name="T36" fmla="*/ 3 w 125"/>
                    <a:gd name="T37" fmla="*/ 139 h 144"/>
                    <a:gd name="T38" fmla="*/ 12 w 125"/>
                    <a:gd name="T39" fmla="*/ 137 h 144"/>
                    <a:gd name="T40" fmla="*/ 19 w 125"/>
                    <a:gd name="T41" fmla="*/ 132 h 144"/>
                    <a:gd name="T42" fmla="*/ 22 w 125"/>
                    <a:gd name="T43" fmla="*/ 122 h 144"/>
                    <a:gd name="T44" fmla="*/ 22 w 125"/>
                    <a:gd name="T45" fmla="*/ 24 h 144"/>
                    <a:gd name="T46" fmla="*/ 19 w 125"/>
                    <a:gd name="T47" fmla="*/ 12 h 144"/>
                    <a:gd name="T48" fmla="*/ 10 w 125"/>
                    <a:gd name="T49" fmla="*/ 10 h 144"/>
                    <a:gd name="T50" fmla="*/ 3 w 125"/>
                    <a:gd name="T51" fmla="*/ 5 h 144"/>
                    <a:gd name="T52" fmla="*/ 0 w 125"/>
                    <a:gd name="T53" fmla="*/ 3 h 144"/>
                    <a:gd name="T54" fmla="*/ 5 w 125"/>
                    <a:gd name="T55" fmla="*/ 0 h 144"/>
                    <a:gd name="T56" fmla="*/ 58 w 125"/>
                    <a:gd name="T57" fmla="*/ 3 h 144"/>
                    <a:gd name="T58" fmla="*/ 113 w 125"/>
                    <a:gd name="T59" fmla="*/ 0 h 144"/>
                    <a:gd name="T60" fmla="*/ 115 w 125"/>
                    <a:gd name="T61" fmla="*/ 3 h 144"/>
                    <a:gd name="T62" fmla="*/ 115 w 125"/>
                    <a:gd name="T63" fmla="*/ 3 h 144"/>
                    <a:gd name="T64" fmla="*/ 115 w 125"/>
                    <a:gd name="T65" fmla="*/ 31 h 144"/>
                    <a:gd name="T66" fmla="*/ 113 w 125"/>
                    <a:gd name="T67" fmla="*/ 36 h 144"/>
                    <a:gd name="T68" fmla="*/ 110 w 125"/>
                    <a:gd name="T69" fmla="*/ 36 h 144"/>
                    <a:gd name="T70" fmla="*/ 108 w 125"/>
                    <a:gd name="T71" fmla="*/ 27 h 144"/>
                    <a:gd name="T72" fmla="*/ 106 w 125"/>
                    <a:gd name="T73" fmla="*/ 22 h 144"/>
                    <a:gd name="T74" fmla="*/ 101 w 125"/>
                    <a:gd name="T75" fmla="*/ 17 h 144"/>
                    <a:gd name="T76" fmla="*/ 84 w 125"/>
                    <a:gd name="T77" fmla="*/ 12 h 144"/>
                    <a:gd name="T78" fmla="*/ 70 w 125"/>
                    <a:gd name="T79" fmla="*/ 12 h 144"/>
                    <a:gd name="T80" fmla="*/ 50 w 125"/>
                    <a:gd name="T81" fmla="*/ 12 h 144"/>
                    <a:gd name="T82" fmla="*/ 48 w 125"/>
                    <a:gd name="T83" fmla="*/ 15 h 144"/>
                    <a:gd name="T84" fmla="*/ 43 w 125"/>
                    <a:gd name="T85" fmla="*/ 19 h 144"/>
                    <a:gd name="T86" fmla="*/ 74 w 125"/>
                    <a:gd name="T87" fmla="*/ 62 h 144"/>
                    <a:gd name="T88" fmla="*/ 82 w 125"/>
                    <a:gd name="T89" fmla="*/ 62 h 144"/>
                    <a:gd name="T90" fmla="*/ 89 w 125"/>
                    <a:gd name="T91" fmla="*/ 58 h 144"/>
                    <a:gd name="T92" fmla="*/ 96 w 125"/>
                    <a:gd name="T93" fmla="*/ 48 h 144"/>
                    <a:gd name="T94" fmla="*/ 98 w 125"/>
                    <a:gd name="T95" fmla="*/ 46 h 144"/>
                    <a:gd name="T96" fmla="*/ 101 w 125"/>
                    <a:gd name="T97" fmla="*/ 46 h 144"/>
                    <a:gd name="T98" fmla="*/ 101 w 125"/>
                    <a:gd name="T99" fmla="*/ 48 h 144"/>
                    <a:gd name="T100" fmla="*/ 101 w 125"/>
                    <a:gd name="T101" fmla="*/ 65 h 144"/>
                    <a:gd name="T102" fmla="*/ 101 w 125"/>
                    <a:gd name="T103" fmla="*/ 91 h 144"/>
                    <a:gd name="T104" fmla="*/ 98 w 125"/>
                    <a:gd name="T105" fmla="*/ 98 h 144"/>
                    <a:gd name="T106" fmla="*/ 96 w 125"/>
                    <a:gd name="T107" fmla="*/ 96 h 144"/>
                    <a:gd name="T108" fmla="*/ 91 w 125"/>
                    <a:gd name="T109" fmla="*/ 86 h 144"/>
                    <a:gd name="T110" fmla="*/ 86 w 125"/>
                    <a:gd name="T111" fmla="*/ 77 h 144"/>
                    <a:gd name="T112" fmla="*/ 74 w 125"/>
                    <a:gd name="T113" fmla="*/ 74 h 144"/>
                    <a:gd name="T114" fmla="*/ 43 w 125"/>
                    <a:gd name="T115" fmla="*/ 122 h 14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25"/>
                    <a:gd name="T175" fmla="*/ 0 h 144"/>
                    <a:gd name="T176" fmla="*/ 125 w 125"/>
                    <a:gd name="T177" fmla="*/ 144 h 14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25" h="144">
                      <a:moveTo>
                        <a:pt x="43" y="122"/>
                      </a:moveTo>
                      <a:lnTo>
                        <a:pt x="43" y="122"/>
                      </a:lnTo>
                      <a:lnTo>
                        <a:pt x="46" y="127"/>
                      </a:lnTo>
                      <a:lnTo>
                        <a:pt x="48" y="130"/>
                      </a:lnTo>
                      <a:lnTo>
                        <a:pt x="50" y="132"/>
                      </a:lnTo>
                      <a:lnTo>
                        <a:pt x="58" y="132"/>
                      </a:lnTo>
                      <a:lnTo>
                        <a:pt x="70" y="134"/>
                      </a:lnTo>
                      <a:lnTo>
                        <a:pt x="84" y="132"/>
                      </a:lnTo>
                      <a:lnTo>
                        <a:pt x="96" y="130"/>
                      </a:lnTo>
                      <a:lnTo>
                        <a:pt x="106" y="125"/>
                      </a:lnTo>
                      <a:lnTo>
                        <a:pt x="113" y="122"/>
                      </a:lnTo>
                      <a:lnTo>
                        <a:pt x="120" y="115"/>
                      </a:lnTo>
                      <a:lnTo>
                        <a:pt x="122" y="110"/>
                      </a:lnTo>
                      <a:lnTo>
                        <a:pt x="125" y="110"/>
                      </a:lnTo>
                      <a:lnTo>
                        <a:pt x="125" y="115"/>
                      </a:lnTo>
                      <a:lnTo>
                        <a:pt x="125" y="118"/>
                      </a:lnTo>
                      <a:lnTo>
                        <a:pt x="122" y="125"/>
                      </a:lnTo>
                      <a:lnTo>
                        <a:pt x="120" y="132"/>
                      </a:lnTo>
                      <a:lnTo>
                        <a:pt x="113" y="139"/>
                      </a:lnTo>
                      <a:lnTo>
                        <a:pt x="108" y="141"/>
                      </a:lnTo>
                      <a:lnTo>
                        <a:pt x="103" y="144"/>
                      </a:lnTo>
                      <a:lnTo>
                        <a:pt x="98" y="144"/>
                      </a:lnTo>
                      <a:lnTo>
                        <a:pt x="89" y="144"/>
                      </a:lnTo>
                      <a:lnTo>
                        <a:pt x="50" y="141"/>
                      </a:lnTo>
                      <a:lnTo>
                        <a:pt x="7" y="144"/>
                      </a:lnTo>
                      <a:lnTo>
                        <a:pt x="3" y="144"/>
                      </a:lnTo>
                      <a:lnTo>
                        <a:pt x="3" y="141"/>
                      </a:lnTo>
                      <a:lnTo>
                        <a:pt x="3" y="139"/>
                      </a:lnTo>
                      <a:lnTo>
                        <a:pt x="5" y="139"/>
                      </a:lnTo>
                      <a:lnTo>
                        <a:pt x="12" y="137"/>
                      </a:lnTo>
                      <a:lnTo>
                        <a:pt x="15" y="134"/>
                      </a:lnTo>
                      <a:lnTo>
                        <a:pt x="19" y="132"/>
                      </a:lnTo>
                      <a:lnTo>
                        <a:pt x="19" y="127"/>
                      </a:lnTo>
                      <a:lnTo>
                        <a:pt x="22" y="122"/>
                      </a:lnTo>
                      <a:lnTo>
                        <a:pt x="22" y="24"/>
                      </a:lnTo>
                      <a:lnTo>
                        <a:pt x="19" y="17"/>
                      </a:lnTo>
                      <a:lnTo>
                        <a:pt x="19" y="12"/>
                      </a:lnTo>
                      <a:lnTo>
                        <a:pt x="15" y="12"/>
                      </a:lnTo>
                      <a:lnTo>
                        <a:pt x="10" y="10"/>
                      </a:lnTo>
                      <a:lnTo>
                        <a:pt x="3" y="7"/>
                      </a:lnTo>
                      <a:lnTo>
                        <a:pt x="3" y="5"/>
                      </a:lnTo>
                      <a:lnTo>
                        <a:pt x="0" y="3"/>
                      </a:lnTo>
                      <a:lnTo>
                        <a:pt x="3" y="3"/>
                      </a:lnTo>
                      <a:lnTo>
                        <a:pt x="5" y="0"/>
                      </a:lnTo>
                      <a:lnTo>
                        <a:pt x="58" y="3"/>
                      </a:lnTo>
                      <a:lnTo>
                        <a:pt x="113" y="0"/>
                      </a:lnTo>
                      <a:lnTo>
                        <a:pt x="115" y="3"/>
                      </a:lnTo>
                      <a:lnTo>
                        <a:pt x="115" y="31"/>
                      </a:lnTo>
                      <a:lnTo>
                        <a:pt x="115" y="36"/>
                      </a:lnTo>
                      <a:lnTo>
                        <a:pt x="113" y="36"/>
                      </a:lnTo>
                      <a:lnTo>
                        <a:pt x="110" y="36"/>
                      </a:lnTo>
                      <a:lnTo>
                        <a:pt x="108" y="34"/>
                      </a:lnTo>
                      <a:lnTo>
                        <a:pt x="108" y="27"/>
                      </a:lnTo>
                      <a:lnTo>
                        <a:pt x="106" y="22"/>
                      </a:lnTo>
                      <a:lnTo>
                        <a:pt x="106" y="19"/>
                      </a:lnTo>
                      <a:lnTo>
                        <a:pt x="101" y="17"/>
                      </a:lnTo>
                      <a:lnTo>
                        <a:pt x="98" y="15"/>
                      </a:lnTo>
                      <a:lnTo>
                        <a:pt x="84" y="12"/>
                      </a:lnTo>
                      <a:lnTo>
                        <a:pt x="70" y="12"/>
                      </a:lnTo>
                      <a:lnTo>
                        <a:pt x="60" y="12"/>
                      </a:lnTo>
                      <a:lnTo>
                        <a:pt x="50" y="12"/>
                      </a:lnTo>
                      <a:lnTo>
                        <a:pt x="48" y="12"/>
                      </a:lnTo>
                      <a:lnTo>
                        <a:pt x="48" y="15"/>
                      </a:lnTo>
                      <a:lnTo>
                        <a:pt x="46" y="17"/>
                      </a:lnTo>
                      <a:lnTo>
                        <a:pt x="43" y="19"/>
                      </a:lnTo>
                      <a:lnTo>
                        <a:pt x="43" y="62"/>
                      </a:lnTo>
                      <a:lnTo>
                        <a:pt x="74" y="62"/>
                      </a:lnTo>
                      <a:lnTo>
                        <a:pt x="82" y="62"/>
                      </a:lnTo>
                      <a:lnTo>
                        <a:pt x="86" y="60"/>
                      </a:lnTo>
                      <a:lnTo>
                        <a:pt x="89" y="58"/>
                      </a:lnTo>
                      <a:lnTo>
                        <a:pt x="91" y="53"/>
                      </a:lnTo>
                      <a:lnTo>
                        <a:pt x="96" y="48"/>
                      </a:lnTo>
                      <a:lnTo>
                        <a:pt x="96" y="46"/>
                      </a:lnTo>
                      <a:lnTo>
                        <a:pt x="98" y="46"/>
                      </a:lnTo>
                      <a:lnTo>
                        <a:pt x="101" y="46"/>
                      </a:lnTo>
                      <a:lnTo>
                        <a:pt x="101" y="48"/>
                      </a:lnTo>
                      <a:lnTo>
                        <a:pt x="101" y="65"/>
                      </a:lnTo>
                      <a:lnTo>
                        <a:pt x="101" y="91"/>
                      </a:lnTo>
                      <a:lnTo>
                        <a:pt x="101" y="96"/>
                      </a:lnTo>
                      <a:lnTo>
                        <a:pt x="98" y="98"/>
                      </a:lnTo>
                      <a:lnTo>
                        <a:pt x="96" y="96"/>
                      </a:lnTo>
                      <a:lnTo>
                        <a:pt x="94" y="94"/>
                      </a:lnTo>
                      <a:lnTo>
                        <a:pt x="91" y="86"/>
                      </a:lnTo>
                      <a:lnTo>
                        <a:pt x="89" y="82"/>
                      </a:lnTo>
                      <a:lnTo>
                        <a:pt x="86" y="77"/>
                      </a:lnTo>
                      <a:lnTo>
                        <a:pt x="82" y="77"/>
                      </a:lnTo>
                      <a:lnTo>
                        <a:pt x="74" y="74"/>
                      </a:lnTo>
                      <a:lnTo>
                        <a:pt x="43" y="74"/>
                      </a:lnTo>
                      <a:lnTo>
                        <a:pt x="43" y="122"/>
                      </a:lnTo>
                      <a:close/>
                    </a:path>
                  </a:pathLst>
                </a:custGeom>
                <a:solidFill>
                  <a:schemeClr val="bg1"/>
                </a:solidFill>
                <a:ln w="9525">
                  <a:noFill/>
                  <a:round/>
                  <a:headEnd/>
                  <a:tailEnd/>
                </a:ln>
              </p:spPr>
              <p:txBody>
                <a:bodyPr/>
                <a:lstStyle/>
                <a:p>
                  <a:pPr algn="ctr"/>
                  <a:endParaRPr lang="en-US">
                    <a:solidFill>
                      <a:srgbClr val="0070C0"/>
                    </a:solidFill>
                  </a:endParaRPr>
                </a:p>
              </p:txBody>
            </p:sp>
            <p:sp>
              <p:nvSpPr>
                <p:cNvPr id="124" name="Freeform 123"/>
                <p:cNvSpPr>
                  <a:spLocks/>
                </p:cNvSpPr>
                <p:nvPr/>
              </p:nvSpPr>
              <p:spPr bwMode="auto">
                <a:xfrm>
                  <a:off x="1220" y="797"/>
                  <a:ext cx="69" cy="98"/>
                </a:xfrm>
                <a:custGeom>
                  <a:avLst/>
                  <a:gdLst>
                    <a:gd name="T0" fmla="*/ 52 w 69"/>
                    <a:gd name="T1" fmla="*/ 2 h 98"/>
                    <a:gd name="T2" fmla="*/ 60 w 69"/>
                    <a:gd name="T3" fmla="*/ 5 h 98"/>
                    <a:gd name="T4" fmla="*/ 64 w 69"/>
                    <a:gd name="T5" fmla="*/ 2 h 98"/>
                    <a:gd name="T6" fmla="*/ 67 w 69"/>
                    <a:gd name="T7" fmla="*/ 2 h 98"/>
                    <a:gd name="T8" fmla="*/ 67 w 69"/>
                    <a:gd name="T9" fmla="*/ 2 h 98"/>
                    <a:gd name="T10" fmla="*/ 67 w 69"/>
                    <a:gd name="T11" fmla="*/ 2 h 98"/>
                    <a:gd name="T12" fmla="*/ 67 w 69"/>
                    <a:gd name="T13" fmla="*/ 17 h 98"/>
                    <a:gd name="T14" fmla="*/ 67 w 69"/>
                    <a:gd name="T15" fmla="*/ 31 h 98"/>
                    <a:gd name="T16" fmla="*/ 64 w 69"/>
                    <a:gd name="T17" fmla="*/ 33 h 98"/>
                    <a:gd name="T18" fmla="*/ 64 w 69"/>
                    <a:gd name="T19" fmla="*/ 31 h 98"/>
                    <a:gd name="T20" fmla="*/ 62 w 69"/>
                    <a:gd name="T21" fmla="*/ 29 h 98"/>
                    <a:gd name="T22" fmla="*/ 55 w 69"/>
                    <a:gd name="T23" fmla="*/ 12 h 98"/>
                    <a:gd name="T24" fmla="*/ 48 w 69"/>
                    <a:gd name="T25" fmla="*/ 7 h 98"/>
                    <a:gd name="T26" fmla="*/ 36 w 69"/>
                    <a:gd name="T27" fmla="*/ 5 h 98"/>
                    <a:gd name="T28" fmla="*/ 28 w 69"/>
                    <a:gd name="T29" fmla="*/ 5 h 98"/>
                    <a:gd name="T30" fmla="*/ 19 w 69"/>
                    <a:gd name="T31" fmla="*/ 12 h 98"/>
                    <a:gd name="T32" fmla="*/ 17 w 69"/>
                    <a:gd name="T33" fmla="*/ 19 h 98"/>
                    <a:gd name="T34" fmla="*/ 19 w 69"/>
                    <a:gd name="T35" fmla="*/ 26 h 98"/>
                    <a:gd name="T36" fmla="*/ 26 w 69"/>
                    <a:gd name="T37" fmla="*/ 31 h 98"/>
                    <a:gd name="T38" fmla="*/ 43 w 69"/>
                    <a:gd name="T39" fmla="*/ 40 h 98"/>
                    <a:gd name="T40" fmla="*/ 60 w 69"/>
                    <a:gd name="T41" fmla="*/ 50 h 98"/>
                    <a:gd name="T42" fmla="*/ 67 w 69"/>
                    <a:gd name="T43" fmla="*/ 57 h 98"/>
                    <a:gd name="T44" fmla="*/ 69 w 69"/>
                    <a:gd name="T45" fmla="*/ 67 h 98"/>
                    <a:gd name="T46" fmla="*/ 69 w 69"/>
                    <a:gd name="T47" fmla="*/ 74 h 98"/>
                    <a:gd name="T48" fmla="*/ 64 w 69"/>
                    <a:gd name="T49" fmla="*/ 84 h 98"/>
                    <a:gd name="T50" fmla="*/ 55 w 69"/>
                    <a:gd name="T51" fmla="*/ 91 h 98"/>
                    <a:gd name="T52" fmla="*/ 40 w 69"/>
                    <a:gd name="T53" fmla="*/ 96 h 98"/>
                    <a:gd name="T54" fmla="*/ 33 w 69"/>
                    <a:gd name="T55" fmla="*/ 98 h 98"/>
                    <a:gd name="T56" fmla="*/ 14 w 69"/>
                    <a:gd name="T57" fmla="*/ 93 h 98"/>
                    <a:gd name="T58" fmla="*/ 9 w 69"/>
                    <a:gd name="T59" fmla="*/ 91 h 98"/>
                    <a:gd name="T60" fmla="*/ 5 w 69"/>
                    <a:gd name="T61" fmla="*/ 84 h 98"/>
                    <a:gd name="T62" fmla="*/ 2 w 69"/>
                    <a:gd name="T63" fmla="*/ 74 h 98"/>
                    <a:gd name="T64" fmla="*/ 0 w 69"/>
                    <a:gd name="T65" fmla="*/ 64 h 98"/>
                    <a:gd name="T66" fmla="*/ 2 w 69"/>
                    <a:gd name="T67" fmla="*/ 60 h 98"/>
                    <a:gd name="T68" fmla="*/ 7 w 69"/>
                    <a:gd name="T69" fmla="*/ 62 h 98"/>
                    <a:gd name="T70" fmla="*/ 7 w 69"/>
                    <a:gd name="T71" fmla="*/ 67 h 98"/>
                    <a:gd name="T72" fmla="*/ 17 w 69"/>
                    <a:gd name="T73" fmla="*/ 81 h 98"/>
                    <a:gd name="T74" fmla="*/ 26 w 69"/>
                    <a:gd name="T75" fmla="*/ 88 h 98"/>
                    <a:gd name="T76" fmla="*/ 36 w 69"/>
                    <a:gd name="T77" fmla="*/ 91 h 98"/>
                    <a:gd name="T78" fmla="*/ 45 w 69"/>
                    <a:gd name="T79" fmla="*/ 91 h 98"/>
                    <a:gd name="T80" fmla="*/ 55 w 69"/>
                    <a:gd name="T81" fmla="*/ 81 h 98"/>
                    <a:gd name="T82" fmla="*/ 57 w 69"/>
                    <a:gd name="T83" fmla="*/ 74 h 98"/>
                    <a:gd name="T84" fmla="*/ 57 w 69"/>
                    <a:gd name="T85" fmla="*/ 69 h 98"/>
                    <a:gd name="T86" fmla="*/ 52 w 69"/>
                    <a:gd name="T87" fmla="*/ 62 h 98"/>
                    <a:gd name="T88" fmla="*/ 40 w 69"/>
                    <a:gd name="T89" fmla="*/ 57 h 98"/>
                    <a:gd name="T90" fmla="*/ 21 w 69"/>
                    <a:gd name="T91" fmla="*/ 48 h 98"/>
                    <a:gd name="T92" fmla="*/ 9 w 69"/>
                    <a:gd name="T93" fmla="*/ 40 h 98"/>
                    <a:gd name="T94" fmla="*/ 7 w 69"/>
                    <a:gd name="T95" fmla="*/ 31 h 98"/>
                    <a:gd name="T96" fmla="*/ 5 w 69"/>
                    <a:gd name="T97" fmla="*/ 26 h 98"/>
                    <a:gd name="T98" fmla="*/ 7 w 69"/>
                    <a:gd name="T99" fmla="*/ 17 h 98"/>
                    <a:gd name="T100" fmla="*/ 12 w 69"/>
                    <a:gd name="T101" fmla="*/ 7 h 98"/>
                    <a:gd name="T102" fmla="*/ 24 w 69"/>
                    <a:gd name="T103" fmla="*/ 2 h 98"/>
                    <a:gd name="T104" fmla="*/ 36 w 69"/>
                    <a:gd name="T105" fmla="*/ 0 h 98"/>
                    <a:gd name="T106" fmla="*/ 45 w 69"/>
                    <a:gd name="T107" fmla="*/ 0 h 98"/>
                    <a:gd name="T108" fmla="*/ 52 w 69"/>
                    <a:gd name="T109" fmla="*/ 2 h 9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9"/>
                    <a:gd name="T166" fmla="*/ 0 h 98"/>
                    <a:gd name="T167" fmla="*/ 69 w 69"/>
                    <a:gd name="T168" fmla="*/ 98 h 9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9" h="98">
                      <a:moveTo>
                        <a:pt x="52" y="2"/>
                      </a:moveTo>
                      <a:lnTo>
                        <a:pt x="52" y="2"/>
                      </a:lnTo>
                      <a:lnTo>
                        <a:pt x="60" y="5"/>
                      </a:lnTo>
                      <a:lnTo>
                        <a:pt x="64" y="2"/>
                      </a:lnTo>
                      <a:lnTo>
                        <a:pt x="67" y="2"/>
                      </a:lnTo>
                      <a:lnTo>
                        <a:pt x="67" y="17"/>
                      </a:lnTo>
                      <a:lnTo>
                        <a:pt x="67" y="31"/>
                      </a:lnTo>
                      <a:lnTo>
                        <a:pt x="67" y="33"/>
                      </a:lnTo>
                      <a:lnTo>
                        <a:pt x="64" y="33"/>
                      </a:lnTo>
                      <a:lnTo>
                        <a:pt x="64" y="31"/>
                      </a:lnTo>
                      <a:lnTo>
                        <a:pt x="62" y="29"/>
                      </a:lnTo>
                      <a:lnTo>
                        <a:pt x="60" y="21"/>
                      </a:lnTo>
                      <a:lnTo>
                        <a:pt x="55" y="12"/>
                      </a:lnTo>
                      <a:lnTo>
                        <a:pt x="52" y="9"/>
                      </a:lnTo>
                      <a:lnTo>
                        <a:pt x="48" y="7"/>
                      </a:lnTo>
                      <a:lnTo>
                        <a:pt x="43" y="5"/>
                      </a:lnTo>
                      <a:lnTo>
                        <a:pt x="36" y="5"/>
                      </a:lnTo>
                      <a:lnTo>
                        <a:pt x="28" y="5"/>
                      </a:lnTo>
                      <a:lnTo>
                        <a:pt x="24" y="9"/>
                      </a:lnTo>
                      <a:lnTo>
                        <a:pt x="19" y="12"/>
                      </a:lnTo>
                      <a:lnTo>
                        <a:pt x="17" y="19"/>
                      </a:lnTo>
                      <a:lnTo>
                        <a:pt x="17" y="24"/>
                      </a:lnTo>
                      <a:lnTo>
                        <a:pt x="19" y="26"/>
                      </a:lnTo>
                      <a:lnTo>
                        <a:pt x="21" y="29"/>
                      </a:lnTo>
                      <a:lnTo>
                        <a:pt x="26" y="31"/>
                      </a:lnTo>
                      <a:lnTo>
                        <a:pt x="33" y="36"/>
                      </a:lnTo>
                      <a:lnTo>
                        <a:pt x="43" y="40"/>
                      </a:lnTo>
                      <a:lnTo>
                        <a:pt x="52" y="43"/>
                      </a:lnTo>
                      <a:lnTo>
                        <a:pt x="60" y="50"/>
                      </a:lnTo>
                      <a:lnTo>
                        <a:pt x="64" y="52"/>
                      </a:lnTo>
                      <a:lnTo>
                        <a:pt x="67" y="57"/>
                      </a:lnTo>
                      <a:lnTo>
                        <a:pt x="69" y="62"/>
                      </a:lnTo>
                      <a:lnTo>
                        <a:pt x="69" y="67"/>
                      </a:lnTo>
                      <a:lnTo>
                        <a:pt x="69" y="74"/>
                      </a:lnTo>
                      <a:lnTo>
                        <a:pt x="67" y="79"/>
                      </a:lnTo>
                      <a:lnTo>
                        <a:pt x="64" y="84"/>
                      </a:lnTo>
                      <a:lnTo>
                        <a:pt x="60" y="88"/>
                      </a:lnTo>
                      <a:lnTo>
                        <a:pt x="55" y="91"/>
                      </a:lnTo>
                      <a:lnTo>
                        <a:pt x="48" y="93"/>
                      </a:lnTo>
                      <a:lnTo>
                        <a:pt x="40" y="96"/>
                      </a:lnTo>
                      <a:lnTo>
                        <a:pt x="33" y="98"/>
                      </a:lnTo>
                      <a:lnTo>
                        <a:pt x="19" y="96"/>
                      </a:lnTo>
                      <a:lnTo>
                        <a:pt x="14" y="93"/>
                      </a:lnTo>
                      <a:lnTo>
                        <a:pt x="9" y="91"/>
                      </a:lnTo>
                      <a:lnTo>
                        <a:pt x="7" y="88"/>
                      </a:lnTo>
                      <a:lnTo>
                        <a:pt x="5" y="84"/>
                      </a:lnTo>
                      <a:lnTo>
                        <a:pt x="2" y="74"/>
                      </a:lnTo>
                      <a:lnTo>
                        <a:pt x="0" y="64"/>
                      </a:lnTo>
                      <a:lnTo>
                        <a:pt x="2" y="60"/>
                      </a:lnTo>
                      <a:lnTo>
                        <a:pt x="7" y="62"/>
                      </a:lnTo>
                      <a:lnTo>
                        <a:pt x="7" y="67"/>
                      </a:lnTo>
                      <a:lnTo>
                        <a:pt x="12" y="74"/>
                      </a:lnTo>
                      <a:lnTo>
                        <a:pt x="17" y="81"/>
                      </a:lnTo>
                      <a:lnTo>
                        <a:pt x="21" y="84"/>
                      </a:lnTo>
                      <a:lnTo>
                        <a:pt x="26" y="88"/>
                      </a:lnTo>
                      <a:lnTo>
                        <a:pt x="31" y="91"/>
                      </a:lnTo>
                      <a:lnTo>
                        <a:pt x="36" y="91"/>
                      </a:lnTo>
                      <a:lnTo>
                        <a:pt x="45" y="91"/>
                      </a:lnTo>
                      <a:lnTo>
                        <a:pt x="50" y="86"/>
                      </a:lnTo>
                      <a:lnTo>
                        <a:pt x="55" y="81"/>
                      </a:lnTo>
                      <a:lnTo>
                        <a:pt x="57" y="76"/>
                      </a:lnTo>
                      <a:lnTo>
                        <a:pt x="57" y="74"/>
                      </a:lnTo>
                      <a:lnTo>
                        <a:pt x="57" y="69"/>
                      </a:lnTo>
                      <a:lnTo>
                        <a:pt x="55" y="67"/>
                      </a:lnTo>
                      <a:lnTo>
                        <a:pt x="52" y="62"/>
                      </a:lnTo>
                      <a:lnTo>
                        <a:pt x="50" y="60"/>
                      </a:lnTo>
                      <a:lnTo>
                        <a:pt x="40" y="57"/>
                      </a:lnTo>
                      <a:lnTo>
                        <a:pt x="31" y="52"/>
                      </a:lnTo>
                      <a:lnTo>
                        <a:pt x="21" y="48"/>
                      </a:lnTo>
                      <a:lnTo>
                        <a:pt x="12" y="43"/>
                      </a:lnTo>
                      <a:lnTo>
                        <a:pt x="9" y="40"/>
                      </a:lnTo>
                      <a:lnTo>
                        <a:pt x="7" y="36"/>
                      </a:lnTo>
                      <a:lnTo>
                        <a:pt x="7" y="31"/>
                      </a:lnTo>
                      <a:lnTo>
                        <a:pt x="5" y="26"/>
                      </a:lnTo>
                      <a:lnTo>
                        <a:pt x="7" y="21"/>
                      </a:lnTo>
                      <a:lnTo>
                        <a:pt x="7" y="17"/>
                      </a:lnTo>
                      <a:lnTo>
                        <a:pt x="9" y="12"/>
                      </a:lnTo>
                      <a:lnTo>
                        <a:pt x="12" y="7"/>
                      </a:lnTo>
                      <a:lnTo>
                        <a:pt x="17" y="2"/>
                      </a:lnTo>
                      <a:lnTo>
                        <a:pt x="24" y="2"/>
                      </a:lnTo>
                      <a:lnTo>
                        <a:pt x="28" y="0"/>
                      </a:lnTo>
                      <a:lnTo>
                        <a:pt x="36" y="0"/>
                      </a:lnTo>
                      <a:lnTo>
                        <a:pt x="45" y="0"/>
                      </a:lnTo>
                      <a:lnTo>
                        <a:pt x="52" y="2"/>
                      </a:lnTo>
                      <a:close/>
                    </a:path>
                  </a:pathLst>
                </a:custGeom>
                <a:solidFill>
                  <a:schemeClr val="bg1"/>
                </a:solidFill>
                <a:ln w="9525">
                  <a:noFill/>
                  <a:round/>
                  <a:headEnd/>
                  <a:tailEnd/>
                </a:ln>
              </p:spPr>
              <p:txBody>
                <a:bodyPr/>
                <a:lstStyle/>
                <a:p>
                  <a:pPr algn="ctr"/>
                  <a:endParaRPr lang="en-US">
                    <a:solidFill>
                      <a:srgbClr val="0070C0"/>
                    </a:solidFill>
                  </a:endParaRPr>
                </a:p>
              </p:txBody>
            </p:sp>
            <p:sp>
              <p:nvSpPr>
                <p:cNvPr id="125" name="Freeform 124"/>
                <p:cNvSpPr>
                  <a:spLocks/>
                </p:cNvSpPr>
                <p:nvPr/>
              </p:nvSpPr>
              <p:spPr bwMode="auto">
                <a:xfrm>
                  <a:off x="1359" y="797"/>
                  <a:ext cx="91" cy="98"/>
                </a:xfrm>
                <a:custGeom>
                  <a:avLst/>
                  <a:gdLst>
                    <a:gd name="T0" fmla="*/ 50 w 91"/>
                    <a:gd name="T1" fmla="*/ 88 h 98"/>
                    <a:gd name="T2" fmla="*/ 72 w 91"/>
                    <a:gd name="T3" fmla="*/ 84 h 98"/>
                    <a:gd name="T4" fmla="*/ 84 w 91"/>
                    <a:gd name="T5" fmla="*/ 76 h 98"/>
                    <a:gd name="T6" fmla="*/ 84 w 91"/>
                    <a:gd name="T7" fmla="*/ 74 h 98"/>
                    <a:gd name="T8" fmla="*/ 88 w 91"/>
                    <a:gd name="T9" fmla="*/ 74 h 98"/>
                    <a:gd name="T10" fmla="*/ 88 w 91"/>
                    <a:gd name="T11" fmla="*/ 74 h 98"/>
                    <a:gd name="T12" fmla="*/ 86 w 91"/>
                    <a:gd name="T13" fmla="*/ 81 h 98"/>
                    <a:gd name="T14" fmla="*/ 72 w 91"/>
                    <a:gd name="T15" fmla="*/ 91 h 98"/>
                    <a:gd name="T16" fmla="*/ 55 w 91"/>
                    <a:gd name="T17" fmla="*/ 96 h 98"/>
                    <a:gd name="T18" fmla="*/ 45 w 91"/>
                    <a:gd name="T19" fmla="*/ 98 h 98"/>
                    <a:gd name="T20" fmla="*/ 26 w 91"/>
                    <a:gd name="T21" fmla="*/ 93 h 98"/>
                    <a:gd name="T22" fmla="*/ 12 w 91"/>
                    <a:gd name="T23" fmla="*/ 84 h 98"/>
                    <a:gd name="T24" fmla="*/ 2 w 91"/>
                    <a:gd name="T25" fmla="*/ 69 h 98"/>
                    <a:gd name="T26" fmla="*/ 0 w 91"/>
                    <a:gd name="T27" fmla="*/ 50 h 98"/>
                    <a:gd name="T28" fmla="*/ 0 w 91"/>
                    <a:gd name="T29" fmla="*/ 40 h 98"/>
                    <a:gd name="T30" fmla="*/ 7 w 91"/>
                    <a:gd name="T31" fmla="*/ 21 h 98"/>
                    <a:gd name="T32" fmla="*/ 24 w 91"/>
                    <a:gd name="T33" fmla="*/ 7 h 98"/>
                    <a:gd name="T34" fmla="*/ 40 w 91"/>
                    <a:gd name="T35" fmla="*/ 0 h 98"/>
                    <a:gd name="T36" fmla="*/ 52 w 91"/>
                    <a:gd name="T37" fmla="*/ 0 h 98"/>
                    <a:gd name="T38" fmla="*/ 69 w 91"/>
                    <a:gd name="T39" fmla="*/ 2 h 98"/>
                    <a:gd name="T40" fmla="*/ 76 w 91"/>
                    <a:gd name="T41" fmla="*/ 5 h 98"/>
                    <a:gd name="T42" fmla="*/ 81 w 91"/>
                    <a:gd name="T43" fmla="*/ 5 h 98"/>
                    <a:gd name="T44" fmla="*/ 88 w 91"/>
                    <a:gd name="T45" fmla="*/ 2 h 98"/>
                    <a:gd name="T46" fmla="*/ 88 w 91"/>
                    <a:gd name="T47" fmla="*/ 5 h 98"/>
                    <a:gd name="T48" fmla="*/ 88 w 91"/>
                    <a:gd name="T49" fmla="*/ 7 h 98"/>
                    <a:gd name="T50" fmla="*/ 91 w 91"/>
                    <a:gd name="T51" fmla="*/ 33 h 98"/>
                    <a:gd name="T52" fmla="*/ 91 w 91"/>
                    <a:gd name="T53" fmla="*/ 36 h 98"/>
                    <a:gd name="T54" fmla="*/ 88 w 91"/>
                    <a:gd name="T55" fmla="*/ 36 h 98"/>
                    <a:gd name="T56" fmla="*/ 84 w 91"/>
                    <a:gd name="T57" fmla="*/ 29 h 98"/>
                    <a:gd name="T58" fmla="*/ 79 w 91"/>
                    <a:gd name="T59" fmla="*/ 19 h 98"/>
                    <a:gd name="T60" fmla="*/ 67 w 91"/>
                    <a:gd name="T61" fmla="*/ 9 h 98"/>
                    <a:gd name="T62" fmla="*/ 57 w 91"/>
                    <a:gd name="T63" fmla="*/ 5 h 98"/>
                    <a:gd name="T64" fmla="*/ 50 w 91"/>
                    <a:gd name="T65" fmla="*/ 2 h 98"/>
                    <a:gd name="T66" fmla="*/ 33 w 91"/>
                    <a:gd name="T67" fmla="*/ 7 h 98"/>
                    <a:gd name="T68" fmla="*/ 24 w 91"/>
                    <a:gd name="T69" fmla="*/ 17 h 98"/>
                    <a:gd name="T70" fmla="*/ 16 w 91"/>
                    <a:gd name="T71" fmla="*/ 29 h 98"/>
                    <a:gd name="T72" fmla="*/ 14 w 91"/>
                    <a:gd name="T73" fmla="*/ 43 h 98"/>
                    <a:gd name="T74" fmla="*/ 14 w 91"/>
                    <a:gd name="T75" fmla="*/ 57 h 98"/>
                    <a:gd name="T76" fmla="*/ 21 w 91"/>
                    <a:gd name="T77" fmla="*/ 74 h 98"/>
                    <a:gd name="T78" fmla="*/ 33 w 91"/>
                    <a:gd name="T79" fmla="*/ 84 h 98"/>
                    <a:gd name="T80" fmla="*/ 45 w 91"/>
                    <a:gd name="T81" fmla="*/ 88 h 98"/>
                    <a:gd name="T82" fmla="*/ 50 w 91"/>
                    <a:gd name="T83" fmla="*/ 88 h 9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91"/>
                    <a:gd name="T127" fmla="*/ 0 h 98"/>
                    <a:gd name="T128" fmla="*/ 91 w 91"/>
                    <a:gd name="T129" fmla="*/ 98 h 9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91" h="98">
                      <a:moveTo>
                        <a:pt x="50" y="88"/>
                      </a:moveTo>
                      <a:lnTo>
                        <a:pt x="50" y="88"/>
                      </a:lnTo>
                      <a:lnTo>
                        <a:pt x="62" y="88"/>
                      </a:lnTo>
                      <a:lnTo>
                        <a:pt x="72" y="84"/>
                      </a:lnTo>
                      <a:lnTo>
                        <a:pt x="79" y="81"/>
                      </a:lnTo>
                      <a:lnTo>
                        <a:pt x="84" y="76"/>
                      </a:lnTo>
                      <a:lnTo>
                        <a:pt x="84" y="74"/>
                      </a:lnTo>
                      <a:lnTo>
                        <a:pt x="88" y="74"/>
                      </a:lnTo>
                      <a:lnTo>
                        <a:pt x="86" y="81"/>
                      </a:lnTo>
                      <a:lnTo>
                        <a:pt x="79" y="88"/>
                      </a:lnTo>
                      <a:lnTo>
                        <a:pt x="72" y="91"/>
                      </a:lnTo>
                      <a:lnTo>
                        <a:pt x="64" y="93"/>
                      </a:lnTo>
                      <a:lnTo>
                        <a:pt x="55" y="96"/>
                      </a:lnTo>
                      <a:lnTo>
                        <a:pt x="45" y="98"/>
                      </a:lnTo>
                      <a:lnTo>
                        <a:pt x="36" y="96"/>
                      </a:lnTo>
                      <a:lnTo>
                        <a:pt x="26" y="93"/>
                      </a:lnTo>
                      <a:lnTo>
                        <a:pt x="16" y="88"/>
                      </a:lnTo>
                      <a:lnTo>
                        <a:pt x="12" y="84"/>
                      </a:lnTo>
                      <a:lnTo>
                        <a:pt x="7" y="76"/>
                      </a:lnTo>
                      <a:lnTo>
                        <a:pt x="2" y="69"/>
                      </a:lnTo>
                      <a:lnTo>
                        <a:pt x="0" y="60"/>
                      </a:lnTo>
                      <a:lnTo>
                        <a:pt x="0" y="50"/>
                      </a:lnTo>
                      <a:lnTo>
                        <a:pt x="0" y="40"/>
                      </a:lnTo>
                      <a:lnTo>
                        <a:pt x="2" y="29"/>
                      </a:lnTo>
                      <a:lnTo>
                        <a:pt x="7" y="21"/>
                      </a:lnTo>
                      <a:lnTo>
                        <a:pt x="14" y="12"/>
                      </a:lnTo>
                      <a:lnTo>
                        <a:pt x="24" y="7"/>
                      </a:lnTo>
                      <a:lnTo>
                        <a:pt x="31" y="2"/>
                      </a:lnTo>
                      <a:lnTo>
                        <a:pt x="40" y="0"/>
                      </a:lnTo>
                      <a:lnTo>
                        <a:pt x="52" y="0"/>
                      </a:lnTo>
                      <a:lnTo>
                        <a:pt x="62" y="0"/>
                      </a:lnTo>
                      <a:lnTo>
                        <a:pt x="69" y="2"/>
                      </a:lnTo>
                      <a:lnTo>
                        <a:pt x="76" y="5"/>
                      </a:lnTo>
                      <a:lnTo>
                        <a:pt x="81" y="5"/>
                      </a:lnTo>
                      <a:lnTo>
                        <a:pt x="84" y="5"/>
                      </a:lnTo>
                      <a:lnTo>
                        <a:pt x="88" y="2"/>
                      </a:lnTo>
                      <a:lnTo>
                        <a:pt x="88" y="5"/>
                      </a:lnTo>
                      <a:lnTo>
                        <a:pt x="88" y="7"/>
                      </a:lnTo>
                      <a:lnTo>
                        <a:pt x="91" y="24"/>
                      </a:lnTo>
                      <a:lnTo>
                        <a:pt x="91" y="33"/>
                      </a:lnTo>
                      <a:lnTo>
                        <a:pt x="91" y="36"/>
                      </a:lnTo>
                      <a:lnTo>
                        <a:pt x="88" y="36"/>
                      </a:lnTo>
                      <a:lnTo>
                        <a:pt x="86" y="36"/>
                      </a:lnTo>
                      <a:lnTo>
                        <a:pt x="84" y="29"/>
                      </a:lnTo>
                      <a:lnTo>
                        <a:pt x="79" y="19"/>
                      </a:lnTo>
                      <a:lnTo>
                        <a:pt x="72" y="12"/>
                      </a:lnTo>
                      <a:lnTo>
                        <a:pt x="67" y="9"/>
                      </a:lnTo>
                      <a:lnTo>
                        <a:pt x="62" y="5"/>
                      </a:lnTo>
                      <a:lnTo>
                        <a:pt x="57" y="5"/>
                      </a:lnTo>
                      <a:lnTo>
                        <a:pt x="50" y="2"/>
                      </a:lnTo>
                      <a:lnTo>
                        <a:pt x="43" y="5"/>
                      </a:lnTo>
                      <a:lnTo>
                        <a:pt x="33" y="7"/>
                      </a:lnTo>
                      <a:lnTo>
                        <a:pt x="28" y="9"/>
                      </a:lnTo>
                      <a:lnTo>
                        <a:pt x="24" y="17"/>
                      </a:lnTo>
                      <a:lnTo>
                        <a:pt x="19" y="21"/>
                      </a:lnTo>
                      <a:lnTo>
                        <a:pt x="16" y="29"/>
                      </a:lnTo>
                      <a:lnTo>
                        <a:pt x="14" y="36"/>
                      </a:lnTo>
                      <a:lnTo>
                        <a:pt x="14" y="43"/>
                      </a:lnTo>
                      <a:lnTo>
                        <a:pt x="14" y="57"/>
                      </a:lnTo>
                      <a:lnTo>
                        <a:pt x="16" y="67"/>
                      </a:lnTo>
                      <a:lnTo>
                        <a:pt x="21" y="74"/>
                      </a:lnTo>
                      <a:lnTo>
                        <a:pt x="26" y="81"/>
                      </a:lnTo>
                      <a:lnTo>
                        <a:pt x="33" y="84"/>
                      </a:lnTo>
                      <a:lnTo>
                        <a:pt x="38" y="88"/>
                      </a:lnTo>
                      <a:lnTo>
                        <a:pt x="45" y="88"/>
                      </a:lnTo>
                      <a:lnTo>
                        <a:pt x="50" y="88"/>
                      </a:lnTo>
                      <a:close/>
                    </a:path>
                  </a:pathLst>
                </a:custGeom>
                <a:solidFill>
                  <a:schemeClr val="bg1"/>
                </a:solidFill>
                <a:ln w="9525">
                  <a:noFill/>
                  <a:round/>
                  <a:headEnd/>
                  <a:tailEnd/>
                </a:ln>
              </p:spPr>
              <p:txBody>
                <a:bodyPr/>
                <a:lstStyle/>
                <a:p>
                  <a:pPr algn="ctr"/>
                  <a:endParaRPr lang="en-US">
                    <a:solidFill>
                      <a:srgbClr val="0070C0"/>
                    </a:solidFill>
                  </a:endParaRPr>
                </a:p>
              </p:txBody>
            </p:sp>
            <p:sp>
              <p:nvSpPr>
                <p:cNvPr id="126" name="Freeform 125"/>
                <p:cNvSpPr>
                  <a:spLocks/>
                </p:cNvSpPr>
                <p:nvPr/>
              </p:nvSpPr>
              <p:spPr bwMode="auto">
                <a:xfrm>
                  <a:off x="1510" y="797"/>
                  <a:ext cx="117" cy="96"/>
                </a:xfrm>
                <a:custGeom>
                  <a:avLst/>
                  <a:gdLst>
                    <a:gd name="T0" fmla="*/ 100 w 117"/>
                    <a:gd name="T1" fmla="*/ 81 h 96"/>
                    <a:gd name="T2" fmla="*/ 105 w 117"/>
                    <a:gd name="T3" fmla="*/ 88 h 96"/>
                    <a:gd name="T4" fmla="*/ 115 w 117"/>
                    <a:gd name="T5" fmla="*/ 91 h 96"/>
                    <a:gd name="T6" fmla="*/ 117 w 117"/>
                    <a:gd name="T7" fmla="*/ 93 h 96"/>
                    <a:gd name="T8" fmla="*/ 117 w 117"/>
                    <a:gd name="T9" fmla="*/ 96 h 96"/>
                    <a:gd name="T10" fmla="*/ 115 w 117"/>
                    <a:gd name="T11" fmla="*/ 96 h 96"/>
                    <a:gd name="T12" fmla="*/ 95 w 117"/>
                    <a:gd name="T13" fmla="*/ 93 h 96"/>
                    <a:gd name="T14" fmla="*/ 76 w 117"/>
                    <a:gd name="T15" fmla="*/ 96 h 96"/>
                    <a:gd name="T16" fmla="*/ 74 w 117"/>
                    <a:gd name="T17" fmla="*/ 93 h 96"/>
                    <a:gd name="T18" fmla="*/ 74 w 117"/>
                    <a:gd name="T19" fmla="*/ 93 h 96"/>
                    <a:gd name="T20" fmla="*/ 79 w 117"/>
                    <a:gd name="T21" fmla="*/ 91 h 96"/>
                    <a:gd name="T22" fmla="*/ 86 w 117"/>
                    <a:gd name="T23" fmla="*/ 86 h 96"/>
                    <a:gd name="T24" fmla="*/ 86 w 117"/>
                    <a:gd name="T25" fmla="*/ 52 h 96"/>
                    <a:gd name="T26" fmla="*/ 83 w 117"/>
                    <a:gd name="T27" fmla="*/ 50 h 96"/>
                    <a:gd name="T28" fmla="*/ 36 w 117"/>
                    <a:gd name="T29" fmla="*/ 50 h 96"/>
                    <a:gd name="T30" fmla="*/ 33 w 117"/>
                    <a:gd name="T31" fmla="*/ 50 h 96"/>
                    <a:gd name="T32" fmla="*/ 33 w 117"/>
                    <a:gd name="T33" fmla="*/ 81 h 96"/>
                    <a:gd name="T34" fmla="*/ 33 w 117"/>
                    <a:gd name="T35" fmla="*/ 86 h 96"/>
                    <a:gd name="T36" fmla="*/ 40 w 117"/>
                    <a:gd name="T37" fmla="*/ 91 h 96"/>
                    <a:gd name="T38" fmla="*/ 48 w 117"/>
                    <a:gd name="T39" fmla="*/ 93 h 96"/>
                    <a:gd name="T40" fmla="*/ 50 w 117"/>
                    <a:gd name="T41" fmla="*/ 93 h 96"/>
                    <a:gd name="T42" fmla="*/ 45 w 117"/>
                    <a:gd name="T43" fmla="*/ 96 h 96"/>
                    <a:gd name="T44" fmla="*/ 26 w 117"/>
                    <a:gd name="T45" fmla="*/ 93 h 96"/>
                    <a:gd name="T46" fmla="*/ 7 w 117"/>
                    <a:gd name="T47" fmla="*/ 96 h 96"/>
                    <a:gd name="T48" fmla="*/ 4 w 117"/>
                    <a:gd name="T49" fmla="*/ 96 h 96"/>
                    <a:gd name="T50" fmla="*/ 4 w 117"/>
                    <a:gd name="T51" fmla="*/ 93 h 96"/>
                    <a:gd name="T52" fmla="*/ 7 w 117"/>
                    <a:gd name="T53" fmla="*/ 91 h 96"/>
                    <a:gd name="T54" fmla="*/ 16 w 117"/>
                    <a:gd name="T55" fmla="*/ 88 h 96"/>
                    <a:gd name="T56" fmla="*/ 16 w 117"/>
                    <a:gd name="T57" fmla="*/ 84 h 96"/>
                    <a:gd name="T58" fmla="*/ 16 w 117"/>
                    <a:gd name="T59" fmla="*/ 12 h 96"/>
                    <a:gd name="T60" fmla="*/ 14 w 117"/>
                    <a:gd name="T61" fmla="*/ 7 h 96"/>
                    <a:gd name="T62" fmla="*/ 2 w 117"/>
                    <a:gd name="T63" fmla="*/ 2 h 96"/>
                    <a:gd name="T64" fmla="*/ 0 w 117"/>
                    <a:gd name="T65" fmla="*/ 2 h 96"/>
                    <a:gd name="T66" fmla="*/ 2 w 117"/>
                    <a:gd name="T67" fmla="*/ 0 h 96"/>
                    <a:gd name="T68" fmla="*/ 4 w 117"/>
                    <a:gd name="T69" fmla="*/ 0 h 96"/>
                    <a:gd name="T70" fmla="*/ 21 w 117"/>
                    <a:gd name="T71" fmla="*/ 0 h 96"/>
                    <a:gd name="T72" fmla="*/ 43 w 117"/>
                    <a:gd name="T73" fmla="*/ 0 h 96"/>
                    <a:gd name="T74" fmla="*/ 45 w 117"/>
                    <a:gd name="T75" fmla="*/ 2 h 96"/>
                    <a:gd name="T76" fmla="*/ 45 w 117"/>
                    <a:gd name="T77" fmla="*/ 2 h 96"/>
                    <a:gd name="T78" fmla="*/ 40 w 117"/>
                    <a:gd name="T79" fmla="*/ 5 h 96"/>
                    <a:gd name="T80" fmla="*/ 33 w 117"/>
                    <a:gd name="T81" fmla="*/ 9 h 96"/>
                    <a:gd name="T82" fmla="*/ 33 w 117"/>
                    <a:gd name="T83" fmla="*/ 36 h 96"/>
                    <a:gd name="T84" fmla="*/ 33 w 117"/>
                    <a:gd name="T85" fmla="*/ 40 h 96"/>
                    <a:gd name="T86" fmla="*/ 83 w 117"/>
                    <a:gd name="T87" fmla="*/ 40 h 96"/>
                    <a:gd name="T88" fmla="*/ 83 w 117"/>
                    <a:gd name="T89" fmla="*/ 40 h 96"/>
                    <a:gd name="T90" fmla="*/ 86 w 117"/>
                    <a:gd name="T91" fmla="*/ 12 h 96"/>
                    <a:gd name="T92" fmla="*/ 83 w 117"/>
                    <a:gd name="T93" fmla="*/ 9 h 96"/>
                    <a:gd name="T94" fmla="*/ 76 w 117"/>
                    <a:gd name="T95" fmla="*/ 5 h 96"/>
                    <a:gd name="T96" fmla="*/ 69 w 117"/>
                    <a:gd name="T97" fmla="*/ 2 h 96"/>
                    <a:gd name="T98" fmla="*/ 69 w 117"/>
                    <a:gd name="T99" fmla="*/ 2 h 96"/>
                    <a:gd name="T100" fmla="*/ 71 w 117"/>
                    <a:gd name="T101" fmla="*/ 0 h 96"/>
                    <a:gd name="T102" fmla="*/ 91 w 117"/>
                    <a:gd name="T103" fmla="*/ 0 h 96"/>
                    <a:gd name="T104" fmla="*/ 110 w 117"/>
                    <a:gd name="T105" fmla="*/ 0 h 96"/>
                    <a:gd name="T106" fmla="*/ 115 w 117"/>
                    <a:gd name="T107" fmla="*/ 0 h 96"/>
                    <a:gd name="T108" fmla="*/ 115 w 117"/>
                    <a:gd name="T109" fmla="*/ 2 h 96"/>
                    <a:gd name="T110" fmla="*/ 112 w 117"/>
                    <a:gd name="T111" fmla="*/ 2 h 96"/>
                    <a:gd name="T112" fmla="*/ 103 w 117"/>
                    <a:gd name="T113" fmla="*/ 7 h 96"/>
                    <a:gd name="T114" fmla="*/ 100 w 117"/>
                    <a:gd name="T115" fmla="*/ 12 h 96"/>
                    <a:gd name="T116" fmla="*/ 100 w 117"/>
                    <a:gd name="T117" fmla="*/ 81 h 9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7"/>
                    <a:gd name="T178" fmla="*/ 0 h 96"/>
                    <a:gd name="T179" fmla="*/ 117 w 117"/>
                    <a:gd name="T180" fmla="*/ 96 h 9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7" h="96">
                      <a:moveTo>
                        <a:pt x="100" y="81"/>
                      </a:moveTo>
                      <a:lnTo>
                        <a:pt x="100" y="81"/>
                      </a:lnTo>
                      <a:lnTo>
                        <a:pt x="100" y="86"/>
                      </a:lnTo>
                      <a:lnTo>
                        <a:pt x="105" y="88"/>
                      </a:lnTo>
                      <a:lnTo>
                        <a:pt x="110" y="91"/>
                      </a:lnTo>
                      <a:lnTo>
                        <a:pt x="115" y="91"/>
                      </a:lnTo>
                      <a:lnTo>
                        <a:pt x="117" y="93"/>
                      </a:lnTo>
                      <a:lnTo>
                        <a:pt x="117" y="96"/>
                      </a:lnTo>
                      <a:lnTo>
                        <a:pt x="115" y="96"/>
                      </a:lnTo>
                      <a:lnTo>
                        <a:pt x="95" y="93"/>
                      </a:lnTo>
                      <a:lnTo>
                        <a:pt x="76" y="96"/>
                      </a:lnTo>
                      <a:lnTo>
                        <a:pt x="74" y="96"/>
                      </a:lnTo>
                      <a:lnTo>
                        <a:pt x="74" y="93"/>
                      </a:lnTo>
                      <a:lnTo>
                        <a:pt x="74" y="91"/>
                      </a:lnTo>
                      <a:lnTo>
                        <a:pt x="79" y="91"/>
                      </a:lnTo>
                      <a:lnTo>
                        <a:pt x="83" y="88"/>
                      </a:lnTo>
                      <a:lnTo>
                        <a:pt x="86" y="86"/>
                      </a:lnTo>
                      <a:lnTo>
                        <a:pt x="86" y="84"/>
                      </a:lnTo>
                      <a:lnTo>
                        <a:pt x="86" y="52"/>
                      </a:lnTo>
                      <a:lnTo>
                        <a:pt x="83" y="50"/>
                      </a:lnTo>
                      <a:lnTo>
                        <a:pt x="36" y="50"/>
                      </a:lnTo>
                      <a:lnTo>
                        <a:pt x="33" y="50"/>
                      </a:lnTo>
                      <a:lnTo>
                        <a:pt x="33" y="52"/>
                      </a:lnTo>
                      <a:lnTo>
                        <a:pt x="33" y="81"/>
                      </a:lnTo>
                      <a:lnTo>
                        <a:pt x="33" y="86"/>
                      </a:lnTo>
                      <a:lnTo>
                        <a:pt x="36" y="88"/>
                      </a:lnTo>
                      <a:lnTo>
                        <a:pt x="40" y="91"/>
                      </a:lnTo>
                      <a:lnTo>
                        <a:pt x="45" y="91"/>
                      </a:lnTo>
                      <a:lnTo>
                        <a:pt x="48" y="93"/>
                      </a:lnTo>
                      <a:lnTo>
                        <a:pt x="50" y="93"/>
                      </a:lnTo>
                      <a:lnTo>
                        <a:pt x="48" y="96"/>
                      </a:lnTo>
                      <a:lnTo>
                        <a:pt x="45" y="96"/>
                      </a:lnTo>
                      <a:lnTo>
                        <a:pt x="26" y="93"/>
                      </a:lnTo>
                      <a:lnTo>
                        <a:pt x="7" y="96"/>
                      </a:lnTo>
                      <a:lnTo>
                        <a:pt x="4" y="96"/>
                      </a:lnTo>
                      <a:lnTo>
                        <a:pt x="4" y="93"/>
                      </a:lnTo>
                      <a:lnTo>
                        <a:pt x="7" y="91"/>
                      </a:lnTo>
                      <a:lnTo>
                        <a:pt x="12" y="91"/>
                      </a:lnTo>
                      <a:lnTo>
                        <a:pt x="16" y="88"/>
                      </a:lnTo>
                      <a:lnTo>
                        <a:pt x="16" y="86"/>
                      </a:lnTo>
                      <a:lnTo>
                        <a:pt x="16" y="84"/>
                      </a:lnTo>
                      <a:lnTo>
                        <a:pt x="16" y="12"/>
                      </a:lnTo>
                      <a:lnTo>
                        <a:pt x="16" y="9"/>
                      </a:lnTo>
                      <a:lnTo>
                        <a:pt x="14" y="7"/>
                      </a:lnTo>
                      <a:lnTo>
                        <a:pt x="9" y="5"/>
                      </a:lnTo>
                      <a:lnTo>
                        <a:pt x="2" y="2"/>
                      </a:lnTo>
                      <a:lnTo>
                        <a:pt x="0" y="2"/>
                      </a:lnTo>
                      <a:lnTo>
                        <a:pt x="2" y="0"/>
                      </a:lnTo>
                      <a:lnTo>
                        <a:pt x="4" y="0"/>
                      </a:lnTo>
                      <a:lnTo>
                        <a:pt x="21" y="0"/>
                      </a:lnTo>
                      <a:lnTo>
                        <a:pt x="43" y="0"/>
                      </a:lnTo>
                      <a:lnTo>
                        <a:pt x="45" y="0"/>
                      </a:lnTo>
                      <a:lnTo>
                        <a:pt x="45" y="2"/>
                      </a:lnTo>
                      <a:lnTo>
                        <a:pt x="43" y="2"/>
                      </a:lnTo>
                      <a:lnTo>
                        <a:pt x="40" y="5"/>
                      </a:lnTo>
                      <a:lnTo>
                        <a:pt x="33" y="7"/>
                      </a:lnTo>
                      <a:lnTo>
                        <a:pt x="33" y="9"/>
                      </a:lnTo>
                      <a:lnTo>
                        <a:pt x="33" y="12"/>
                      </a:lnTo>
                      <a:lnTo>
                        <a:pt x="33" y="36"/>
                      </a:lnTo>
                      <a:lnTo>
                        <a:pt x="33" y="40"/>
                      </a:lnTo>
                      <a:lnTo>
                        <a:pt x="36" y="40"/>
                      </a:lnTo>
                      <a:lnTo>
                        <a:pt x="83" y="40"/>
                      </a:lnTo>
                      <a:lnTo>
                        <a:pt x="86" y="36"/>
                      </a:lnTo>
                      <a:lnTo>
                        <a:pt x="86" y="12"/>
                      </a:lnTo>
                      <a:lnTo>
                        <a:pt x="83" y="9"/>
                      </a:lnTo>
                      <a:lnTo>
                        <a:pt x="83" y="7"/>
                      </a:lnTo>
                      <a:lnTo>
                        <a:pt x="76" y="5"/>
                      </a:lnTo>
                      <a:lnTo>
                        <a:pt x="71" y="2"/>
                      </a:lnTo>
                      <a:lnTo>
                        <a:pt x="69" y="2"/>
                      </a:lnTo>
                      <a:lnTo>
                        <a:pt x="69" y="0"/>
                      </a:lnTo>
                      <a:lnTo>
                        <a:pt x="71" y="0"/>
                      </a:lnTo>
                      <a:lnTo>
                        <a:pt x="91" y="0"/>
                      </a:lnTo>
                      <a:lnTo>
                        <a:pt x="110" y="0"/>
                      </a:lnTo>
                      <a:lnTo>
                        <a:pt x="115" y="0"/>
                      </a:lnTo>
                      <a:lnTo>
                        <a:pt x="115" y="2"/>
                      </a:lnTo>
                      <a:lnTo>
                        <a:pt x="112" y="2"/>
                      </a:lnTo>
                      <a:lnTo>
                        <a:pt x="107" y="5"/>
                      </a:lnTo>
                      <a:lnTo>
                        <a:pt x="103" y="7"/>
                      </a:lnTo>
                      <a:lnTo>
                        <a:pt x="100" y="9"/>
                      </a:lnTo>
                      <a:lnTo>
                        <a:pt x="100" y="12"/>
                      </a:lnTo>
                      <a:lnTo>
                        <a:pt x="100" y="81"/>
                      </a:lnTo>
                      <a:close/>
                    </a:path>
                  </a:pathLst>
                </a:custGeom>
                <a:solidFill>
                  <a:schemeClr val="bg1"/>
                </a:solidFill>
                <a:ln w="9525">
                  <a:noFill/>
                  <a:round/>
                  <a:headEnd/>
                  <a:tailEnd/>
                </a:ln>
              </p:spPr>
              <p:txBody>
                <a:bodyPr/>
                <a:lstStyle/>
                <a:p>
                  <a:pPr algn="ctr"/>
                  <a:endParaRPr lang="en-US">
                    <a:solidFill>
                      <a:srgbClr val="0070C0"/>
                    </a:solidFill>
                  </a:endParaRPr>
                </a:p>
              </p:txBody>
            </p:sp>
            <p:sp>
              <p:nvSpPr>
                <p:cNvPr id="127" name="Freeform 126"/>
                <p:cNvSpPr>
                  <a:spLocks noEditPoints="1"/>
                </p:cNvSpPr>
                <p:nvPr/>
              </p:nvSpPr>
              <p:spPr bwMode="auto">
                <a:xfrm>
                  <a:off x="1684" y="797"/>
                  <a:ext cx="108" cy="98"/>
                </a:xfrm>
                <a:custGeom>
                  <a:avLst/>
                  <a:gdLst>
                    <a:gd name="T0" fmla="*/ 89 w 108"/>
                    <a:gd name="T1" fmla="*/ 48 h 98"/>
                    <a:gd name="T2" fmla="*/ 89 w 108"/>
                    <a:gd name="T3" fmla="*/ 67 h 98"/>
                    <a:gd name="T4" fmla="*/ 80 w 108"/>
                    <a:gd name="T5" fmla="*/ 81 h 98"/>
                    <a:gd name="T6" fmla="*/ 70 w 108"/>
                    <a:gd name="T7" fmla="*/ 88 h 98"/>
                    <a:gd name="T8" fmla="*/ 56 w 108"/>
                    <a:gd name="T9" fmla="*/ 91 h 98"/>
                    <a:gd name="T10" fmla="*/ 48 w 108"/>
                    <a:gd name="T11" fmla="*/ 91 h 98"/>
                    <a:gd name="T12" fmla="*/ 36 w 108"/>
                    <a:gd name="T13" fmla="*/ 84 h 98"/>
                    <a:gd name="T14" fmla="*/ 24 w 108"/>
                    <a:gd name="T15" fmla="*/ 74 h 98"/>
                    <a:gd name="T16" fmla="*/ 20 w 108"/>
                    <a:gd name="T17" fmla="*/ 57 h 98"/>
                    <a:gd name="T18" fmla="*/ 20 w 108"/>
                    <a:gd name="T19" fmla="*/ 45 h 98"/>
                    <a:gd name="T20" fmla="*/ 22 w 108"/>
                    <a:gd name="T21" fmla="*/ 29 h 98"/>
                    <a:gd name="T22" fmla="*/ 29 w 108"/>
                    <a:gd name="T23" fmla="*/ 14 h 98"/>
                    <a:gd name="T24" fmla="*/ 39 w 108"/>
                    <a:gd name="T25" fmla="*/ 5 h 98"/>
                    <a:gd name="T26" fmla="*/ 53 w 108"/>
                    <a:gd name="T27" fmla="*/ 2 h 98"/>
                    <a:gd name="T28" fmla="*/ 60 w 108"/>
                    <a:gd name="T29" fmla="*/ 5 h 98"/>
                    <a:gd name="T30" fmla="*/ 75 w 108"/>
                    <a:gd name="T31" fmla="*/ 9 h 98"/>
                    <a:gd name="T32" fmla="*/ 84 w 108"/>
                    <a:gd name="T33" fmla="*/ 21 h 98"/>
                    <a:gd name="T34" fmla="*/ 89 w 108"/>
                    <a:gd name="T35" fmla="*/ 38 h 98"/>
                    <a:gd name="T36" fmla="*/ 89 w 108"/>
                    <a:gd name="T37" fmla="*/ 48 h 98"/>
                    <a:gd name="T38" fmla="*/ 108 w 108"/>
                    <a:gd name="T39" fmla="*/ 45 h 98"/>
                    <a:gd name="T40" fmla="*/ 108 w 108"/>
                    <a:gd name="T41" fmla="*/ 36 h 98"/>
                    <a:gd name="T42" fmla="*/ 101 w 108"/>
                    <a:gd name="T43" fmla="*/ 19 h 98"/>
                    <a:gd name="T44" fmla="*/ 87 w 108"/>
                    <a:gd name="T45" fmla="*/ 7 h 98"/>
                    <a:gd name="T46" fmla="*/ 65 w 108"/>
                    <a:gd name="T47" fmla="*/ 0 h 98"/>
                    <a:gd name="T48" fmla="*/ 56 w 108"/>
                    <a:gd name="T49" fmla="*/ 0 h 98"/>
                    <a:gd name="T50" fmla="*/ 32 w 108"/>
                    <a:gd name="T51" fmla="*/ 2 h 98"/>
                    <a:gd name="T52" fmla="*/ 15 w 108"/>
                    <a:gd name="T53" fmla="*/ 12 h 98"/>
                    <a:gd name="T54" fmla="*/ 5 w 108"/>
                    <a:gd name="T55" fmla="*/ 29 h 98"/>
                    <a:gd name="T56" fmla="*/ 0 w 108"/>
                    <a:gd name="T57" fmla="*/ 50 h 98"/>
                    <a:gd name="T58" fmla="*/ 3 w 108"/>
                    <a:gd name="T59" fmla="*/ 60 h 98"/>
                    <a:gd name="T60" fmla="*/ 10 w 108"/>
                    <a:gd name="T61" fmla="*/ 76 h 98"/>
                    <a:gd name="T62" fmla="*/ 24 w 108"/>
                    <a:gd name="T63" fmla="*/ 91 h 98"/>
                    <a:gd name="T64" fmla="*/ 44 w 108"/>
                    <a:gd name="T65" fmla="*/ 96 h 98"/>
                    <a:gd name="T66" fmla="*/ 56 w 108"/>
                    <a:gd name="T67" fmla="*/ 98 h 98"/>
                    <a:gd name="T68" fmla="*/ 75 w 108"/>
                    <a:gd name="T69" fmla="*/ 93 h 98"/>
                    <a:gd name="T70" fmla="*/ 92 w 108"/>
                    <a:gd name="T71" fmla="*/ 84 h 98"/>
                    <a:gd name="T72" fmla="*/ 103 w 108"/>
                    <a:gd name="T73" fmla="*/ 67 h 98"/>
                    <a:gd name="T74" fmla="*/ 108 w 108"/>
                    <a:gd name="T75" fmla="*/ 45 h 98"/>
                    <a:gd name="T76" fmla="*/ 108 w 108"/>
                    <a:gd name="T77" fmla="*/ 45 h 9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08"/>
                    <a:gd name="T118" fmla="*/ 0 h 98"/>
                    <a:gd name="T119" fmla="*/ 108 w 108"/>
                    <a:gd name="T120" fmla="*/ 98 h 9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08" h="98">
                      <a:moveTo>
                        <a:pt x="89" y="48"/>
                      </a:moveTo>
                      <a:lnTo>
                        <a:pt x="89" y="48"/>
                      </a:lnTo>
                      <a:lnTo>
                        <a:pt x="89" y="57"/>
                      </a:lnTo>
                      <a:lnTo>
                        <a:pt x="89" y="67"/>
                      </a:lnTo>
                      <a:lnTo>
                        <a:pt x="84" y="74"/>
                      </a:lnTo>
                      <a:lnTo>
                        <a:pt x="80" y="81"/>
                      </a:lnTo>
                      <a:lnTo>
                        <a:pt x="77" y="84"/>
                      </a:lnTo>
                      <a:lnTo>
                        <a:pt x="70" y="88"/>
                      </a:lnTo>
                      <a:lnTo>
                        <a:pt x="63" y="91"/>
                      </a:lnTo>
                      <a:lnTo>
                        <a:pt x="56" y="91"/>
                      </a:lnTo>
                      <a:lnTo>
                        <a:pt x="48" y="91"/>
                      </a:lnTo>
                      <a:lnTo>
                        <a:pt x="41" y="88"/>
                      </a:lnTo>
                      <a:lnTo>
                        <a:pt x="36" y="84"/>
                      </a:lnTo>
                      <a:lnTo>
                        <a:pt x="29" y="79"/>
                      </a:lnTo>
                      <a:lnTo>
                        <a:pt x="24" y="74"/>
                      </a:lnTo>
                      <a:lnTo>
                        <a:pt x="22" y="64"/>
                      </a:lnTo>
                      <a:lnTo>
                        <a:pt x="20" y="57"/>
                      </a:lnTo>
                      <a:lnTo>
                        <a:pt x="20" y="45"/>
                      </a:lnTo>
                      <a:lnTo>
                        <a:pt x="20" y="36"/>
                      </a:lnTo>
                      <a:lnTo>
                        <a:pt x="22" y="29"/>
                      </a:lnTo>
                      <a:lnTo>
                        <a:pt x="24" y="21"/>
                      </a:lnTo>
                      <a:lnTo>
                        <a:pt x="29" y="14"/>
                      </a:lnTo>
                      <a:lnTo>
                        <a:pt x="32" y="9"/>
                      </a:lnTo>
                      <a:lnTo>
                        <a:pt x="39" y="5"/>
                      </a:lnTo>
                      <a:lnTo>
                        <a:pt x="46" y="5"/>
                      </a:lnTo>
                      <a:lnTo>
                        <a:pt x="53" y="2"/>
                      </a:lnTo>
                      <a:lnTo>
                        <a:pt x="60" y="5"/>
                      </a:lnTo>
                      <a:lnTo>
                        <a:pt x="68" y="5"/>
                      </a:lnTo>
                      <a:lnTo>
                        <a:pt x="75" y="9"/>
                      </a:lnTo>
                      <a:lnTo>
                        <a:pt x="80" y="14"/>
                      </a:lnTo>
                      <a:lnTo>
                        <a:pt x="84" y="21"/>
                      </a:lnTo>
                      <a:lnTo>
                        <a:pt x="87" y="29"/>
                      </a:lnTo>
                      <a:lnTo>
                        <a:pt x="89" y="38"/>
                      </a:lnTo>
                      <a:lnTo>
                        <a:pt x="89" y="48"/>
                      </a:lnTo>
                      <a:close/>
                      <a:moveTo>
                        <a:pt x="108" y="45"/>
                      </a:moveTo>
                      <a:lnTo>
                        <a:pt x="108" y="45"/>
                      </a:lnTo>
                      <a:lnTo>
                        <a:pt x="108" y="36"/>
                      </a:lnTo>
                      <a:lnTo>
                        <a:pt x="103" y="26"/>
                      </a:lnTo>
                      <a:lnTo>
                        <a:pt x="101" y="19"/>
                      </a:lnTo>
                      <a:lnTo>
                        <a:pt x="94" y="12"/>
                      </a:lnTo>
                      <a:lnTo>
                        <a:pt x="87" y="7"/>
                      </a:lnTo>
                      <a:lnTo>
                        <a:pt x="77" y="2"/>
                      </a:lnTo>
                      <a:lnTo>
                        <a:pt x="65" y="0"/>
                      </a:lnTo>
                      <a:lnTo>
                        <a:pt x="56" y="0"/>
                      </a:lnTo>
                      <a:lnTo>
                        <a:pt x="44" y="0"/>
                      </a:lnTo>
                      <a:lnTo>
                        <a:pt x="32" y="2"/>
                      </a:lnTo>
                      <a:lnTo>
                        <a:pt x="24" y="7"/>
                      </a:lnTo>
                      <a:lnTo>
                        <a:pt x="15" y="12"/>
                      </a:lnTo>
                      <a:lnTo>
                        <a:pt x="10" y="19"/>
                      </a:lnTo>
                      <a:lnTo>
                        <a:pt x="5" y="29"/>
                      </a:lnTo>
                      <a:lnTo>
                        <a:pt x="3" y="38"/>
                      </a:lnTo>
                      <a:lnTo>
                        <a:pt x="0" y="50"/>
                      </a:lnTo>
                      <a:lnTo>
                        <a:pt x="3" y="60"/>
                      </a:lnTo>
                      <a:lnTo>
                        <a:pt x="5" y="69"/>
                      </a:lnTo>
                      <a:lnTo>
                        <a:pt x="10" y="76"/>
                      </a:lnTo>
                      <a:lnTo>
                        <a:pt x="17" y="84"/>
                      </a:lnTo>
                      <a:lnTo>
                        <a:pt x="24" y="91"/>
                      </a:lnTo>
                      <a:lnTo>
                        <a:pt x="34" y="93"/>
                      </a:lnTo>
                      <a:lnTo>
                        <a:pt x="44" y="96"/>
                      </a:lnTo>
                      <a:lnTo>
                        <a:pt x="56" y="98"/>
                      </a:lnTo>
                      <a:lnTo>
                        <a:pt x="65" y="96"/>
                      </a:lnTo>
                      <a:lnTo>
                        <a:pt x="75" y="93"/>
                      </a:lnTo>
                      <a:lnTo>
                        <a:pt x="84" y="88"/>
                      </a:lnTo>
                      <a:lnTo>
                        <a:pt x="92" y="84"/>
                      </a:lnTo>
                      <a:lnTo>
                        <a:pt x="99" y="76"/>
                      </a:lnTo>
                      <a:lnTo>
                        <a:pt x="103" y="67"/>
                      </a:lnTo>
                      <a:lnTo>
                        <a:pt x="108" y="57"/>
                      </a:lnTo>
                      <a:lnTo>
                        <a:pt x="108" y="45"/>
                      </a:lnTo>
                      <a:close/>
                    </a:path>
                  </a:pathLst>
                </a:custGeom>
                <a:solidFill>
                  <a:schemeClr val="bg1"/>
                </a:solidFill>
                <a:ln w="9525">
                  <a:noFill/>
                  <a:round/>
                  <a:headEnd/>
                  <a:tailEnd/>
                </a:ln>
              </p:spPr>
              <p:txBody>
                <a:bodyPr/>
                <a:lstStyle/>
                <a:p>
                  <a:pPr algn="ctr"/>
                  <a:endParaRPr lang="en-US">
                    <a:solidFill>
                      <a:srgbClr val="0070C0"/>
                    </a:solidFill>
                  </a:endParaRPr>
                </a:p>
              </p:txBody>
            </p:sp>
            <p:sp>
              <p:nvSpPr>
                <p:cNvPr id="128" name="Freeform 127"/>
                <p:cNvSpPr>
                  <a:spLocks noEditPoints="1"/>
                </p:cNvSpPr>
                <p:nvPr/>
              </p:nvSpPr>
              <p:spPr bwMode="auto">
                <a:xfrm>
                  <a:off x="1847" y="797"/>
                  <a:ext cx="106" cy="98"/>
                </a:xfrm>
                <a:custGeom>
                  <a:avLst/>
                  <a:gdLst>
                    <a:gd name="T0" fmla="*/ 89 w 106"/>
                    <a:gd name="T1" fmla="*/ 48 h 98"/>
                    <a:gd name="T2" fmla="*/ 87 w 106"/>
                    <a:gd name="T3" fmla="*/ 67 h 98"/>
                    <a:gd name="T4" fmla="*/ 79 w 106"/>
                    <a:gd name="T5" fmla="*/ 81 h 98"/>
                    <a:gd name="T6" fmla="*/ 70 w 106"/>
                    <a:gd name="T7" fmla="*/ 88 h 98"/>
                    <a:gd name="T8" fmla="*/ 55 w 106"/>
                    <a:gd name="T9" fmla="*/ 91 h 98"/>
                    <a:gd name="T10" fmla="*/ 46 w 106"/>
                    <a:gd name="T11" fmla="*/ 91 h 98"/>
                    <a:gd name="T12" fmla="*/ 34 w 106"/>
                    <a:gd name="T13" fmla="*/ 84 h 98"/>
                    <a:gd name="T14" fmla="*/ 22 w 106"/>
                    <a:gd name="T15" fmla="*/ 74 h 98"/>
                    <a:gd name="T16" fmla="*/ 17 w 106"/>
                    <a:gd name="T17" fmla="*/ 57 h 98"/>
                    <a:gd name="T18" fmla="*/ 17 w 106"/>
                    <a:gd name="T19" fmla="*/ 45 h 98"/>
                    <a:gd name="T20" fmla="*/ 20 w 106"/>
                    <a:gd name="T21" fmla="*/ 29 h 98"/>
                    <a:gd name="T22" fmla="*/ 27 w 106"/>
                    <a:gd name="T23" fmla="*/ 14 h 98"/>
                    <a:gd name="T24" fmla="*/ 39 w 106"/>
                    <a:gd name="T25" fmla="*/ 5 h 98"/>
                    <a:gd name="T26" fmla="*/ 53 w 106"/>
                    <a:gd name="T27" fmla="*/ 2 h 98"/>
                    <a:gd name="T28" fmla="*/ 60 w 106"/>
                    <a:gd name="T29" fmla="*/ 5 h 98"/>
                    <a:gd name="T30" fmla="*/ 75 w 106"/>
                    <a:gd name="T31" fmla="*/ 9 h 98"/>
                    <a:gd name="T32" fmla="*/ 84 w 106"/>
                    <a:gd name="T33" fmla="*/ 21 h 98"/>
                    <a:gd name="T34" fmla="*/ 89 w 106"/>
                    <a:gd name="T35" fmla="*/ 38 h 98"/>
                    <a:gd name="T36" fmla="*/ 89 w 106"/>
                    <a:gd name="T37" fmla="*/ 48 h 98"/>
                    <a:gd name="T38" fmla="*/ 106 w 106"/>
                    <a:gd name="T39" fmla="*/ 45 h 98"/>
                    <a:gd name="T40" fmla="*/ 106 w 106"/>
                    <a:gd name="T41" fmla="*/ 36 h 98"/>
                    <a:gd name="T42" fmla="*/ 99 w 106"/>
                    <a:gd name="T43" fmla="*/ 19 h 98"/>
                    <a:gd name="T44" fmla="*/ 84 w 106"/>
                    <a:gd name="T45" fmla="*/ 7 h 98"/>
                    <a:gd name="T46" fmla="*/ 65 w 106"/>
                    <a:gd name="T47" fmla="*/ 0 h 98"/>
                    <a:gd name="T48" fmla="*/ 53 w 106"/>
                    <a:gd name="T49" fmla="*/ 0 h 98"/>
                    <a:gd name="T50" fmla="*/ 32 w 106"/>
                    <a:gd name="T51" fmla="*/ 2 h 98"/>
                    <a:gd name="T52" fmla="*/ 15 w 106"/>
                    <a:gd name="T53" fmla="*/ 12 h 98"/>
                    <a:gd name="T54" fmla="*/ 5 w 106"/>
                    <a:gd name="T55" fmla="*/ 29 h 98"/>
                    <a:gd name="T56" fmla="*/ 0 w 106"/>
                    <a:gd name="T57" fmla="*/ 50 h 98"/>
                    <a:gd name="T58" fmla="*/ 3 w 106"/>
                    <a:gd name="T59" fmla="*/ 60 h 98"/>
                    <a:gd name="T60" fmla="*/ 10 w 106"/>
                    <a:gd name="T61" fmla="*/ 76 h 98"/>
                    <a:gd name="T62" fmla="*/ 22 w 106"/>
                    <a:gd name="T63" fmla="*/ 91 h 98"/>
                    <a:gd name="T64" fmla="*/ 43 w 106"/>
                    <a:gd name="T65" fmla="*/ 96 h 98"/>
                    <a:gd name="T66" fmla="*/ 53 w 106"/>
                    <a:gd name="T67" fmla="*/ 98 h 98"/>
                    <a:gd name="T68" fmla="*/ 75 w 106"/>
                    <a:gd name="T69" fmla="*/ 93 h 98"/>
                    <a:gd name="T70" fmla="*/ 91 w 106"/>
                    <a:gd name="T71" fmla="*/ 84 h 98"/>
                    <a:gd name="T72" fmla="*/ 101 w 106"/>
                    <a:gd name="T73" fmla="*/ 67 h 98"/>
                    <a:gd name="T74" fmla="*/ 106 w 106"/>
                    <a:gd name="T75" fmla="*/ 45 h 98"/>
                    <a:gd name="T76" fmla="*/ 106 w 106"/>
                    <a:gd name="T77" fmla="*/ 45 h 9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06"/>
                    <a:gd name="T118" fmla="*/ 0 h 98"/>
                    <a:gd name="T119" fmla="*/ 106 w 106"/>
                    <a:gd name="T120" fmla="*/ 98 h 9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06" h="98">
                      <a:moveTo>
                        <a:pt x="89" y="48"/>
                      </a:moveTo>
                      <a:lnTo>
                        <a:pt x="89" y="48"/>
                      </a:lnTo>
                      <a:lnTo>
                        <a:pt x="89" y="57"/>
                      </a:lnTo>
                      <a:lnTo>
                        <a:pt x="87" y="67"/>
                      </a:lnTo>
                      <a:lnTo>
                        <a:pt x="84" y="74"/>
                      </a:lnTo>
                      <a:lnTo>
                        <a:pt x="79" y="81"/>
                      </a:lnTo>
                      <a:lnTo>
                        <a:pt x="75" y="84"/>
                      </a:lnTo>
                      <a:lnTo>
                        <a:pt x="70" y="88"/>
                      </a:lnTo>
                      <a:lnTo>
                        <a:pt x="63" y="91"/>
                      </a:lnTo>
                      <a:lnTo>
                        <a:pt x="55" y="91"/>
                      </a:lnTo>
                      <a:lnTo>
                        <a:pt x="46" y="91"/>
                      </a:lnTo>
                      <a:lnTo>
                        <a:pt x="39" y="88"/>
                      </a:lnTo>
                      <a:lnTo>
                        <a:pt x="34" y="84"/>
                      </a:lnTo>
                      <a:lnTo>
                        <a:pt x="29" y="79"/>
                      </a:lnTo>
                      <a:lnTo>
                        <a:pt x="22" y="74"/>
                      </a:lnTo>
                      <a:lnTo>
                        <a:pt x="20" y="64"/>
                      </a:lnTo>
                      <a:lnTo>
                        <a:pt x="17" y="57"/>
                      </a:lnTo>
                      <a:lnTo>
                        <a:pt x="17" y="45"/>
                      </a:lnTo>
                      <a:lnTo>
                        <a:pt x="17" y="36"/>
                      </a:lnTo>
                      <a:lnTo>
                        <a:pt x="20" y="29"/>
                      </a:lnTo>
                      <a:lnTo>
                        <a:pt x="22" y="21"/>
                      </a:lnTo>
                      <a:lnTo>
                        <a:pt x="27" y="14"/>
                      </a:lnTo>
                      <a:lnTo>
                        <a:pt x="32" y="9"/>
                      </a:lnTo>
                      <a:lnTo>
                        <a:pt x="39" y="5"/>
                      </a:lnTo>
                      <a:lnTo>
                        <a:pt x="46" y="5"/>
                      </a:lnTo>
                      <a:lnTo>
                        <a:pt x="53" y="2"/>
                      </a:lnTo>
                      <a:lnTo>
                        <a:pt x="60" y="5"/>
                      </a:lnTo>
                      <a:lnTo>
                        <a:pt x="67" y="5"/>
                      </a:lnTo>
                      <a:lnTo>
                        <a:pt x="75" y="9"/>
                      </a:lnTo>
                      <a:lnTo>
                        <a:pt x="79" y="14"/>
                      </a:lnTo>
                      <a:lnTo>
                        <a:pt x="84" y="21"/>
                      </a:lnTo>
                      <a:lnTo>
                        <a:pt x="87" y="29"/>
                      </a:lnTo>
                      <a:lnTo>
                        <a:pt x="89" y="38"/>
                      </a:lnTo>
                      <a:lnTo>
                        <a:pt x="89" y="48"/>
                      </a:lnTo>
                      <a:close/>
                      <a:moveTo>
                        <a:pt x="106" y="45"/>
                      </a:moveTo>
                      <a:lnTo>
                        <a:pt x="106" y="45"/>
                      </a:lnTo>
                      <a:lnTo>
                        <a:pt x="106" y="36"/>
                      </a:lnTo>
                      <a:lnTo>
                        <a:pt x="103" y="26"/>
                      </a:lnTo>
                      <a:lnTo>
                        <a:pt x="99" y="19"/>
                      </a:lnTo>
                      <a:lnTo>
                        <a:pt x="94" y="12"/>
                      </a:lnTo>
                      <a:lnTo>
                        <a:pt x="84" y="7"/>
                      </a:lnTo>
                      <a:lnTo>
                        <a:pt x="77" y="2"/>
                      </a:lnTo>
                      <a:lnTo>
                        <a:pt x="65" y="0"/>
                      </a:lnTo>
                      <a:lnTo>
                        <a:pt x="53" y="0"/>
                      </a:lnTo>
                      <a:lnTo>
                        <a:pt x="43" y="0"/>
                      </a:lnTo>
                      <a:lnTo>
                        <a:pt x="32" y="2"/>
                      </a:lnTo>
                      <a:lnTo>
                        <a:pt x="22" y="7"/>
                      </a:lnTo>
                      <a:lnTo>
                        <a:pt x="15" y="12"/>
                      </a:lnTo>
                      <a:lnTo>
                        <a:pt x="10" y="19"/>
                      </a:lnTo>
                      <a:lnTo>
                        <a:pt x="5" y="29"/>
                      </a:lnTo>
                      <a:lnTo>
                        <a:pt x="3" y="38"/>
                      </a:lnTo>
                      <a:lnTo>
                        <a:pt x="0" y="50"/>
                      </a:lnTo>
                      <a:lnTo>
                        <a:pt x="3" y="60"/>
                      </a:lnTo>
                      <a:lnTo>
                        <a:pt x="5" y="69"/>
                      </a:lnTo>
                      <a:lnTo>
                        <a:pt x="10" y="76"/>
                      </a:lnTo>
                      <a:lnTo>
                        <a:pt x="15" y="84"/>
                      </a:lnTo>
                      <a:lnTo>
                        <a:pt x="22" y="91"/>
                      </a:lnTo>
                      <a:lnTo>
                        <a:pt x="32" y="93"/>
                      </a:lnTo>
                      <a:lnTo>
                        <a:pt x="43" y="96"/>
                      </a:lnTo>
                      <a:lnTo>
                        <a:pt x="53" y="98"/>
                      </a:lnTo>
                      <a:lnTo>
                        <a:pt x="63" y="96"/>
                      </a:lnTo>
                      <a:lnTo>
                        <a:pt x="75" y="93"/>
                      </a:lnTo>
                      <a:lnTo>
                        <a:pt x="82" y="88"/>
                      </a:lnTo>
                      <a:lnTo>
                        <a:pt x="91" y="84"/>
                      </a:lnTo>
                      <a:lnTo>
                        <a:pt x="96" y="76"/>
                      </a:lnTo>
                      <a:lnTo>
                        <a:pt x="101" y="67"/>
                      </a:lnTo>
                      <a:lnTo>
                        <a:pt x="106" y="57"/>
                      </a:lnTo>
                      <a:lnTo>
                        <a:pt x="106" y="45"/>
                      </a:lnTo>
                      <a:close/>
                    </a:path>
                  </a:pathLst>
                </a:custGeom>
                <a:solidFill>
                  <a:schemeClr val="bg1"/>
                </a:solidFill>
                <a:ln w="9525">
                  <a:noFill/>
                  <a:round/>
                  <a:headEnd/>
                  <a:tailEnd/>
                </a:ln>
              </p:spPr>
              <p:txBody>
                <a:bodyPr/>
                <a:lstStyle/>
                <a:p>
                  <a:pPr algn="ctr"/>
                  <a:endParaRPr lang="en-US">
                    <a:solidFill>
                      <a:srgbClr val="0070C0"/>
                    </a:solidFill>
                  </a:endParaRPr>
                </a:p>
              </p:txBody>
            </p:sp>
            <p:sp>
              <p:nvSpPr>
                <p:cNvPr id="129" name="Freeform 128"/>
                <p:cNvSpPr>
                  <a:spLocks/>
                </p:cNvSpPr>
                <p:nvPr/>
              </p:nvSpPr>
              <p:spPr bwMode="auto">
                <a:xfrm>
                  <a:off x="2015" y="797"/>
                  <a:ext cx="86" cy="96"/>
                </a:xfrm>
                <a:custGeom>
                  <a:avLst/>
                  <a:gdLst>
                    <a:gd name="T0" fmla="*/ 17 w 86"/>
                    <a:gd name="T1" fmla="*/ 14 h 96"/>
                    <a:gd name="T2" fmla="*/ 14 w 86"/>
                    <a:gd name="T3" fmla="*/ 9 h 96"/>
                    <a:gd name="T4" fmla="*/ 5 w 86"/>
                    <a:gd name="T5" fmla="*/ 5 h 96"/>
                    <a:gd name="T6" fmla="*/ 0 w 86"/>
                    <a:gd name="T7" fmla="*/ 2 h 96"/>
                    <a:gd name="T8" fmla="*/ 0 w 86"/>
                    <a:gd name="T9" fmla="*/ 0 h 96"/>
                    <a:gd name="T10" fmla="*/ 5 w 86"/>
                    <a:gd name="T11" fmla="*/ 0 h 96"/>
                    <a:gd name="T12" fmla="*/ 24 w 86"/>
                    <a:gd name="T13" fmla="*/ 0 h 96"/>
                    <a:gd name="T14" fmla="*/ 41 w 86"/>
                    <a:gd name="T15" fmla="*/ 0 h 96"/>
                    <a:gd name="T16" fmla="*/ 46 w 86"/>
                    <a:gd name="T17" fmla="*/ 2 h 96"/>
                    <a:gd name="T18" fmla="*/ 46 w 86"/>
                    <a:gd name="T19" fmla="*/ 2 h 96"/>
                    <a:gd name="T20" fmla="*/ 38 w 86"/>
                    <a:gd name="T21" fmla="*/ 5 h 96"/>
                    <a:gd name="T22" fmla="*/ 31 w 86"/>
                    <a:gd name="T23" fmla="*/ 12 h 96"/>
                    <a:gd name="T24" fmla="*/ 31 w 86"/>
                    <a:gd name="T25" fmla="*/ 84 h 96"/>
                    <a:gd name="T26" fmla="*/ 31 w 86"/>
                    <a:gd name="T27" fmla="*/ 86 h 96"/>
                    <a:gd name="T28" fmla="*/ 38 w 86"/>
                    <a:gd name="T29" fmla="*/ 88 h 96"/>
                    <a:gd name="T30" fmla="*/ 46 w 86"/>
                    <a:gd name="T31" fmla="*/ 88 h 96"/>
                    <a:gd name="T32" fmla="*/ 65 w 86"/>
                    <a:gd name="T33" fmla="*/ 88 h 96"/>
                    <a:gd name="T34" fmla="*/ 77 w 86"/>
                    <a:gd name="T35" fmla="*/ 81 h 96"/>
                    <a:gd name="T36" fmla="*/ 81 w 86"/>
                    <a:gd name="T37" fmla="*/ 74 h 96"/>
                    <a:gd name="T38" fmla="*/ 84 w 86"/>
                    <a:gd name="T39" fmla="*/ 74 h 96"/>
                    <a:gd name="T40" fmla="*/ 86 w 86"/>
                    <a:gd name="T41" fmla="*/ 76 h 96"/>
                    <a:gd name="T42" fmla="*/ 81 w 86"/>
                    <a:gd name="T43" fmla="*/ 88 h 96"/>
                    <a:gd name="T44" fmla="*/ 77 w 86"/>
                    <a:gd name="T45" fmla="*/ 93 h 96"/>
                    <a:gd name="T46" fmla="*/ 60 w 86"/>
                    <a:gd name="T47" fmla="*/ 96 h 96"/>
                    <a:gd name="T48" fmla="*/ 46 w 86"/>
                    <a:gd name="T49" fmla="*/ 96 h 96"/>
                    <a:gd name="T50" fmla="*/ 31 w 86"/>
                    <a:gd name="T51" fmla="*/ 93 h 96"/>
                    <a:gd name="T52" fmla="*/ 17 w 86"/>
                    <a:gd name="T53" fmla="*/ 96 h 96"/>
                    <a:gd name="T54" fmla="*/ 10 w 86"/>
                    <a:gd name="T55" fmla="*/ 96 h 96"/>
                    <a:gd name="T56" fmla="*/ 5 w 86"/>
                    <a:gd name="T57" fmla="*/ 96 h 96"/>
                    <a:gd name="T58" fmla="*/ 5 w 86"/>
                    <a:gd name="T59" fmla="*/ 93 h 96"/>
                    <a:gd name="T60" fmla="*/ 7 w 86"/>
                    <a:gd name="T61" fmla="*/ 91 h 96"/>
                    <a:gd name="T62" fmla="*/ 14 w 86"/>
                    <a:gd name="T63" fmla="*/ 88 h 96"/>
                    <a:gd name="T64" fmla="*/ 17 w 86"/>
                    <a:gd name="T65" fmla="*/ 81 h 96"/>
                    <a:gd name="T66" fmla="*/ 17 w 86"/>
                    <a:gd name="T67" fmla="*/ 14 h 9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6"/>
                    <a:gd name="T103" fmla="*/ 0 h 96"/>
                    <a:gd name="T104" fmla="*/ 86 w 86"/>
                    <a:gd name="T105" fmla="*/ 96 h 9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6" h="96">
                      <a:moveTo>
                        <a:pt x="17" y="14"/>
                      </a:moveTo>
                      <a:lnTo>
                        <a:pt x="17" y="14"/>
                      </a:lnTo>
                      <a:lnTo>
                        <a:pt x="14" y="9"/>
                      </a:lnTo>
                      <a:lnTo>
                        <a:pt x="7" y="5"/>
                      </a:lnTo>
                      <a:lnTo>
                        <a:pt x="5" y="5"/>
                      </a:lnTo>
                      <a:lnTo>
                        <a:pt x="0" y="2"/>
                      </a:lnTo>
                      <a:lnTo>
                        <a:pt x="0" y="0"/>
                      </a:lnTo>
                      <a:lnTo>
                        <a:pt x="5" y="0"/>
                      </a:lnTo>
                      <a:lnTo>
                        <a:pt x="24" y="0"/>
                      </a:lnTo>
                      <a:lnTo>
                        <a:pt x="41" y="0"/>
                      </a:lnTo>
                      <a:lnTo>
                        <a:pt x="43" y="0"/>
                      </a:lnTo>
                      <a:lnTo>
                        <a:pt x="46" y="2"/>
                      </a:lnTo>
                      <a:lnTo>
                        <a:pt x="41" y="2"/>
                      </a:lnTo>
                      <a:lnTo>
                        <a:pt x="38" y="5"/>
                      </a:lnTo>
                      <a:lnTo>
                        <a:pt x="34" y="9"/>
                      </a:lnTo>
                      <a:lnTo>
                        <a:pt x="31" y="12"/>
                      </a:lnTo>
                      <a:lnTo>
                        <a:pt x="31" y="17"/>
                      </a:lnTo>
                      <a:lnTo>
                        <a:pt x="31" y="84"/>
                      </a:lnTo>
                      <a:lnTo>
                        <a:pt x="31" y="86"/>
                      </a:lnTo>
                      <a:lnTo>
                        <a:pt x="36" y="88"/>
                      </a:lnTo>
                      <a:lnTo>
                        <a:pt x="38" y="88"/>
                      </a:lnTo>
                      <a:lnTo>
                        <a:pt x="46" y="88"/>
                      </a:lnTo>
                      <a:lnTo>
                        <a:pt x="58" y="88"/>
                      </a:lnTo>
                      <a:lnTo>
                        <a:pt x="65" y="88"/>
                      </a:lnTo>
                      <a:lnTo>
                        <a:pt x="70" y="84"/>
                      </a:lnTo>
                      <a:lnTo>
                        <a:pt x="77" y="81"/>
                      </a:lnTo>
                      <a:lnTo>
                        <a:pt x="79" y="76"/>
                      </a:lnTo>
                      <a:lnTo>
                        <a:pt x="81" y="74"/>
                      </a:lnTo>
                      <a:lnTo>
                        <a:pt x="84" y="74"/>
                      </a:lnTo>
                      <a:lnTo>
                        <a:pt x="86" y="76"/>
                      </a:lnTo>
                      <a:lnTo>
                        <a:pt x="84" y="84"/>
                      </a:lnTo>
                      <a:lnTo>
                        <a:pt x="81" y="88"/>
                      </a:lnTo>
                      <a:lnTo>
                        <a:pt x="79" y="91"/>
                      </a:lnTo>
                      <a:lnTo>
                        <a:pt x="77" y="93"/>
                      </a:lnTo>
                      <a:lnTo>
                        <a:pt x="67" y="96"/>
                      </a:lnTo>
                      <a:lnTo>
                        <a:pt x="60" y="96"/>
                      </a:lnTo>
                      <a:lnTo>
                        <a:pt x="46" y="96"/>
                      </a:lnTo>
                      <a:lnTo>
                        <a:pt x="31" y="93"/>
                      </a:lnTo>
                      <a:lnTo>
                        <a:pt x="17" y="96"/>
                      </a:lnTo>
                      <a:lnTo>
                        <a:pt x="10" y="96"/>
                      </a:lnTo>
                      <a:lnTo>
                        <a:pt x="5" y="96"/>
                      </a:lnTo>
                      <a:lnTo>
                        <a:pt x="5" y="93"/>
                      </a:lnTo>
                      <a:lnTo>
                        <a:pt x="7" y="91"/>
                      </a:lnTo>
                      <a:lnTo>
                        <a:pt x="12" y="91"/>
                      </a:lnTo>
                      <a:lnTo>
                        <a:pt x="14" y="88"/>
                      </a:lnTo>
                      <a:lnTo>
                        <a:pt x="14" y="84"/>
                      </a:lnTo>
                      <a:lnTo>
                        <a:pt x="17" y="81"/>
                      </a:lnTo>
                      <a:lnTo>
                        <a:pt x="17" y="14"/>
                      </a:lnTo>
                      <a:close/>
                    </a:path>
                  </a:pathLst>
                </a:custGeom>
                <a:solidFill>
                  <a:schemeClr val="bg1"/>
                </a:solidFill>
                <a:ln w="9525">
                  <a:noFill/>
                  <a:round/>
                  <a:headEnd/>
                  <a:tailEnd/>
                </a:ln>
              </p:spPr>
              <p:txBody>
                <a:bodyPr/>
                <a:lstStyle/>
                <a:p>
                  <a:pPr algn="ctr"/>
                  <a:endParaRPr lang="en-US">
                    <a:solidFill>
                      <a:srgbClr val="0070C0"/>
                    </a:solidFill>
                  </a:endParaRPr>
                </a:p>
              </p:txBody>
            </p:sp>
            <p:sp>
              <p:nvSpPr>
                <p:cNvPr id="130" name="Freeform 129"/>
                <p:cNvSpPr>
                  <a:spLocks noEditPoints="1"/>
                </p:cNvSpPr>
                <p:nvPr/>
              </p:nvSpPr>
              <p:spPr bwMode="auto">
                <a:xfrm>
                  <a:off x="2245" y="797"/>
                  <a:ext cx="108" cy="98"/>
                </a:xfrm>
                <a:custGeom>
                  <a:avLst/>
                  <a:gdLst>
                    <a:gd name="T0" fmla="*/ 91 w 108"/>
                    <a:gd name="T1" fmla="*/ 48 h 98"/>
                    <a:gd name="T2" fmla="*/ 89 w 108"/>
                    <a:gd name="T3" fmla="*/ 67 h 98"/>
                    <a:gd name="T4" fmla="*/ 81 w 108"/>
                    <a:gd name="T5" fmla="*/ 81 h 98"/>
                    <a:gd name="T6" fmla="*/ 69 w 108"/>
                    <a:gd name="T7" fmla="*/ 88 h 98"/>
                    <a:gd name="T8" fmla="*/ 55 w 108"/>
                    <a:gd name="T9" fmla="*/ 91 h 98"/>
                    <a:gd name="T10" fmla="*/ 48 w 108"/>
                    <a:gd name="T11" fmla="*/ 91 h 98"/>
                    <a:gd name="T12" fmla="*/ 34 w 108"/>
                    <a:gd name="T13" fmla="*/ 84 h 98"/>
                    <a:gd name="T14" fmla="*/ 24 w 108"/>
                    <a:gd name="T15" fmla="*/ 74 h 98"/>
                    <a:gd name="T16" fmla="*/ 19 w 108"/>
                    <a:gd name="T17" fmla="*/ 57 h 98"/>
                    <a:gd name="T18" fmla="*/ 17 w 108"/>
                    <a:gd name="T19" fmla="*/ 45 h 98"/>
                    <a:gd name="T20" fmla="*/ 19 w 108"/>
                    <a:gd name="T21" fmla="*/ 29 h 98"/>
                    <a:gd name="T22" fmla="*/ 26 w 108"/>
                    <a:gd name="T23" fmla="*/ 14 h 98"/>
                    <a:gd name="T24" fmla="*/ 38 w 108"/>
                    <a:gd name="T25" fmla="*/ 5 h 98"/>
                    <a:gd name="T26" fmla="*/ 53 w 108"/>
                    <a:gd name="T27" fmla="*/ 2 h 98"/>
                    <a:gd name="T28" fmla="*/ 60 w 108"/>
                    <a:gd name="T29" fmla="*/ 5 h 98"/>
                    <a:gd name="T30" fmla="*/ 74 w 108"/>
                    <a:gd name="T31" fmla="*/ 9 h 98"/>
                    <a:gd name="T32" fmla="*/ 84 w 108"/>
                    <a:gd name="T33" fmla="*/ 21 h 98"/>
                    <a:gd name="T34" fmla="*/ 89 w 108"/>
                    <a:gd name="T35" fmla="*/ 38 h 98"/>
                    <a:gd name="T36" fmla="*/ 91 w 108"/>
                    <a:gd name="T37" fmla="*/ 48 h 98"/>
                    <a:gd name="T38" fmla="*/ 108 w 108"/>
                    <a:gd name="T39" fmla="*/ 45 h 98"/>
                    <a:gd name="T40" fmla="*/ 105 w 108"/>
                    <a:gd name="T41" fmla="*/ 36 h 98"/>
                    <a:gd name="T42" fmla="*/ 98 w 108"/>
                    <a:gd name="T43" fmla="*/ 19 h 98"/>
                    <a:gd name="T44" fmla="*/ 86 w 108"/>
                    <a:gd name="T45" fmla="*/ 7 h 98"/>
                    <a:gd name="T46" fmla="*/ 67 w 108"/>
                    <a:gd name="T47" fmla="*/ 0 h 98"/>
                    <a:gd name="T48" fmla="*/ 53 w 108"/>
                    <a:gd name="T49" fmla="*/ 0 h 98"/>
                    <a:gd name="T50" fmla="*/ 34 w 108"/>
                    <a:gd name="T51" fmla="*/ 2 h 98"/>
                    <a:gd name="T52" fmla="*/ 17 w 108"/>
                    <a:gd name="T53" fmla="*/ 12 h 98"/>
                    <a:gd name="T54" fmla="*/ 5 w 108"/>
                    <a:gd name="T55" fmla="*/ 29 h 98"/>
                    <a:gd name="T56" fmla="*/ 0 w 108"/>
                    <a:gd name="T57" fmla="*/ 50 h 98"/>
                    <a:gd name="T58" fmla="*/ 2 w 108"/>
                    <a:gd name="T59" fmla="*/ 60 h 98"/>
                    <a:gd name="T60" fmla="*/ 10 w 108"/>
                    <a:gd name="T61" fmla="*/ 76 h 98"/>
                    <a:gd name="T62" fmla="*/ 24 w 108"/>
                    <a:gd name="T63" fmla="*/ 91 h 98"/>
                    <a:gd name="T64" fmla="*/ 43 w 108"/>
                    <a:gd name="T65" fmla="*/ 96 h 98"/>
                    <a:gd name="T66" fmla="*/ 55 w 108"/>
                    <a:gd name="T67" fmla="*/ 98 h 98"/>
                    <a:gd name="T68" fmla="*/ 74 w 108"/>
                    <a:gd name="T69" fmla="*/ 93 h 98"/>
                    <a:gd name="T70" fmla="*/ 91 w 108"/>
                    <a:gd name="T71" fmla="*/ 84 h 98"/>
                    <a:gd name="T72" fmla="*/ 103 w 108"/>
                    <a:gd name="T73" fmla="*/ 67 h 98"/>
                    <a:gd name="T74" fmla="*/ 108 w 108"/>
                    <a:gd name="T75" fmla="*/ 45 h 98"/>
                    <a:gd name="T76" fmla="*/ 108 w 108"/>
                    <a:gd name="T77" fmla="*/ 45 h 9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08"/>
                    <a:gd name="T118" fmla="*/ 0 h 98"/>
                    <a:gd name="T119" fmla="*/ 108 w 108"/>
                    <a:gd name="T120" fmla="*/ 98 h 9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08" h="98">
                      <a:moveTo>
                        <a:pt x="91" y="48"/>
                      </a:moveTo>
                      <a:lnTo>
                        <a:pt x="91" y="48"/>
                      </a:lnTo>
                      <a:lnTo>
                        <a:pt x="89" y="57"/>
                      </a:lnTo>
                      <a:lnTo>
                        <a:pt x="89" y="67"/>
                      </a:lnTo>
                      <a:lnTo>
                        <a:pt x="84" y="74"/>
                      </a:lnTo>
                      <a:lnTo>
                        <a:pt x="81" y="81"/>
                      </a:lnTo>
                      <a:lnTo>
                        <a:pt x="74" y="84"/>
                      </a:lnTo>
                      <a:lnTo>
                        <a:pt x="69" y="88"/>
                      </a:lnTo>
                      <a:lnTo>
                        <a:pt x="62" y="91"/>
                      </a:lnTo>
                      <a:lnTo>
                        <a:pt x="55" y="91"/>
                      </a:lnTo>
                      <a:lnTo>
                        <a:pt x="48" y="91"/>
                      </a:lnTo>
                      <a:lnTo>
                        <a:pt x="41" y="88"/>
                      </a:lnTo>
                      <a:lnTo>
                        <a:pt x="34" y="84"/>
                      </a:lnTo>
                      <a:lnTo>
                        <a:pt x="29" y="79"/>
                      </a:lnTo>
                      <a:lnTo>
                        <a:pt x="24" y="74"/>
                      </a:lnTo>
                      <a:lnTo>
                        <a:pt x="19" y="64"/>
                      </a:lnTo>
                      <a:lnTo>
                        <a:pt x="19" y="57"/>
                      </a:lnTo>
                      <a:lnTo>
                        <a:pt x="17" y="45"/>
                      </a:lnTo>
                      <a:lnTo>
                        <a:pt x="19" y="36"/>
                      </a:lnTo>
                      <a:lnTo>
                        <a:pt x="19" y="29"/>
                      </a:lnTo>
                      <a:lnTo>
                        <a:pt x="24" y="21"/>
                      </a:lnTo>
                      <a:lnTo>
                        <a:pt x="26" y="14"/>
                      </a:lnTo>
                      <a:lnTo>
                        <a:pt x="34" y="9"/>
                      </a:lnTo>
                      <a:lnTo>
                        <a:pt x="38" y="5"/>
                      </a:lnTo>
                      <a:lnTo>
                        <a:pt x="46" y="5"/>
                      </a:lnTo>
                      <a:lnTo>
                        <a:pt x="53" y="2"/>
                      </a:lnTo>
                      <a:lnTo>
                        <a:pt x="60" y="5"/>
                      </a:lnTo>
                      <a:lnTo>
                        <a:pt x="67" y="5"/>
                      </a:lnTo>
                      <a:lnTo>
                        <a:pt x="74" y="9"/>
                      </a:lnTo>
                      <a:lnTo>
                        <a:pt x="79" y="14"/>
                      </a:lnTo>
                      <a:lnTo>
                        <a:pt x="84" y="21"/>
                      </a:lnTo>
                      <a:lnTo>
                        <a:pt x="89" y="29"/>
                      </a:lnTo>
                      <a:lnTo>
                        <a:pt x="89" y="38"/>
                      </a:lnTo>
                      <a:lnTo>
                        <a:pt x="91" y="48"/>
                      </a:lnTo>
                      <a:close/>
                      <a:moveTo>
                        <a:pt x="108" y="45"/>
                      </a:moveTo>
                      <a:lnTo>
                        <a:pt x="108" y="45"/>
                      </a:lnTo>
                      <a:lnTo>
                        <a:pt x="105" y="36"/>
                      </a:lnTo>
                      <a:lnTo>
                        <a:pt x="103" y="26"/>
                      </a:lnTo>
                      <a:lnTo>
                        <a:pt x="98" y="19"/>
                      </a:lnTo>
                      <a:lnTo>
                        <a:pt x="93" y="12"/>
                      </a:lnTo>
                      <a:lnTo>
                        <a:pt x="86" y="7"/>
                      </a:lnTo>
                      <a:lnTo>
                        <a:pt x="77" y="2"/>
                      </a:lnTo>
                      <a:lnTo>
                        <a:pt x="67" y="0"/>
                      </a:lnTo>
                      <a:lnTo>
                        <a:pt x="53" y="0"/>
                      </a:lnTo>
                      <a:lnTo>
                        <a:pt x="43" y="0"/>
                      </a:lnTo>
                      <a:lnTo>
                        <a:pt x="34" y="2"/>
                      </a:lnTo>
                      <a:lnTo>
                        <a:pt x="24" y="7"/>
                      </a:lnTo>
                      <a:lnTo>
                        <a:pt x="17" y="12"/>
                      </a:lnTo>
                      <a:lnTo>
                        <a:pt x="10" y="19"/>
                      </a:lnTo>
                      <a:lnTo>
                        <a:pt x="5" y="29"/>
                      </a:lnTo>
                      <a:lnTo>
                        <a:pt x="2" y="38"/>
                      </a:lnTo>
                      <a:lnTo>
                        <a:pt x="0" y="50"/>
                      </a:lnTo>
                      <a:lnTo>
                        <a:pt x="2" y="60"/>
                      </a:lnTo>
                      <a:lnTo>
                        <a:pt x="5" y="69"/>
                      </a:lnTo>
                      <a:lnTo>
                        <a:pt x="10" y="76"/>
                      </a:lnTo>
                      <a:lnTo>
                        <a:pt x="17" y="84"/>
                      </a:lnTo>
                      <a:lnTo>
                        <a:pt x="24" y="91"/>
                      </a:lnTo>
                      <a:lnTo>
                        <a:pt x="34" y="93"/>
                      </a:lnTo>
                      <a:lnTo>
                        <a:pt x="43" y="96"/>
                      </a:lnTo>
                      <a:lnTo>
                        <a:pt x="55" y="98"/>
                      </a:lnTo>
                      <a:lnTo>
                        <a:pt x="65" y="96"/>
                      </a:lnTo>
                      <a:lnTo>
                        <a:pt x="74" y="93"/>
                      </a:lnTo>
                      <a:lnTo>
                        <a:pt x="84" y="88"/>
                      </a:lnTo>
                      <a:lnTo>
                        <a:pt x="91" y="84"/>
                      </a:lnTo>
                      <a:lnTo>
                        <a:pt x="98" y="76"/>
                      </a:lnTo>
                      <a:lnTo>
                        <a:pt x="103" y="67"/>
                      </a:lnTo>
                      <a:lnTo>
                        <a:pt x="105" y="57"/>
                      </a:lnTo>
                      <a:lnTo>
                        <a:pt x="108" y="45"/>
                      </a:lnTo>
                      <a:close/>
                    </a:path>
                  </a:pathLst>
                </a:custGeom>
                <a:solidFill>
                  <a:schemeClr val="bg1"/>
                </a:solidFill>
                <a:ln w="9525">
                  <a:noFill/>
                  <a:round/>
                  <a:headEnd/>
                  <a:tailEnd/>
                </a:ln>
              </p:spPr>
              <p:txBody>
                <a:bodyPr/>
                <a:lstStyle/>
                <a:p>
                  <a:pPr algn="ctr"/>
                  <a:endParaRPr lang="en-US">
                    <a:solidFill>
                      <a:srgbClr val="0070C0"/>
                    </a:solidFill>
                  </a:endParaRPr>
                </a:p>
              </p:txBody>
            </p:sp>
            <p:sp>
              <p:nvSpPr>
                <p:cNvPr id="131" name="Freeform 130"/>
                <p:cNvSpPr>
                  <a:spLocks/>
                </p:cNvSpPr>
                <p:nvPr/>
              </p:nvSpPr>
              <p:spPr bwMode="auto">
                <a:xfrm>
                  <a:off x="2408" y="797"/>
                  <a:ext cx="77" cy="96"/>
                </a:xfrm>
                <a:custGeom>
                  <a:avLst/>
                  <a:gdLst>
                    <a:gd name="T0" fmla="*/ 50 w 77"/>
                    <a:gd name="T1" fmla="*/ 40 h 96"/>
                    <a:gd name="T2" fmla="*/ 55 w 77"/>
                    <a:gd name="T3" fmla="*/ 40 h 96"/>
                    <a:gd name="T4" fmla="*/ 60 w 77"/>
                    <a:gd name="T5" fmla="*/ 36 h 96"/>
                    <a:gd name="T6" fmla="*/ 62 w 77"/>
                    <a:gd name="T7" fmla="*/ 29 h 96"/>
                    <a:gd name="T8" fmla="*/ 65 w 77"/>
                    <a:gd name="T9" fmla="*/ 29 h 96"/>
                    <a:gd name="T10" fmla="*/ 67 w 77"/>
                    <a:gd name="T11" fmla="*/ 29 h 96"/>
                    <a:gd name="T12" fmla="*/ 67 w 77"/>
                    <a:gd name="T13" fmla="*/ 31 h 96"/>
                    <a:gd name="T14" fmla="*/ 67 w 77"/>
                    <a:gd name="T15" fmla="*/ 43 h 96"/>
                    <a:gd name="T16" fmla="*/ 67 w 77"/>
                    <a:gd name="T17" fmla="*/ 60 h 96"/>
                    <a:gd name="T18" fmla="*/ 65 w 77"/>
                    <a:gd name="T19" fmla="*/ 64 h 96"/>
                    <a:gd name="T20" fmla="*/ 65 w 77"/>
                    <a:gd name="T21" fmla="*/ 62 h 96"/>
                    <a:gd name="T22" fmla="*/ 60 w 77"/>
                    <a:gd name="T23" fmla="*/ 55 h 96"/>
                    <a:gd name="T24" fmla="*/ 57 w 77"/>
                    <a:gd name="T25" fmla="*/ 50 h 96"/>
                    <a:gd name="T26" fmla="*/ 50 w 77"/>
                    <a:gd name="T27" fmla="*/ 48 h 96"/>
                    <a:gd name="T28" fmla="*/ 31 w 77"/>
                    <a:gd name="T29" fmla="*/ 81 h 96"/>
                    <a:gd name="T30" fmla="*/ 31 w 77"/>
                    <a:gd name="T31" fmla="*/ 84 h 96"/>
                    <a:gd name="T32" fmla="*/ 38 w 77"/>
                    <a:gd name="T33" fmla="*/ 91 h 96"/>
                    <a:gd name="T34" fmla="*/ 45 w 77"/>
                    <a:gd name="T35" fmla="*/ 93 h 96"/>
                    <a:gd name="T36" fmla="*/ 48 w 77"/>
                    <a:gd name="T37" fmla="*/ 93 h 96"/>
                    <a:gd name="T38" fmla="*/ 43 w 77"/>
                    <a:gd name="T39" fmla="*/ 96 h 96"/>
                    <a:gd name="T40" fmla="*/ 24 w 77"/>
                    <a:gd name="T41" fmla="*/ 93 h 96"/>
                    <a:gd name="T42" fmla="*/ 2 w 77"/>
                    <a:gd name="T43" fmla="*/ 96 h 96"/>
                    <a:gd name="T44" fmla="*/ 2 w 77"/>
                    <a:gd name="T45" fmla="*/ 96 h 96"/>
                    <a:gd name="T46" fmla="*/ 0 w 77"/>
                    <a:gd name="T47" fmla="*/ 93 h 96"/>
                    <a:gd name="T48" fmla="*/ 2 w 77"/>
                    <a:gd name="T49" fmla="*/ 91 h 96"/>
                    <a:gd name="T50" fmla="*/ 9 w 77"/>
                    <a:gd name="T51" fmla="*/ 88 h 96"/>
                    <a:gd name="T52" fmla="*/ 14 w 77"/>
                    <a:gd name="T53" fmla="*/ 81 h 96"/>
                    <a:gd name="T54" fmla="*/ 14 w 77"/>
                    <a:gd name="T55" fmla="*/ 14 h 96"/>
                    <a:gd name="T56" fmla="*/ 14 w 77"/>
                    <a:gd name="T57" fmla="*/ 12 h 96"/>
                    <a:gd name="T58" fmla="*/ 9 w 77"/>
                    <a:gd name="T59" fmla="*/ 5 h 96"/>
                    <a:gd name="T60" fmla="*/ 2 w 77"/>
                    <a:gd name="T61" fmla="*/ 5 h 96"/>
                    <a:gd name="T62" fmla="*/ 0 w 77"/>
                    <a:gd name="T63" fmla="*/ 2 h 96"/>
                    <a:gd name="T64" fmla="*/ 0 w 77"/>
                    <a:gd name="T65" fmla="*/ 0 h 96"/>
                    <a:gd name="T66" fmla="*/ 2 w 77"/>
                    <a:gd name="T67" fmla="*/ 0 h 96"/>
                    <a:gd name="T68" fmla="*/ 38 w 77"/>
                    <a:gd name="T69" fmla="*/ 0 h 96"/>
                    <a:gd name="T70" fmla="*/ 74 w 77"/>
                    <a:gd name="T71" fmla="*/ 0 h 96"/>
                    <a:gd name="T72" fmla="*/ 77 w 77"/>
                    <a:gd name="T73" fmla="*/ 2 h 96"/>
                    <a:gd name="T74" fmla="*/ 77 w 77"/>
                    <a:gd name="T75" fmla="*/ 19 h 96"/>
                    <a:gd name="T76" fmla="*/ 77 w 77"/>
                    <a:gd name="T77" fmla="*/ 24 h 96"/>
                    <a:gd name="T78" fmla="*/ 74 w 77"/>
                    <a:gd name="T79" fmla="*/ 24 h 96"/>
                    <a:gd name="T80" fmla="*/ 72 w 77"/>
                    <a:gd name="T81" fmla="*/ 21 h 96"/>
                    <a:gd name="T82" fmla="*/ 72 w 77"/>
                    <a:gd name="T83" fmla="*/ 17 h 96"/>
                    <a:gd name="T84" fmla="*/ 65 w 77"/>
                    <a:gd name="T85" fmla="*/ 9 h 96"/>
                    <a:gd name="T86" fmla="*/ 48 w 77"/>
                    <a:gd name="T87" fmla="*/ 7 h 96"/>
                    <a:gd name="T88" fmla="*/ 38 w 77"/>
                    <a:gd name="T89" fmla="*/ 7 h 96"/>
                    <a:gd name="T90" fmla="*/ 31 w 77"/>
                    <a:gd name="T91" fmla="*/ 9 h 96"/>
                    <a:gd name="T92" fmla="*/ 31 w 77"/>
                    <a:gd name="T93" fmla="*/ 40 h 9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7"/>
                    <a:gd name="T142" fmla="*/ 0 h 96"/>
                    <a:gd name="T143" fmla="*/ 77 w 77"/>
                    <a:gd name="T144" fmla="*/ 96 h 9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7" h="96">
                      <a:moveTo>
                        <a:pt x="31" y="40"/>
                      </a:moveTo>
                      <a:lnTo>
                        <a:pt x="50" y="40"/>
                      </a:lnTo>
                      <a:lnTo>
                        <a:pt x="55" y="40"/>
                      </a:lnTo>
                      <a:lnTo>
                        <a:pt x="57" y="38"/>
                      </a:lnTo>
                      <a:lnTo>
                        <a:pt x="60" y="36"/>
                      </a:lnTo>
                      <a:lnTo>
                        <a:pt x="60" y="33"/>
                      </a:lnTo>
                      <a:lnTo>
                        <a:pt x="62" y="29"/>
                      </a:lnTo>
                      <a:lnTo>
                        <a:pt x="65" y="29"/>
                      </a:lnTo>
                      <a:lnTo>
                        <a:pt x="67" y="29"/>
                      </a:lnTo>
                      <a:lnTo>
                        <a:pt x="67" y="31"/>
                      </a:lnTo>
                      <a:lnTo>
                        <a:pt x="67" y="43"/>
                      </a:lnTo>
                      <a:lnTo>
                        <a:pt x="67" y="60"/>
                      </a:lnTo>
                      <a:lnTo>
                        <a:pt x="67" y="62"/>
                      </a:lnTo>
                      <a:lnTo>
                        <a:pt x="65" y="64"/>
                      </a:lnTo>
                      <a:lnTo>
                        <a:pt x="65" y="62"/>
                      </a:lnTo>
                      <a:lnTo>
                        <a:pt x="62" y="60"/>
                      </a:lnTo>
                      <a:lnTo>
                        <a:pt x="60" y="55"/>
                      </a:lnTo>
                      <a:lnTo>
                        <a:pt x="60" y="52"/>
                      </a:lnTo>
                      <a:lnTo>
                        <a:pt x="57" y="50"/>
                      </a:lnTo>
                      <a:lnTo>
                        <a:pt x="55" y="50"/>
                      </a:lnTo>
                      <a:lnTo>
                        <a:pt x="50" y="48"/>
                      </a:lnTo>
                      <a:lnTo>
                        <a:pt x="31" y="48"/>
                      </a:lnTo>
                      <a:lnTo>
                        <a:pt x="31" y="81"/>
                      </a:lnTo>
                      <a:lnTo>
                        <a:pt x="31" y="84"/>
                      </a:lnTo>
                      <a:lnTo>
                        <a:pt x="33" y="88"/>
                      </a:lnTo>
                      <a:lnTo>
                        <a:pt x="38" y="91"/>
                      </a:lnTo>
                      <a:lnTo>
                        <a:pt x="43" y="91"/>
                      </a:lnTo>
                      <a:lnTo>
                        <a:pt x="45" y="93"/>
                      </a:lnTo>
                      <a:lnTo>
                        <a:pt x="48" y="93"/>
                      </a:lnTo>
                      <a:lnTo>
                        <a:pt x="45" y="96"/>
                      </a:lnTo>
                      <a:lnTo>
                        <a:pt x="43" y="96"/>
                      </a:lnTo>
                      <a:lnTo>
                        <a:pt x="24" y="93"/>
                      </a:lnTo>
                      <a:lnTo>
                        <a:pt x="2" y="96"/>
                      </a:lnTo>
                      <a:lnTo>
                        <a:pt x="0" y="93"/>
                      </a:lnTo>
                      <a:lnTo>
                        <a:pt x="2" y="93"/>
                      </a:lnTo>
                      <a:lnTo>
                        <a:pt x="2" y="91"/>
                      </a:lnTo>
                      <a:lnTo>
                        <a:pt x="7" y="91"/>
                      </a:lnTo>
                      <a:lnTo>
                        <a:pt x="9" y="88"/>
                      </a:lnTo>
                      <a:lnTo>
                        <a:pt x="12" y="84"/>
                      </a:lnTo>
                      <a:lnTo>
                        <a:pt x="14" y="81"/>
                      </a:lnTo>
                      <a:lnTo>
                        <a:pt x="14" y="74"/>
                      </a:lnTo>
                      <a:lnTo>
                        <a:pt x="14" y="14"/>
                      </a:lnTo>
                      <a:lnTo>
                        <a:pt x="14" y="12"/>
                      </a:lnTo>
                      <a:lnTo>
                        <a:pt x="12" y="9"/>
                      </a:lnTo>
                      <a:lnTo>
                        <a:pt x="9" y="5"/>
                      </a:lnTo>
                      <a:lnTo>
                        <a:pt x="7" y="5"/>
                      </a:lnTo>
                      <a:lnTo>
                        <a:pt x="2" y="5"/>
                      </a:lnTo>
                      <a:lnTo>
                        <a:pt x="0" y="2"/>
                      </a:lnTo>
                      <a:lnTo>
                        <a:pt x="0" y="0"/>
                      </a:lnTo>
                      <a:lnTo>
                        <a:pt x="2" y="0"/>
                      </a:lnTo>
                      <a:lnTo>
                        <a:pt x="38" y="0"/>
                      </a:lnTo>
                      <a:lnTo>
                        <a:pt x="74" y="0"/>
                      </a:lnTo>
                      <a:lnTo>
                        <a:pt x="77" y="0"/>
                      </a:lnTo>
                      <a:lnTo>
                        <a:pt x="77" y="2"/>
                      </a:lnTo>
                      <a:lnTo>
                        <a:pt x="77" y="19"/>
                      </a:lnTo>
                      <a:lnTo>
                        <a:pt x="77" y="24"/>
                      </a:lnTo>
                      <a:lnTo>
                        <a:pt x="74" y="24"/>
                      </a:lnTo>
                      <a:lnTo>
                        <a:pt x="72" y="21"/>
                      </a:lnTo>
                      <a:lnTo>
                        <a:pt x="72" y="17"/>
                      </a:lnTo>
                      <a:lnTo>
                        <a:pt x="69" y="12"/>
                      </a:lnTo>
                      <a:lnTo>
                        <a:pt x="65" y="9"/>
                      </a:lnTo>
                      <a:lnTo>
                        <a:pt x="57" y="7"/>
                      </a:lnTo>
                      <a:lnTo>
                        <a:pt x="48" y="7"/>
                      </a:lnTo>
                      <a:lnTo>
                        <a:pt x="38" y="7"/>
                      </a:lnTo>
                      <a:lnTo>
                        <a:pt x="33" y="7"/>
                      </a:lnTo>
                      <a:lnTo>
                        <a:pt x="31" y="9"/>
                      </a:lnTo>
                      <a:lnTo>
                        <a:pt x="31" y="12"/>
                      </a:lnTo>
                      <a:lnTo>
                        <a:pt x="31" y="40"/>
                      </a:lnTo>
                      <a:close/>
                    </a:path>
                  </a:pathLst>
                </a:custGeom>
                <a:solidFill>
                  <a:schemeClr val="bg1"/>
                </a:solidFill>
                <a:ln w="9525">
                  <a:noFill/>
                  <a:round/>
                  <a:headEnd/>
                  <a:tailEnd/>
                </a:ln>
              </p:spPr>
              <p:txBody>
                <a:bodyPr/>
                <a:lstStyle/>
                <a:p>
                  <a:pPr algn="ctr"/>
                  <a:endParaRPr lang="en-US">
                    <a:solidFill>
                      <a:srgbClr val="0070C0"/>
                    </a:solidFill>
                  </a:endParaRPr>
                </a:p>
              </p:txBody>
            </p:sp>
            <p:sp>
              <p:nvSpPr>
                <p:cNvPr id="132" name="Freeform 131"/>
                <p:cNvSpPr>
                  <a:spLocks noEditPoints="1"/>
                </p:cNvSpPr>
                <p:nvPr/>
              </p:nvSpPr>
              <p:spPr bwMode="auto">
                <a:xfrm>
                  <a:off x="1764" y="265"/>
                  <a:ext cx="285" cy="283"/>
                </a:xfrm>
                <a:custGeom>
                  <a:avLst/>
                  <a:gdLst>
                    <a:gd name="T0" fmla="*/ 146 w 285"/>
                    <a:gd name="T1" fmla="*/ 15 h 283"/>
                    <a:gd name="T2" fmla="*/ 184 w 285"/>
                    <a:gd name="T3" fmla="*/ 27 h 283"/>
                    <a:gd name="T4" fmla="*/ 215 w 285"/>
                    <a:gd name="T5" fmla="*/ 48 h 283"/>
                    <a:gd name="T6" fmla="*/ 237 w 285"/>
                    <a:gd name="T7" fmla="*/ 79 h 283"/>
                    <a:gd name="T8" fmla="*/ 251 w 285"/>
                    <a:gd name="T9" fmla="*/ 115 h 283"/>
                    <a:gd name="T10" fmla="*/ 256 w 285"/>
                    <a:gd name="T11" fmla="*/ 153 h 283"/>
                    <a:gd name="T12" fmla="*/ 256 w 285"/>
                    <a:gd name="T13" fmla="*/ 180 h 283"/>
                    <a:gd name="T14" fmla="*/ 244 w 285"/>
                    <a:gd name="T15" fmla="*/ 213 h 283"/>
                    <a:gd name="T16" fmla="*/ 227 w 285"/>
                    <a:gd name="T17" fmla="*/ 240 h 283"/>
                    <a:gd name="T18" fmla="*/ 203 w 285"/>
                    <a:gd name="T19" fmla="*/ 259 h 283"/>
                    <a:gd name="T20" fmla="*/ 174 w 285"/>
                    <a:gd name="T21" fmla="*/ 271 h 283"/>
                    <a:gd name="T22" fmla="*/ 153 w 285"/>
                    <a:gd name="T23" fmla="*/ 273 h 283"/>
                    <a:gd name="T24" fmla="*/ 112 w 285"/>
                    <a:gd name="T25" fmla="*/ 266 h 283"/>
                    <a:gd name="T26" fmla="*/ 81 w 285"/>
                    <a:gd name="T27" fmla="*/ 247 h 283"/>
                    <a:gd name="T28" fmla="*/ 55 w 285"/>
                    <a:gd name="T29" fmla="*/ 218 h 283"/>
                    <a:gd name="T30" fmla="*/ 38 w 285"/>
                    <a:gd name="T31" fmla="*/ 182 h 283"/>
                    <a:gd name="T32" fmla="*/ 28 w 285"/>
                    <a:gd name="T33" fmla="*/ 144 h 283"/>
                    <a:gd name="T34" fmla="*/ 28 w 285"/>
                    <a:gd name="T35" fmla="*/ 120 h 283"/>
                    <a:gd name="T36" fmla="*/ 35 w 285"/>
                    <a:gd name="T37" fmla="*/ 84 h 283"/>
                    <a:gd name="T38" fmla="*/ 50 w 285"/>
                    <a:gd name="T39" fmla="*/ 58 h 283"/>
                    <a:gd name="T40" fmla="*/ 71 w 285"/>
                    <a:gd name="T41" fmla="*/ 34 h 283"/>
                    <a:gd name="T42" fmla="*/ 98 w 285"/>
                    <a:gd name="T43" fmla="*/ 19 h 283"/>
                    <a:gd name="T44" fmla="*/ 134 w 285"/>
                    <a:gd name="T45" fmla="*/ 15 h 283"/>
                    <a:gd name="T46" fmla="*/ 136 w 285"/>
                    <a:gd name="T47" fmla="*/ 283 h 283"/>
                    <a:gd name="T48" fmla="*/ 170 w 285"/>
                    <a:gd name="T49" fmla="*/ 283 h 283"/>
                    <a:gd name="T50" fmla="*/ 210 w 285"/>
                    <a:gd name="T51" fmla="*/ 268 h 283"/>
                    <a:gd name="T52" fmla="*/ 244 w 285"/>
                    <a:gd name="T53" fmla="*/ 244 h 283"/>
                    <a:gd name="T54" fmla="*/ 268 w 285"/>
                    <a:gd name="T55" fmla="*/ 211 h 283"/>
                    <a:gd name="T56" fmla="*/ 282 w 285"/>
                    <a:gd name="T57" fmla="*/ 170 h 283"/>
                    <a:gd name="T58" fmla="*/ 285 w 285"/>
                    <a:gd name="T59" fmla="*/ 139 h 283"/>
                    <a:gd name="T60" fmla="*/ 280 w 285"/>
                    <a:gd name="T61" fmla="*/ 96 h 283"/>
                    <a:gd name="T62" fmla="*/ 263 w 285"/>
                    <a:gd name="T63" fmla="*/ 60 h 283"/>
                    <a:gd name="T64" fmla="*/ 234 w 285"/>
                    <a:gd name="T65" fmla="*/ 31 h 283"/>
                    <a:gd name="T66" fmla="*/ 201 w 285"/>
                    <a:gd name="T67" fmla="*/ 10 h 283"/>
                    <a:gd name="T68" fmla="*/ 158 w 285"/>
                    <a:gd name="T69" fmla="*/ 0 h 283"/>
                    <a:gd name="T70" fmla="*/ 129 w 285"/>
                    <a:gd name="T71" fmla="*/ 0 h 283"/>
                    <a:gd name="T72" fmla="*/ 88 w 285"/>
                    <a:gd name="T73" fmla="*/ 10 h 283"/>
                    <a:gd name="T74" fmla="*/ 52 w 285"/>
                    <a:gd name="T75" fmla="*/ 31 h 283"/>
                    <a:gd name="T76" fmla="*/ 23 w 285"/>
                    <a:gd name="T77" fmla="*/ 60 h 283"/>
                    <a:gd name="T78" fmla="*/ 7 w 285"/>
                    <a:gd name="T79" fmla="*/ 98 h 283"/>
                    <a:gd name="T80" fmla="*/ 0 w 285"/>
                    <a:gd name="T81" fmla="*/ 141 h 283"/>
                    <a:gd name="T82" fmla="*/ 4 w 285"/>
                    <a:gd name="T83" fmla="*/ 170 h 283"/>
                    <a:gd name="T84" fmla="*/ 14 w 285"/>
                    <a:gd name="T85" fmla="*/ 211 h 283"/>
                    <a:gd name="T86" fmla="*/ 38 w 285"/>
                    <a:gd name="T87" fmla="*/ 244 h 283"/>
                    <a:gd name="T88" fmla="*/ 69 w 285"/>
                    <a:gd name="T89" fmla="*/ 268 h 283"/>
                    <a:gd name="T90" fmla="*/ 107 w 285"/>
                    <a:gd name="T91" fmla="*/ 280 h 283"/>
                    <a:gd name="T92" fmla="*/ 136 w 285"/>
                    <a:gd name="T93" fmla="*/ 283 h 28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85"/>
                    <a:gd name="T142" fmla="*/ 0 h 283"/>
                    <a:gd name="T143" fmla="*/ 285 w 285"/>
                    <a:gd name="T144" fmla="*/ 283 h 28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85" h="283">
                      <a:moveTo>
                        <a:pt x="134" y="15"/>
                      </a:moveTo>
                      <a:lnTo>
                        <a:pt x="134" y="15"/>
                      </a:lnTo>
                      <a:lnTo>
                        <a:pt x="146" y="15"/>
                      </a:lnTo>
                      <a:lnTo>
                        <a:pt x="160" y="17"/>
                      </a:lnTo>
                      <a:lnTo>
                        <a:pt x="172" y="19"/>
                      </a:lnTo>
                      <a:lnTo>
                        <a:pt x="184" y="27"/>
                      </a:lnTo>
                      <a:lnTo>
                        <a:pt x="194" y="31"/>
                      </a:lnTo>
                      <a:lnTo>
                        <a:pt x="203" y="38"/>
                      </a:lnTo>
                      <a:lnTo>
                        <a:pt x="215" y="48"/>
                      </a:lnTo>
                      <a:lnTo>
                        <a:pt x="222" y="58"/>
                      </a:lnTo>
                      <a:lnTo>
                        <a:pt x="232" y="67"/>
                      </a:lnTo>
                      <a:lnTo>
                        <a:pt x="237" y="79"/>
                      </a:lnTo>
                      <a:lnTo>
                        <a:pt x="241" y="89"/>
                      </a:lnTo>
                      <a:lnTo>
                        <a:pt x="249" y="103"/>
                      </a:lnTo>
                      <a:lnTo>
                        <a:pt x="251" y="115"/>
                      </a:lnTo>
                      <a:lnTo>
                        <a:pt x="256" y="127"/>
                      </a:lnTo>
                      <a:lnTo>
                        <a:pt x="256" y="141"/>
                      </a:lnTo>
                      <a:lnTo>
                        <a:pt x="256" y="153"/>
                      </a:lnTo>
                      <a:lnTo>
                        <a:pt x="256" y="168"/>
                      </a:lnTo>
                      <a:lnTo>
                        <a:pt x="256" y="180"/>
                      </a:lnTo>
                      <a:lnTo>
                        <a:pt x="251" y="192"/>
                      </a:lnTo>
                      <a:lnTo>
                        <a:pt x="249" y="204"/>
                      </a:lnTo>
                      <a:lnTo>
                        <a:pt x="244" y="213"/>
                      </a:lnTo>
                      <a:lnTo>
                        <a:pt x="239" y="223"/>
                      </a:lnTo>
                      <a:lnTo>
                        <a:pt x="232" y="232"/>
                      </a:lnTo>
                      <a:lnTo>
                        <a:pt x="227" y="240"/>
                      </a:lnTo>
                      <a:lnTo>
                        <a:pt x="220" y="247"/>
                      </a:lnTo>
                      <a:lnTo>
                        <a:pt x="210" y="254"/>
                      </a:lnTo>
                      <a:lnTo>
                        <a:pt x="203" y="259"/>
                      </a:lnTo>
                      <a:lnTo>
                        <a:pt x="194" y="264"/>
                      </a:lnTo>
                      <a:lnTo>
                        <a:pt x="184" y="268"/>
                      </a:lnTo>
                      <a:lnTo>
                        <a:pt x="174" y="271"/>
                      </a:lnTo>
                      <a:lnTo>
                        <a:pt x="162" y="273"/>
                      </a:lnTo>
                      <a:lnTo>
                        <a:pt x="153" y="273"/>
                      </a:lnTo>
                      <a:lnTo>
                        <a:pt x="138" y="271"/>
                      </a:lnTo>
                      <a:lnTo>
                        <a:pt x="126" y="268"/>
                      </a:lnTo>
                      <a:lnTo>
                        <a:pt x="112" y="266"/>
                      </a:lnTo>
                      <a:lnTo>
                        <a:pt x="103" y="259"/>
                      </a:lnTo>
                      <a:lnTo>
                        <a:pt x="91" y="254"/>
                      </a:lnTo>
                      <a:lnTo>
                        <a:pt x="81" y="247"/>
                      </a:lnTo>
                      <a:lnTo>
                        <a:pt x="71" y="237"/>
                      </a:lnTo>
                      <a:lnTo>
                        <a:pt x="62" y="228"/>
                      </a:lnTo>
                      <a:lnTo>
                        <a:pt x="55" y="218"/>
                      </a:lnTo>
                      <a:lnTo>
                        <a:pt x="47" y="206"/>
                      </a:lnTo>
                      <a:lnTo>
                        <a:pt x="43" y="194"/>
                      </a:lnTo>
                      <a:lnTo>
                        <a:pt x="38" y="182"/>
                      </a:lnTo>
                      <a:lnTo>
                        <a:pt x="33" y="170"/>
                      </a:lnTo>
                      <a:lnTo>
                        <a:pt x="31" y="156"/>
                      </a:lnTo>
                      <a:lnTo>
                        <a:pt x="28" y="144"/>
                      </a:lnTo>
                      <a:lnTo>
                        <a:pt x="28" y="130"/>
                      </a:lnTo>
                      <a:lnTo>
                        <a:pt x="28" y="120"/>
                      </a:lnTo>
                      <a:lnTo>
                        <a:pt x="31" y="108"/>
                      </a:lnTo>
                      <a:lnTo>
                        <a:pt x="33" y="96"/>
                      </a:lnTo>
                      <a:lnTo>
                        <a:pt x="35" y="84"/>
                      </a:lnTo>
                      <a:lnTo>
                        <a:pt x="40" y="74"/>
                      </a:lnTo>
                      <a:lnTo>
                        <a:pt x="45" y="65"/>
                      </a:lnTo>
                      <a:lnTo>
                        <a:pt x="50" y="58"/>
                      </a:lnTo>
                      <a:lnTo>
                        <a:pt x="55" y="48"/>
                      </a:lnTo>
                      <a:lnTo>
                        <a:pt x="62" y="41"/>
                      </a:lnTo>
                      <a:lnTo>
                        <a:pt x="71" y="34"/>
                      </a:lnTo>
                      <a:lnTo>
                        <a:pt x="79" y="27"/>
                      </a:lnTo>
                      <a:lnTo>
                        <a:pt x="88" y="24"/>
                      </a:lnTo>
                      <a:lnTo>
                        <a:pt x="98" y="19"/>
                      </a:lnTo>
                      <a:lnTo>
                        <a:pt x="110" y="17"/>
                      </a:lnTo>
                      <a:lnTo>
                        <a:pt x="119" y="15"/>
                      </a:lnTo>
                      <a:lnTo>
                        <a:pt x="134" y="15"/>
                      </a:lnTo>
                      <a:close/>
                      <a:moveTo>
                        <a:pt x="136" y="283"/>
                      </a:moveTo>
                      <a:lnTo>
                        <a:pt x="136" y="283"/>
                      </a:lnTo>
                      <a:lnTo>
                        <a:pt x="153" y="283"/>
                      </a:lnTo>
                      <a:lnTo>
                        <a:pt x="170" y="283"/>
                      </a:lnTo>
                      <a:lnTo>
                        <a:pt x="184" y="278"/>
                      </a:lnTo>
                      <a:lnTo>
                        <a:pt x="198" y="273"/>
                      </a:lnTo>
                      <a:lnTo>
                        <a:pt x="210" y="268"/>
                      </a:lnTo>
                      <a:lnTo>
                        <a:pt x="222" y="261"/>
                      </a:lnTo>
                      <a:lnTo>
                        <a:pt x="234" y="254"/>
                      </a:lnTo>
                      <a:lnTo>
                        <a:pt x="244" y="244"/>
                      </a:lnTo>
                      <a:lnTo>
                        <a:pt x="253" y="235"/>
                      </a:lnTo>
                      <a:lnTo>
                        <a:pt x="261" y="225"/>
                      </a:lnTo>
                      <a:lnTo>
                        <a:pt x="268" y="211"/>
                      </a:lnTo>
                      <a:lnTo>
                        <a:pt x="275" y="199"/>
                      </a:lnTo>
                      <a:lnTo>
                        <a:pt x="280" y="185"/>
                      </a:lnTo>
                      <a:lnTo>
                        <a:pt x="282" y="170"/>
                      </a:lnTo>
                      <a:lnTo>
                        <a:pt x="285" y="156"/>
                      </a:lnTo>
                      <a:lnTo>
                        <a:pt x="285" y="139"/>
                      </a:lnTo>
                      <a:lnTo>
                        <a:pt x="285" y="125"/>
                      </a:lnTo>
                      <a:lnTo>
                        <a:pt x="282" y="110"/>
                      </a:lnTo>
                      <a:lnTo>
                        <a:pt x="280" y="96"/>
                      </a:lnTo>
                      <a:lnTo>
                        <a:pt x="275" y="84"/>
                      </a:lnTo>
                      <a:lnTo>
                        <a:pt x="268" y="72"/>
                      </a:lnTo>
                      <a:lnTo>
                        <a:pt x="263" y="60"/>
                      </a:lnTo>
                      <a:lnTo>
                        <a:pt x="253" y="48"/>
                      </a:lnTo>
                      <a:lnTo>
                        <a:pt x="244" y="41"/>
                      </a:lnTo>
                      <a:lnTo>
                        <a:pt x="234" y="31"/>
                      </a:lnTo>
                      <a:lnTo>
                        <a:pt x="225" y="24"/>
                      </a:lnTo>
                      <a:lnTo>
                        <a:pt x="210" y="17"/>
                      </a:lnTo>
                      <a:lnTo>
                        <a:pt x="201" y="10"/>
                      </a:lnTo>
                      <a:lnTo>
                        <a:pt x="186" y="7"/>
                      </a:lnTo>
                      <a:lnTo>
                        <a:pt x="174" y="3"/>
                      </a:lnTo>
                      <a:lnTo>
                        <a:pt x="158" y="0"/>
                      </a:lnTo>
                      <a:lnTo>
                        <a:pt x="143" y="0"/>
                      </a:lnTo>
                      <a:lnTo>
                        <a:pt x="129" y="0"/>
                      </a:lnTo>
                      <a:lnTo>
                        <a:pt x="115" y="3"/>
                      </a:lnTo>
                      <a:lnTo>
                        <a:pt x="100" y="7"/>
                      </a:lnTo>
                      <a:lnTo>
                        <a:pt x="88" y="10"/>
                      </a:lnTo>
                      <a:lnTo>
                        <a:pt x="74" y="17"/>
                      </a:lnTo>
                      <a:lnTo>
                        <a:pt x="64" y="24"/>
                      </a:lnTo>
                      <a:lnTo>
                        <a:pt x="52" y="31"/>
                      </a:lnTo>
                      <a:lnTo>
                        <a:pt x="40" y="41"/>
                      </a:lnTo>
                      <a:lnTo>
                        <a:pt x="33" y="50"/>
                      </a:lnTo>
                      <a:lnTo>
                        <a:pt x="23" y="60"/>
                      </a:lnTo>
                      <a:lnTo>
                        <a:pt x="16" y="72"/>
                      </a:lnTo>
                      <a:lnTo>
                        <a:pt x="12" y="84"/>
                      </a:lnTo>
                      <a:lnTo>
                        <a:pt x="7" y="98"/>
                      </a:lnTo>
                      <a:lnTo>
                        <a:pt x="4" y="113"/>
                      </a:lnTo>
                      <a:lnTo>
                        <a:pt x="0" y="127"/>
                      </a:lnTo>
                      <a:lnTo>
                        <a:pt x="0" y="141"/>
                      </a:lnTo>
                      <a:lnTo>
                        <a:pt x="0" y="156"/>
                      </a:lnTo>
                      <a:lnTo>
                        <a:pt x="4" y="170"/>
                      </a:lnTo>
                      <a:lnTo>
                        <a:pt x="7" y="185"/>
                      </a:lnTo>
                      <a:lnTo>
                        <a:pt x="9" y="197"/>
                      </a:lnTo>
                      <a:lnTo>
                        <a:pt x="14" y="211"/>
                      </a:lnTo>
                      <a:lnTo>
                        <a:pt x="21" y="223"/>
                      </a:lnTo>
                      <a:lnTo>
                        <a:pt x="28" y="235"/>
                      </a:lnTo>
                      <a:lnTo>
                        <a:pt x="38" y="244"/>
                      </a:lnTo>
                      <a:lnTo>
                        <a:pt x="47" y="252"/>
                      </a:lnTo>
                      <a:lnTo>
                        <a:pt x="57" y="261"/>
                      </a:lnTo>
                      <a:lnTo>
                        <a:pt x="69" y="268"/>
                      </a:lnTo>
                      <a:lnTo>
                        <a:pt x="79" y="273"/>
                      </a:lnTo>
                      <a:lnTo>
                        <a:pt x="93" y="278"/>
                      </a:lnTo>
                      <a:lnTo>
                        <a:pt x="107" y="280"/>
                      </a:lnTo>
                      <a:lnTo>
                        <a:pt x="122" y="283"/>
                      </a:lnTo>
                      <a:lnTo>
                        <a:pt x="136" y="283"/>
                      </a:lnTo>
                      <a:close/>
                    </a:path>
                  </a:pathLst>
                </a:custGeom>
                <a:solidFill>
                  <a:schemeClr val="bg1"/>
                </a:solidFill>
                <a:ln w="9525">
                  <a:noFill/>
                  <a:round/>
                  <a:headEnd/>
                  <a:tailEnd/>
                </a:ln>
              </p:spPr>
              <p:txBody>
                <a:bodyPr/>
                <a:lstStyle/>
                <a:p>
                  <a:pPr algn="ctr"/>
                  <a:endParaRPr lang="en-US">
                    <a:solidFill>
                      <a:srgbClr val="0070C0"/>
                    </a:solidFill>
                  </a:endParaRPr>
                </a:p>
              </p:txBody>
            </p:sp>
            <p:sp>
              <p:nvSpPr>
                <p:cNvPr id="133" name="Freeform 132"/>
                <p:cNvSpPr>
                  <a:spLocks noEditPoints="1"/>
                </p:cNvSpPr>
                <p:nvPr/>
              </p:nvSpPr>
              <p:spPr bwMode="auto">
                <a:xfrm>
                  <a:off x="2065" y="270"/>
                  <a:ext cx="257" cy="268"/>
                </a:xfrm>
                <a:custGeom>
                  <a:avLst/>
                  <a:gdLst>
                    <a:gd name="T0" fmla="*/ 63 w 257"/>
                    <a:gd name="T1" fmla="*/ 22 h 268"/>
                    <a:gd name="T2" fmla="*/ 70 w 257"/>
                    <a:gd name="T3" fmla="*/ 14 h 268"/>
                    <a:gd name="T4" fmla="*/ 84 w 257"/>
                    <a:gd name="T5" fmla="*/ 12 h 268"/>
                    <a:gd name="T6" fmla="*/ 125 w 257"/>
                    <a:gd name="T7" fmla="*/ 19 h 268"/>
                    <a:gd name="T8" fmla="*/ 151 w 257"/>
                    <a:gd name="T9" fmla="*/ 45 h 268"/>
                    <a:gd name="T10" fmla="*/ 156 w 257"/>
                    <a:gd name="T11" fmla="*/ 67 h 268"/>
                    <a:gd name="T12" fmla="*/ 156 w 257"/>
                    <a:gd name="T13" fmla="*/ 84 h 268"/>
                    <a:gd name="T14" fmla="*/ 151 w 257"/>
                    <a:gd name="T15" fmla="*/ 103 h 268"/>
                    <a:gd name="T16" fmla="*/ 127 w 257"/>
                    <a:gd name="T17" fmla="*/ 125 h 268"/>
                    <a:gd name="T18" fmla="*/ 103 w 257"/>
                    <a:gd name="T19" fmla="*/ 127 h 268"/>
                    <a:gd name="T20" fmla="*/ 67 w 257"/>
                    <a:gd name="T21" fmla="*/ 127 h 268"/>
                    <a:gd name="T22" fmla="*/ 63 w 257"/>
                    <a:gd name="T23" fmla="*/ 26 h 268"/>
                    <a:gd name="T24" fmla="*/ 139 w 257"/>
                    <a:gd name="T25" fmla="*/ 132 h 268"/>
                    <a:gd name="T26" fmla="*/ 166 w 257"/>
                    <a:gd name="T27" fmla="*/ 115 h 268"/>
                    <a:gd name="T28" fmla="*/ 182 w 257"/>
                    <a:gd name="T29" fmla="*/ 86 h 268"/>
                    <a:gd name="T30" fmla="*/ 185 w 257"/>
                    <a:gd name="T31" fmla="*/ 65 h 268"/>
                    <a:gd name="T32" fmla="*/ 178 w 257"/>
                    <a:gd name="T33" fmla="*/ 33 h 268"/>
                    <a:gd name="T34" fmla="*/ 158 w 257"/>
                    <a:gd name="T35" fmla="*/ 12 h 268"/>
                    <a:gd name="T36" fmla="*/ 127 w 257"/>
                    <a:gd name="T37" fmla="*/ 2 h 268"/>
                    <a:gd name="T38" fmla="*/ 96 w 257"/>
                    <a:gd name="T39" fmla="*/ 0 h 268"/>
                    <a:gd name="T40" fmla="*/ 15 w 257"/>
                    <a:gd name="T41" fmla="*/ 0 h 268"/>
                    <a:gd name="T42" fmla="*/ 5 w 257"/>
                    <a:gd name="T43" fmla="*/ 0 h 268"/>
                    <a:gd name="T44" fmla="*/ 0 w 257"/>
                    <a:gd name="T45" fmla="*/ 5 h 268"/>
                    <a:gd name="T46" fmla="*/ 3 w 257"/>
                    <a:gd name="T47" fmla="*/ 10 h 268"/>
                    <a:gd name="T48" fmla="*/ 22 w 257"/>
                    <a:gd name="T49" fmla="*/ 14 h 268"/>
                    <a:gd name="T50" fmla="*/ 31 w 257"/>
                    <a:gd name="T51" fmla="*/ 26 h 268"/>
                    <a:gd name="T52" fmla="*/ 31 w 257"/>
                    <a:gd name="T53" fmla="*/ 230 h 268"/>
                    <a:gd name="T54" fmla="*/ 24 w 257"/>
                    <a:gd name="T55" fmla="*/ 251 h 268"/>
                    <a:gd name="T56" fmla="*/ 5 w 257"/>
                    <a:gd name="T57" fmla="*/ 261 h 268"/>
                    <a:gd name="T58" fmla="*/ 5 w 257"/>
                    <a:gd name="T59" fmla="*/ 268 h 268"/>
                    <a:gd name="T60" fmla="*/ 53 w 257"/>
                    <a:gd name="T61" fmla="*/ 268 h 268"/>
                    <a:gd name="T62" fmla="*/ 96 w 257"/>
                    <a:gd name="T63" fmla="*/ 268 h 268"/>
                    <a:gd name="T64" fmla="*/ 101 w 257"/>
                    <a:gd name="T65" fmla="*/ 268 h 268"/>
                    <a:gd name="T66" fmla="*/ 101 w 257"/>
                    <a:gd name="T67" fmla="*/ 263 h 268"/>
                    <a:gd name="T68" fmla="*/ 84 w 257"/>
                    <a:gd name="T69" fmla="*/ 256 h 268"/>
                    <a:gd name="T70" fmla="*/ 67 w 257"/>
                    <a:gd name="T71" fmla="*/ 247 h 268"/>
                    <a:gd name="T72" fmla="*/ 63 w 257"/>
                    <a:gd name="T73" fmla="*/ 232 h 268"/>
                    <a:gd name="T74" fmla="*/ 63 w 257"/>
                    <a:gd name="T75" fmla="*/ 148 h 268"/>
                    <a:gd name="T76" fmla="*/ 75 w 257"/>
                    <a:gd name="T77" fmla="*/ 141 h 268"/>
                    <a:gd name="T78" fmla="*/ 103 w 257"/>
                    <a:gd name="T79" fmla="*/ 141 h 268"/>
                    <a:gd name="T80" fmla="*/ 115 w 257"/>
                    <a:gd name="T81" fmla="*/ 148 h 268"/>
                    <a:gd name="T82" fmla="*/ 166 w 257"/>
                    <a:gd name="T83" fmla="*/ 227 h 268"/>
                    <a:gd name="T84" fmla="*/ 190 w 257"/>
                    <a:gd name="T85" fmla="*/ 256 h 268"/>
                    <a:gd name="T86" fmla="*/ 214 w 257"/>
                    <a:gd name="T87" fmla="*/ 268 h 268"/>
                    <a:gd name="T88" fmla="*/ 240 w 257"/>
                    <a:gd name="T89" fmla="*/ 268 h 268"/>
                    <a:gd name="T90" fmla="*/ 257 w 257"/>
                    <a:gd name="T91" fmla="*/ 263 h 268"/>
                    <a:gd name="T92" fmla="*/ 252 w 257"/>
                    <a:gd name="T93" fmla="*/ 261 h 268"/>
                    <a:gd name="T94" fmla="*/ 221 w 257"/>
                    <a:gd name="T95" fmla="*/ 249 h 268"/>
                    <a:gd name="T96" fmla="*/ 139 w 257"/>
                    <a:gd name="T97" fmla="*/ 132 h 26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57"/>
                    <a:gd name="T148" fmla="*/ 0 h 268"/>
                    <a:gd name="T149" fmla="*/ 257 w 257"/>
                    <a:gd name="T150" fmla="*/ 268 h 26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57" h="268">
                      <a:moveTo>
                        <a:pt x="63" y="26"/>
                      </a:moveTo>
                      <a:lnTo>
                        <a:pt x="63" y="26"/>
                      </a:lnTo>
                      <a:lnTo>
                        <a:pt x="63" y="22"/>
                      </a:lnTo>
                      <a:lnTo>
                        <a:pt x="65" y="19"/>
                      </a:lnTo>
                      <a:lnTo>
                        <a:pt x="67" y="14"/>
                      </a:lnTo>
                      <a:lnTo>
                        <a:pt x="70" y="14"/>
                      </a:lnTo>
                      <a:lnTo>
                        <a:pt x="75" y="12"/>
                      </a:lnTo>
                      <a:lnTo>
                        <a:pt x="84" y="12"/>
                      </a:lnTo>
                      <a:lnTo>
                        <a:pt x="99" y="12"/>
                      </a:lnTo>
                      <a:lnTo>
                        <a:pt x="111" y="14"/>
                      </a:lnTo>
                      <a:lnTo>
                        <a:pt x="125" y="19"/>
                      </a:lnTo>
                      <a:lnTo>
                        <a:pt x="135" y="26"/>
                      </a:lnTo>
                      <a:lnTo>
                        <a:pt x="144" y="33"/>
                      </a:lnTo>
                      <a:lnTo>
                        <a:pt x="151" y="45"/>
                      </a:lnTo>
                      <a:lnTo>
                        <a:pt x="154" y="50"/>
                      </a:lnTo>
                      <a:lnTo>
                        <a:pt x="156" y="57"/>
                      </a:lnTo>
                      <a:lnTo>
                        <a:pt x="156" y="67"/>
                      </a:lnTo>
                      <a:lnTo>
                        <a:pt x="158" y="74"/>
                      </a:lnTo>
                      <a:lnTo>
                        <a:pt x="156" y="84"/>
                      </a:lnTo>
                      <a:lnTo>
                        <a:pt x="156" y="91"/>
                      </a:lnTo>
                      <a:lnTo>
                        <a:pt x="154" y="98"/>
                      </a:lnTo>
                      <a:lnTo>
                        <a:pt x="151" y="103"/>
                      </a:lnTo>
                      <a:lnTo>
                        <a:pt x="144" y="113"/>
                      </a:lnTo>
                      <a:lnTo>
                        <a:pt x="137" y="117"/>
                      </a:lnTo>
                      <a:lnTo>
                        <a:pt x="127" y="125"/>
                      </a:lnTo>
                      <a:lnTo>
                        <a:pt x="120" y="127"/>
                      </a:lnTo>
                      <a:lnTo>
                        <a:pt x="111" y="127"/>
                      </a:lnTo>
                      <a:lnTo>
                        <a:pt x="103" y="127"/>
                      </a:lnTo>
                      <a:lnTo>
                        <a:pt x="77" y="127"/>
                      </a:lnTo>
                      <a:lnTo>
                        <a:pt x="67" y="127"/>
                      </a:lnTo>
                      <a:lnTo>
                        <a:pt x="63" y="125"/>
                      </a:lnTo>
                      <a:lnTo>
                        <a:pt x="63" y="122"/>
                      </a:lnTo>
                      <a:lnTo>
                        <a:pt x="63" y="26"/>
                      </a:lnTo>
                      <a:close/>
                      <a:moveTo>
                        <a:pt x="139" y="132"/>
                      </a:moveTo>
                      <a:lnTo>
                        <a:pt x="139" y="132"/>
                      </a:lnTo>
                      <a:lnTo>
                        <a:pt x="149" y="127"/>
                      </a:lnTo>
                      <a:lnTo>
                        <a:pt x="156" y="122"/>
                      </a:lnTo>
                      <a:lnTo>
                        <a:pt x="166" y="115"/>
                      </a:lnTo>
                      <a:lnTo>
                        <a:pt x="173" y="105"/>
                      </a:lnTo>
                      <a:lnTo>
                        <a:pt x="178" y="96"/>
                      </a:lnTo>
                      <a:lnTo>
                        <a:pt x="182" y="86"/>
                      </a:lnTo>
                      <a:lnTo>
                        <a:pt x="185" y="77"/>
                      </a:lnTo>
                      <a:lnTo>
                        <a:pt x="185" y="65"/>
                      </a:lnTo>
                      <a:lnTo>
                        <a:pt x="185" y="53"/>
                      </a:lnTo>
                      <a:lnTo>
                        <a:pt x="182" y="41"/>
                      </a:lnTo>
                      <a:lnTo>
                        <a:pt x="178" y="33"/>
                      </a:lnTo>
                      <a:lnTo>
                        <a:pt x="173" y="24"/>
                      </a:lnTo>
                      <a:lnTo>
                        <a:pt x="166" y="17"/>
                      </a:lnTo>
                      <a:lnTo>
                        <a:pt x="158" y="12"/>
                      </a:lnTo>
                      <a:lnTo>
                        <a:pt x="151" y="10"/>
                      </a:lnTo>
                      <a:lnTo>
                        <a:pt x="142" y="5"/>
                      </a:lnTo>
                      <a:lnTo>
                        <a:pt x="127" y="2"/>
                      </a:lnTo>
                      <a:lnTo>
                        <a:pt x="113" y="0"/>
                      </a:lnTo>
                      <a:lnTo>
                        <a:pt x="96" y="0"/>
                      </a:lnTo>
                      <a:lnTo>
                        <a:pt x="31" y="2"/>
                      </a:lnTo>
                      <a:lnTo>
                        <a:pt x="15" y="0"/>
                      </a:lnTo>
                      <a:lnTo>
                        <a:pt x="10" y="0"/>
                      </a:lnTo>
                      <a:lnTo>
                        <a:pt x="5" y="0"/>
                      </a:lnTo>
                      <a:lnTo>
                        <a:pt x="3" y="2"/>
                      </a:lnTo>
                      <a:lnTo>
                        <a:pt x="0" y="2"/>
                      </a:lnTo>
                      <a:lnTo>
                        <a:pt x="0" y="5"/>
                      </a:lnTo>
                      <a:lnTo>
                        <a:pt x="3" y="10"/>
                      </a:lnTo>
                      <a:lnTo>
                        <a:pt x="5" y="10"/>
                      </a:lnTo>
                      <a:lnTo>
                        <a:pt x="17" y="12"/>
                      </a:lnTo>
                      <a:lnTo>
                        <a:pt x="22" y="14"/>
                      </a:lnTo>
                      <a:lnTo>
                        <a:pt x="29" y="19"/>
                      </a:lnTo>
                      <a:lnTo>
                        <a:pt x="29" y="22"/>
                      </a:lnTo>
                      <a:lnTo>
                        <a:pt x="31" y="26"/>
                      </a:lnTo>
                      <a:lnTo>
                        <a:pt x="31" y="38"/>
                      </a:lnTo>
                      <a:lnTo>
                        <a:pt x="31" y="230"/>
                      </a:lnTo>
                      <a:lnTo>
                        <a:pt x="31" y="239"/>
                      </a:lnTo>
                      <a:lnTo>
                        <a:pt x="29" y="247"/>
                      </a:lnTo>
                      <a:lnTo>
                        <a:pt x="24" y="251"/>
                      </a:lnTo>
                      <a:lnTo>
                        <a:pt x="20" y="254"/>
                      </a:lnTo>
                      <a:lnTo>
                        <a:pt x="10" y="259"/>
                      </a:lnTo>
                      <a:lnTo>
                        <a:pt x="5" y="261"/>
                      </a:lnTo>
                      <a:lnTo>
                        <a:pt x="5" y="263"/>
                      </a:lnTo>
                      <a:lnTo>
                        <a:pt x="5" y="268"/>
                      </a:lnTo>
                      <a:lnTo>
                        <a:pt x="10" y="268"/>
                      </a:lnTo>
                      <a:lnTo>
                        <a:pt x="53" y="268"/>
                      </a:lnTo>
                      <a:lnTo>
                        <a:pt x="84" y="268"/>
                      </a:lnTo>
                      <a:lnTo>
                        <a:pt x="96" y="268"/>
                      </a:lnTo>
                      <a:lnTo>
                        <a:pt x="101" y="268"/>
                      </a:lnTo>
                      <a:lnTo>
                        <a:pt x="103" y="266"/>
                      </a:lnTo>
                      <a:lnTo>
                        <a:pt x="101" y="263"/>
                      </a:lnTo>
                      <a:lnTo>
                        <a:pt x="101" y="261"/>
                      </a:lnTo>
                      <a:lnTo>
                        <a:pt x="96" y="259"/>
                      </a:lnTo>
                      <a:lnTo>
                        <a:pt x="84" y="256"/>
                      </a:lnTo>
                      <a:lnTo>
                        <a:pt x="75" y="254"/>
                      </a:lnTo>
                      <a:lnTo>
                        <a:pt x="70" y="249"/>
                      </a:lnTo>
                      <a:lnTo>
                        <a:pt x="67" y="247"/>
                      </a:lnTo>
                      <a:lnTo>
                        <a:pt x="65" y="242"/>
                      </a:lnTo>
                      <a:lnTo>
                        <a:pt x="63" y="237"/>
                      </a:lnTo>
                      <a:lnTo>
                        <a:pt x="63" y="232"/>
                      </a:lnTo>
                      <a:lnTo>
                        <a:pt x="63" y="151"/>
                      </a:lnTo>
                      <a:lnTo>
                        <a:pt x="63" y="148"/>
                      </a:lnTo>
                      <a:lnTo>
                        <a:pt x="63" y="144"/>
                      </a:lnTo>
                      <a:lnTo>
                        <a:pt x="67" y="141"/>
                      </a:lnTo>
                      <a:lnTo>
                        <a:pt x="75" y="141"/>
                      </a:lnTo>
                      <a:lnTo>
                        <a:pt x="96" y="141"/>
                      </a:lnTo>
                      <a:lnTo>
                        <a:pt x="103" y="141"/>
                      </a:lnTo>
                      <a:lnTo>
                        <a:pt x="108" y="144"/>
                      </a:lnTo>
                      <a:lnTo>
                        <a:pt x="113" y="144"/>
                      </a:lnTo>
                      <a:lnTo>
                        <a:pt x="115" y="148"/>
                      </a:lnTo>
                      <a:lnTo>
                        <a:pt x="125" y="160"/>
                      </a:lnTo>
                      <a:lnTo>
                        <a:pt x="166" y="227"/>
                      </a:lnTo>
                      <a:lnTo>
                        <a:pt x="178" y="244"/>
                      </a:lnTo>
                      <a:lnTo>
                        <a:pt x="182" y="251"/>
                      </a:lnTo>
                      <a:lnTo>
                        <a:pt x="190" y="256"/>
                      </a:lnTo>
                      <a:lnTo>
                        <a:pt x="197" y="261"/>
                      </a:lnTo>
                      <a:lnTo>
                        <a:pt x="204" y="266"/>
                      </a:lnTo>
                      <a:lnTo>
                        <a:pt x="214" y="268"/>
                      </a:lnTo>
                      <a:lnTo>
                        <a:pt x="223" y="268"/>
                      </a:lnTo>
                      <a:lnTo>
                        <a:pt x="240" y="268"/>
                      </a:lnTo>
                      <a:lnTo>
                        <a:pt x="252" y="268"/>
                      </a:lnTo>
                      <a:lnTo>
                        <a:pt x="254" y="266"/>
                      </a:lnTo>
                      <a:lnTo>
                        <a:pt x="257" y="263"/>
                      </a:lnTo>
                      <a:lnTo>
                        <a:pt x="254" y="261"/>
                      </a:lnTo>
                      <a:lnTo>
                        <a:pt x="252" y="261"/>
                      </a:lnTo>
                      <a:lnTo>
                        <a:pt x="240" y="256"/>
                      </a:lnTo>
                      <a:lnTo>
                        <a:pt x="230" y="254"/>
                      </a:lnTo>
                      <a:lnTo>
                        <a:pt x="221" y="249"/>
                      </a:lnTo>
                      <a:lnTo>
                        <a:pt x="211" y="239"/>
                      </a:lnTo>
                      <a:lnTo>
                        <a:pt x="202" y="227"/>
                      </a:lnTo>
                      <a:lnTo>
                        <a:pt x="139" y="132"/>
                      </a:lnTo>
                      <a:close/>
                    </a:path>
                  </a:pathLst>
                </a:custGeom>
                <a:solidFill>
                  <a:schemeClr val="bg1"/>
                </a:solidFill>
                <a:ln w="9525">
                  <a:noFill/>
                  <a:round/>
                  <a:headEnd/>
                  <a:tailEnd/>
                </a:ln>
              </p:spPr>
              <p:txBody>
                <a:bodyPr/>
                <a:lstStyle/>
                <a:p>
                  <a:pPr algn="ctr"/>
                  <a:endParaRPr lang="en-US">
                    <a:solidFill>
                      <a:srgbClr val="0070C0"/>
                    </a:solidFill>
                  </a:endParaRPr>
                </a:p>
              </p:txBody>
            </p:sp>
            <p:sp>
              <p:nvSpPr>
                <p:cNvPr id="134" name="Freeform 133"/>
                <p:cNvSpPr>
                  <a:spLocks/>
                </p:cNvSpPr>
                <p:nvPr/>
              </p:nvSpPr>
              <p:spPr bwMode="auto">
                <a:xfrm>
                  <a:off x="2286" y="270"/>
                  <a:ext cx="223" cy="268"/>
                </a:xfrm>
                <a:custGeom>
                  <a:avLst/>
                  <a:gdLst>
                    <a:gd name="T0" fmla="*/ 28 w 223"/>
                    <a:gd name="T1" fmla="*/ 24 h 268"/>
                    <a:gd name="T2" fmla="*/ 19 w 223"/>
                    <a:gd name="T3" fmla="*/ 14 h 268"/>
                    <a:gd name="T4" fmla="*/ 9 w 223"/>
                    <a:gd name="T5" fmla="*/ 12 h 268"/>
                    <a:gd name="T6" fmla="*/ 0 w 223"/>
                    <a:gd name="T7" fmla="*/ 7 h 268"/>
                    <a:gd name="T8" fmla="*/ 0 w 223"/>
                    <a:gd name="T9" fmla="*/ 5 h 268"/>
                    <a:gd name="T10" fmla="*/ 2 w 223"/>
                    <a:gd name="T11" fmla="*/ 0 h 268"/>
                    <a:gd name="T12" fmla="*/ 5 w 223"/>
                    <a:gd name="T13" fmla="*/ 0 h 268"/>
                    <a:gd name="T14" fmla="*/ 48 w 223"/>
                    <a:gd name="T15" fmla="*/ 2 h 268"/>
                    <a:gd name="T16" fmla="*/ 64 w 223"/>
                    <a:gd name="T17" fmla="*/ 0 h 268"/>
                    <a:gd name="T18" fmla="*/ 74 w 223"/>
                    <a:gd name="T19" fmla="*/ 0 h 268"/>
                    <a:gd name="T20" fmla="*/ 81 w 223"/>
                    <a:gd name="T21" fmla="*/ 2 h 268"/>
                    <a:gd name="T22" fmla="*/ 81 w 223"/>
                    <a:gd name="T23" fmla="*/ 2 h 268"/>
                    <a:gd name="T24" fmla="*/ 79 w 223"/>
                    <a:gd name="T25" fmla="*/ 7 h 268"/>
                    <a:gd name="T26" fmla="*/ 67 w 223"/>
                    <a:gd name="T27" fmla="*/ 14 h 268"/>
                    <a:gd name="T28" fmla="*/ 64 w 223"/>
                    <a:gd name="T29" fmla="*/ 22 h 268"/>
                    <a:gd name="T30" fmla="*/ 64 w 223"/>
                    <a:gd name="T31" fmla="*/ 26 h 268"/>
                    <a:gd name="T32" fmla="*/ 69 w 223"/>
                    <a:gd name="T33" fmla="*/ 36 h 268"/>
                    <a:gd name="T34" fmla="*/ 117 w 223"/>
                    <a:gd name="T35" fmla="*/ 110 h 268"/>
                    <a:gd name="T36" fmla="*/ 124 w 223"/>
                    <a:gd name="T37" fmla="*/ 117 h 268"/>
                    <a:gd name="T38" fmla="*/ 127 w 223"/>
                    <a:gd name="T39" fmla="*/ 115 h 268"/>
                    <a:gd name="T40" fmla="*/ 170 w 223"/>
                    <a:gd name="T41" fmla="*/ 45 h 268"/>
                    <a:gd name="T42" fmla="*/ 175 w 223"/>
                    <a:gd name="T43" fmla="*/ 38 h 268"/>
                    <a:gd name="T44" fmla="*/ 177 w 223"/>
                    <a:gd name="T45" fmla="*/ 26 h 268"/>
                    <a:gd name="T46" fmla="*/ 177 w 223"/>
                    <a:gd name="T47" fmla="*/ 19 h 268"/>
                    <a:gd name="T48" fmla="*/ 170 w 223"/>
                    <a:gd name="T49" fmla="*/ 12 h 268"/>
                    <a:gd name="T50" fmla="*/ 153 w 223"/>
                    <a:gd name="T51" fmla="*/ 10 h 268"/>
                    <a:gd name="T52" fmla="*/ 148 w 223"/>
                    <a:gd name="T53" fmla="*/ 5 h 268"/>
                    <a:gd name="T54" fmla="*/ 151 w 223"/>
                    <a:gd name="T55" fmla="*/ 2 h 268"/>
                    <a:gd name="T56" fmla="*/ 158 w 223"/>
                    <a:gd name="T57" fmla="*/ 0 h 268"/>
                    <a:gd name="T58" fmla="*/ 187 w 223"/>
                    <a:gd name="T59" fmla="*/ 2 h 268"/>
                    <a:gd name="T60" fmla="*/ 218 w 223"/>
                    <a:gd name="T61" fmla="*/ 0 h 268"/>
                    <a:gd name="T62" fmla="*/ 220 w 223"/>
                    <a:gd name="T63" fmla="*/ 2 h 268"/>
                    <a:gd name="T64" fmla="*/ 223 w 223"/>
                    <a:gd name="T65" fmla="*/ 5 h 268"/>
                    <a:gd name="T66" fmla="*/ 218 w 223"/>
                    <a:gd name="T67" fmla="*/ 10 h 268"/>
                    <a:gd name="T68" fmla="*/ 213 w 223"/>
                    <a:gd name="T69" fmla="*/ 12 h 268"/>
                    <a:gd name="T70" fmla="*/ 201 w 223"/>
                    <a:gd name="T71" fmla="*/ 22 h 268"/>
                    <a:gd name="T72" fmla="*/ 139 w 223"/>
                    <a:gd name="T73" fmla="*/ 122 h 268"/>
                    <a:gd name="T74" fmla="*/ 131 w 223"/>
                    <a:gd name="T75" fmla="*/ 132 h 268"/>
                    <a:gd name="T76" fmla="*/ 129 w 223"/>
                    <a:gd name="T77" fmla="*/ 139 h 268"/>
                    <a:gd name="T78" fmla="*/ 129 w 223"/>
                    <a:gd name="T79" fmla="*/ 230 h 268"/>
                    <a:gd name="T80" fmla="*/ 136 w 223"/>
                    <a:gd name="T81" fmla="*/ 249 h 268"/>
                    <a:gd name="T82" fmla="*/ 146 w 223"/>
                    <a:gd name="T83" fmla="*/ 256 h 268"/>
                    <a:gd name="T84" fmla="*/ 158 w 223"/>
                    <a:gd name="T85" fmla="*/ 261 h 268"/>
                    <a:gd name="T86" fmla="*/ 160 w 223"/>
                    <a:gd name="T87" fmla="*/ 263 h 268"/>
                    <a:gd name="T88" fmla="*/ 158 w 223"/>
                    <a:gd name="T89" fmla="*/ 268 h 268"/>
                    <a:gd name="T90" fmla="*/ 153 w 223"/>
                    <a:gd name="T91" fmla="*/ 268 h 268"/>
                    <a:gd name="T92" fmla="*/ 112 w 223"/>
                    <a:gd name="T93" fmla="*/ 268 h 268"/>
                    <a:gd name="T94" fmla="*/ 76 w 223"/>
                    <a:gd name="T95" fmla="*/ 268 h 268"/>
                    <a:gd name="T96" fmla="*/ 72 w 223"/>
                    <a:gd name="T97" fmla="*/ 268 h 268"/>
                    <a:gd name="T98" fmla="*/ 69 w 223"/>
                    <a:gd name="T99" fmla="*/ 263 h 268"/>
                    <a:gd name="T100" fmla="*/ 72 w 223"/>
                    <a:gd name="T101" fmla="*/ 261 h 268"/>
                    <a:gd name="T102" fmla="*/ 86 w 223"/>
                    <a:gd name="T103" fmla="*/ 256 h 268"/>
                    <a:gd name="T104" fmla="*/ 96 w 223"/>
                    <a:gd name="T105" fmla="*/ 251 h 268"/>
                    <a:gd name="T106" fmla="*/ 100 w 223"/>
                    <a:gd name="T107" fmla="*/ 237 h 268"/>
                    <a:gd name="T108" fmla="*/ 100 w 223"/>
                    <a:gd name="T109" fmla="*/ 144 h 268"/>
                    <a:gd name="T110" fmla="*/ 98 w 223"/>
                    <a:gd name="T111" fmla="*/ 134 h 268"/>
                    <a:gd name="T112" fmla="*/ 28 w 223"/>
                    <a:gd name="T113" fmla="*/ 24 h 26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23"/>
                    <a:gd name="T172" fmla="*/ 0 h 268"/>
                    <a:gd name="T173" fmla="*/ 223 w 223"/>
                    <a:gd name="T174" fmla="*/ 268 h 26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23" h="268">
                      <a:moveTo>
                        <a:pt x="28" y="24"/>
                      </a:moveTo>
                      <a:lnTo>
                        <a:pt x="28" y="24"/>
                      </a:lnTo>
                      <a:lnTo>
                        <a:pt x="24" y="19"/>
                      </a:lnTo>
                      <a:lnTo>
                        <a:pt x="19" y="14"/>
                      </a:lnTo>
                      <a:lnTo>
                        <a:pt x="14" y="12"/>
                      </a:lnTo>
                      <a:lnTo>
                        <a:pt x="9" y="12"/>
                      </a:lnTo>
                      <a:lnTo>
                        <a:pt x="2" y="10"/>
                      </a:lnTo>
                      <a:lnTo>
                        <a:pt x="0" y="7"/>
                      </a:lnTo>
                      <a:lnTo>
                        <a:pt x="0" y="5"/>
                      </a:lnTo>
                      <a:lnTo>
                        <a:pt x="2" y="2"/>
                      </a:lnTo>
                      <a:lnTo>
                        <a:pt x="2" y="0"/>
                      </a:lnTo>
                      <a:lnTo>
                        <a:pt x="5" y="0"/>
                      </a:lnTo>
                      <a:lnTo>
                        <a:pt x="19" y="0"/>
                      </a:lnTo>
                      <a:lnTo>
                        <a:pt x="48" y="2"/>
                      </a:lnTo>
                      <a:lnTo>
                        <a:pt x="64" y="0"/>
                      </a:lnTo>
                      <a:lnTo>
                        <a:pt x="74" y="0"/>
                      </a:lnTo>
                      <a:lnTo>
                        <a:pt x="79" y="0"/>
                      </a:lnTo>
                      <a:lnTo>
                        <a:pt x="81" y="2"/>
                      </a:lnTo>
                      <a:lnTo>
                        <a:pt x="81" y="5"/>
                      </a:lnTo>
                      <a:lnTo>
                        <a:pt x="79" y="7"/>
                      </a:lnTo>
                      <a:lnTo>
                        <a:pt x="72" y="10"/>
                      </a:lnTo>
                      <a:lnTo>
                        <a:pt x="67" y="14"/>
                      </a:lnTo>
                      <a:lnTo>
                        <a:pt x="64" y="17"/>
                      </a:lnTo>
                      <a:lnTo>
                        <a:pt x="64" y="22"/>
                      </a:lnTo>
                      <a:lnTo>
                        <a:pt x="64" y="26"/>
                      </a:lnTo>
                      <a:lnTo>
                        <a:pt x="67" y="29"/>
                      </a:lnTo>
                      <a:lnTo>
                        <a:pt x="69" y="36"/>
                      </a:lnTo>
                      <a:lnTo>
                        <a:pt x="117" y="110"/>
                      </a:lnTo>
                      <a:lnTo>
                        <a:pt x="120" y="115"/>
                      </a:lnTo>
                      <a:lnTo>
                        <a:pt x="124" y="117"/>
                      </a:lnTo>
                      <a:lnTo>
                        <a:pt x="127" y="115"/>
                      </a:lnTo>
                      <a:lnTo>
                        <a:pt x="131" y="110"/>
                      </a:lnTo>
                      <a:lnTo>
                        <a:pt x="170" y="45"/>
                      </a:lnTo>
                      <a:lnTo>
                        <a:pt x="175" y="38"/>
                      </a:lnTo>
                      <a:lnTo>
                        <a:pt x="177" y="33"/>
                      </a:lnTo>
                      <a:lnTo>
                        <a:pt x="177" y="26"/>
                      </a:lnTo>
                      <a:lnTo>
                        <a:pt x="177" y="19"/>
                      </a:lnTo>
                      <a:lnTo>
                        <a:pt x="172" y="14"/>
                      </a:lnTo>
                      <a:lnTo>
                        <a:pt x="170" y="12"/>
                      </a:lnTo>
                      <a:lnTo>
                        <a:pt x="163" y="12"/>
                      </a:lnTo>
                      <a:lnTo>
                        <a:pt x="153" y="10"/>
                      </a:lnTo>
                      <a:lnTo>
                        <a:pt x="151" y="10"/>
                      </a:lnTo>
                      <a:lnTo>
                        <a:pt x="148" y="5"/>
                      </a:lnTo>
                      <a:lnTo>
                        <a:pt x="151" y="2"/>
                      </a:lnTo>
                      <a:lnTo>
                        <a:pt x="153" y="0"/>
                      </a:lnTo>
                      <a:lnTo>
                        <a:pt x="158" y="0"/>
                      </a:lnTo>
                      <a:lnTo>
                        <a:pt x="187" y="2"/>
                      </a:lnTo>
                      <a:lnTo>
                        <a:pt x="218" y="0"/>
                      </a:lnTo>
                      <a:lnTo>
                        <a:pt x="220" y="2"/>
                      </a:lnTo>
                      <a:lnTo>
                        <a:pt x="223" y="5"/>
                      </a:lnTo>
                      <a:lnTo>
                        <a:pt x="220" y="7"/>
                      </a:lnTo>
                      <a:lnTo>
                        <a:pt x="218" y="10"/>
                      </a:lnTo>
                      <a:lnTo>
                        <a:pt x="213" y="12"/>
                      </a:lnTo>
                      <a:lnTo>
                        <a:pt x="206" y="17"/>
                      </a:lnTo>
                      <a:lnTo>
                        <a:pt x="201" y="22"/>
                      </a:lnTo>
                      <a:lnTo>
                        <a:pt x="191" y="38"/>
                      </a:lnTo>
                      <a:lnTo>
                        <a:pt x="139" y="122"/>
                      </a:lnTo>
                      <a:lnTo>
                        <a:pt x="131" y="132"/>
                      </a:lnTo>
                      <a:lnTo>
                        <a:pt x="131" y="134"/>
                      </a:lnTo>
                      <a:lnTo>
                        <a:pt x="129" y="139"/>
                      </a:lnTo>
                      <a:lnTo>
                        <a:pt x="129" y="230"/>
                      </a:lnTo>
                      <a:lnTo>
                        <a:pt x="131" y="239"/>
                      </a:lnTo>
                      <a:lnTo>
                        <a:pt x="136" y="249"/>
                      </a:lnTo>
                      <a:lnTo>
                        <a:pt x="139" y="254"/>
                      </a:lnTo>
                      <a:lnTo>
                        <a:pt x="146" y="256"/>
                      </a:lnTo>
                      <a:lnTo>
                        <a:pt x="155" y="259"/>
                      </a:lnTo>
                      <a:lnTo>
                        <a:pt x="158" y="261"/>
                      </a:lnTo>
                      <a:lnTo>
                        <a:pt x="160" y="263"/>
                      </a:lnTo>
                      <a:lnTo>
                        <a:pt x="160" y="268"/>
                      </a:lnTo>
                      <a:lnTo>
                        <a:pt x="158" y="268"/>
                      </a:lnTo>
                      <a:lnTo>
                        <a:pt x="153" y="268"/>
                      </a:lnTo>
                      <a:lnTo>
                        <a:pt x="112" y="268"/>
                      </a:lnTo>
                      <a:lnTo>
                        <a:pt x="88" y="268"/>
                      </a:lnTo>
                      <a:lnTo>
                        <a:pt x="76" y="268"/>
                      </a:lnTo>
                      <a:lnTo>
                        <a:pt x="72" y="268"/>
                      </a:lnTo>
                      <a:lnTo>
                        <a:pt x="69" y="268"/>
                      </a:lnTo>
                      <a:lnTo>
                        <a:pt x="69" y="263"/>
                      </a:lnTo>
                      <a:lnTo>
                        <a:pt x="72" y="261"/>
                      </a:lnTo>
                      <a:lnTo>
                        <a:pt x="74" y="259"/>
                      </a:lnTo>
                      <a:lnTo>
                        <a:pt x="86" y="256"/>
                      </a:lnTo>
                      <a:lnTo>
                        <a:pt x="91" y="254"/>
                      </a:lnTo>
                      <a:lnTo>
                        <a:pt x="96" y="251"/>
                      </a:lnTo>
                      <a:lnTo>
                        <a:pt x="98" y="244"/>
                      </a:lnTo>
                      <a:lnTo>
                        <a:pt x="100" y="237"/>
                      </a:lnTo>
                      <a:lnTo>
                        <a:pt x="100" y="144"/>
                      </a:lnTo>
                      <a:lnTo>
                        <a:pt x="98" y="139"/>
                      </a:lnTo>
                      <a:lnTo>
                        <a:pt x="98" y="134"/>
                      </a:lnTo>
                      <a:lnTo>
                        <a:pt x="91" y="125"/>
                      </a:lnTo>
                      <a:lnTo>
                        <a:pt x="28" y="24"/>
                      </a:lnTo>
                      <a:close/>
                    </a:path>
                  </a:pathLst>
                </a:custGeom>
                <a:solidFill>
                  <a:schemeClr val="bg1"/>
                </a:solidFill>
                <a:ln w="9525">
                  <a:noFill/>
                  <a:round/>
                  <a:headEnd/>
                  <a:tailEnd/>
                </a:ln>
              </p:spPr>
              <p:txBody>
                <a:bodyPr/>
                <a:lstStyle/>
                <a:p>
                  <a:pPr algn="ctr"/>
                  <a:endParaRPr lang="en-US">
                    <a:solidFill>
                      <a:srgbClr val="0070C0"/>
                    </a:solidFill>
                  </a:endParaRPr>
                </a:p>
              </p:txBody>
            </p:sp>
            <p:sp>
              <p:nvSpPr>
                <p:cNvPr id="135" name="Freeform 134"/>
                <p:cNvSpPr>
                  <a:spLocks/>
                </p:cNvSpPr>
                <p:nvPr/>
              </p:nvSpPr>
              <p:spPr bwMode="auto">
                <a:xfrm>
                  <a:off x="1426" y="268"/>
                  <a:ext cx="323" cy="270"/>
                </a:xfrm>
                <a:custGeom>
                  <a:avLst/>
                  <a:gdLst>
                    <a:gd name="T0" fmla="*/ 297 w 323"/>
                    <a:gd name="T1" fmla="*/ 246 h 270"/>
                    <a:gd name="T2" fmla="*/ 311 w 323"/>
                    <a:gd name="T3" fmla="*/ 258 h 270"/>
                    <a:gd name="T4" fmla="*/ 323 w 323"/>
                    <a:gd name="T5" fmla="*/ 265 h 270"/>
                    <a:gd name="T6" fmla="*/ 321 w 323"/>
                    <a:gd name="T7" fmla="*/ 270 h 270"/>
                    <a:gd name="T8" fmla="*/ 299 w 323"/>
                    <a:gd name="T9" fmla="*/ 270 h 270"/>
                    <a:gd name="T10" fmla="*/ 263 w 323"/>
                    <a:gd name="T11" fmla="*/ 270 h 270"/>
                    <a:gd name="T12" fmla="*/ 244 w 323"/>
                    <a:gd name="T13" fmla="*/ 270 h 270"/>
                    <a:gd name="T14" fmla="*/ 244 w 323"/>
                    <a:gd name="T15" fmla="*/ 263 h 270"/>
                    <a:gd name="T16" fmla="*/ 258 w 323"/>
                    <a:gd name="T17" fmla="*/ 256 h 270"/>
                    <a:gd name="T18" fmla="*/ 266 w 323"/>
                    <a:gd name="T19" fmla="*/ 234 h 270"/>
                    <a:gd name="T20" fmla="*/ 256 w 323"/>
                    <a:gd name="T21" fmla="*/ 79 h 270"/>
                    <a:gd name="T22" fmla="*/ 254 w 323"/>
                    <a:gd name="T23" fmla="*/ 74 h 270"/>
                    <a:gd name="T24" fmla="*/ 242 w 323"/>
                    <a:gd name="T25" fmla="*/ 86 h 270"/>
                    <a:gd name="T26" fmla="*/ 158 w 323"/>
                    <a:gd name="T27" fmla="*/ 256 h 270"/>
                    <a:gd name="T28" fmla="*/ 151 w 323"/>
                    <a:gd name="T29" fmla="*/ 265 h 270"/>
                    <a:gd name="T30" fmla="*/ 148 w 323"/>
                    <a:gd name="T31" fmla="*/ 258 h 270"/>
                    <a:gd name="T32" fmla="*/ 62 w 323"/>
                    <a:gd name="T33" fmla="*/ 83 h 270"/>
                    <a:gd name="T34" fmla="*/ 60 w 323"/>
                    <a:gd name="T35" fmla="*/ 79 h 270"/>
                    <a:gd name="T36" fmla="*/ 45 w 323"/>
                    <a:gd name="T37" fmla="*/ 218 h 270"/>
                    <a:gd name="T38" fmla="*/ 45 w 323"/>
                    <a:gd name="T39" fmla="*/ 234 h 270"/>
                    <a:gd name="T40" fmla="*/ 52 w 323"/>
                    <a:gd name="T41" fmla="*/ 249 h 270"/>
                    <a:gd name="T42" fmla="*/ 74 w 323"/>
                    <a:gd name="T43" fmla="*/ 261 h 270"/>
                    <a:gd name="T44" fmla="*/ 79 w 323"/>
                    <a:gd name="T45" fmla="*/ 265 h 270"/>
                    <a:gd name="T46" fmla="*/ 76 w 323"/>
                    <a:gd name="T47" fmla="*/ 270 h 270"/>
                    <a:gd name="T48" fmla="*/ 36 w 323"/>
                    <a:gd name="T49" fmla="*/ 270 h 270"/>
                    <a:gd name="T50" fmla="*/ 2 w 323"/>
                    <a:gd name="T51" fmla="*/ 270 h 270"/>
                    <a:gd name="T52" fmla="*/ 0 w 323"/>
                    <a:gd name="T53" fmla="*/ 265 h 270"/>
                    <a:gd name="T54" fmla="*/ 2 w 323"/>
                    <a:gd name="T55" fmla="*/ 261 h 270"/>
                    <a:gd name="T56" fmla="*/ 21 w 323"/>
                    <a:gd name="T57" fmla="*/ 249 h 270"/>
                    <a:gd name="T58" fmla="*/ 26 w 323"/>
                    <a:gd name="T59" fmla="*/ 229 h 270"/>
                    <a:gd name="T60" fmla="*/ 36 w 323"/>
                    <a:gd name="T61" fmla="*/ 86 h 270"/>
                    <a:gd name="T62" fmla="*/ 31 w 323"/>
                    <a:gd name="T63" fmla="*/ 38 h 270"/>
                    <a:gd name="T64" fmla="*/ 14 w 323"/>
                    <a:gd name="T65" fmla="*/ 14 h 270"/>
                    <a:gd name="T66" fmla="*/ 5 w 323"/>
                    <a:gd name="T67" fmla="*/ 4 h 270"/>
                    <a:gd name="T68" fmla="*/ 7 w 323"/>
                    <a:gd name="T69" fmla="*/ 2 h 270"/>
                    <a:gd name="T70" fmla="*/ 21 w 323"/>
                    <a:gd name="T71" fmla="*/ 2 h 270"/>
                    <a:gd name="T72" fmla="*/ 52 w 323"/>
                    <a:gd name="T73" fmla="*/ 0 h 270"/>
                    <a:gd name="T74" fmla="*/ 60 w 323"/>
                    <a:gd name="T75" fmla="*/ 4 h 270"/>
                    <a:gd name="T76" fmla="*/ 151 w 323"/>
                    <a:gd name="T77" fmla="*/ 206 h 270"/>
                    <a:gd name="T78" fmla="*/ 160 w 323"/>
                    <a:gd name="T79" fmla="*/ 215 h 270"/>
                    <a:gd name="T80" fmla="*/ 165 w 323"/>
                    <a:gd name="T81" fmla="*/ 210 h 270"/>
                    <a:gd name="T82" fmla="*/ 263 w 323"/>
                    <a:gd name="T83" fmla="*/ 14 h 270"/>
                    <a:gd name="T84" fmla="*/ 273 w 323"/>
                    <a:gd name="T85" fmla="*/ 0 h 270"/>
                    <a:gd name="T86" fmla="*/ 290 w 323"/>
                    <a:gd name="T87" fmla="*/ 4 h 270"/>
                    <a:gd name="T88" fmla="*/ 309 w 323"/>
                    <a:gd name="T89" fmla="*/ 0 h 270"/>
                    <a:gd name="T90" fmla="*/ 311 w 323"/>
                    <a:gd name="T91" fmla="*/ 7 h 270"/>
                    <a:gd name="T92" fmla="*/ 297 w 323"/>
                    <a:gd name="T93" fmla="*/ 14 h 270"/>
                    <a:gd name="T94" fmla="*/ 282 w 323"/>
                    <a:gd name="T95" fmla="*/ 33 h 270"/>
                    <a:gd name="T96" fmla="*/ 294 w 323"/>
                    <a:gd name="T97" fmla="*/ 234 h 27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23"/>
                    <a:gd name="T148" fmla="*/ 0 h 270"/>
                    <a:gd name="T149" fmla="*/ 323 w 323"/>
                    <a:gd name="T150" fmla="*/ 270 h 27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23" h="270">
                      <a:moveTo>
                        <a:pt x="294" y="234"/>
                      </a:moveTo>
                      <a:lnTo>
                        <a:pt x="294" y="234"/>
                      </a:lnTo>
                      <a:lnTo>
                        <a:pt x="297" y="246"/>
                      </a:lnTo>
                      <a:lnTo>
                        <a:pt x="299" y="253"/>
                      </a:lnTo>
                      <a:lnTo>
                        <a:pt x="304" y="256"/>
                      </a:lnTo>
                      <a:lnTo>
                        <a:pt x="311" y="258"/>
                      </a:lnTo>
                      <a:lnTo>
                        <a:pt x="321" y="261"/>
                      </a:lnTo>
                      <a:lnTo>
                        <a:pt x="323" y="263"/>
                      </a:lnTo>
                      <a:lnTo>
                        <a:pt x="323" y="265"/>
                      </a:lnTo>
                      <a:lnTo>
                        <a:pt x="323" y="270"/>
                      </a:lnTo>
                      <a:lnTo>
                        <a:pt x="321" y="270"/>
                      </a:lnTo>
                      <a:lnTo>
                        <a:pt x="316" y="270"/>
                      </a:lnTo>
                      <a:lnTo>
                        <a:pt x="299" y="270"/>
                      </a:lnTo>
                      <a:lnTo>
                        <a:pt x="280" y="270"/>
                      </a:lnTo>
                      <a:lnTo>
                        <a:pt x="263" y="270"/>
                      </a:lnTo>
                      <a:lnTo>
                        <a:pt x="246" y="270"/>
                      </a:lnTo>
                      <a:lnTo>
                        <a:pt x="244" y="270"/>
                      </a:lnTo>
                      <a:lnTo>
                        <a:pt x="242" y="265"/>
                      </a:lnTo>
                      <a:lnTo>
                        <a:pt x="244" y="263"/>
                      </a:lnTo>
                      <a:lnTo>
                        <a:pt x="246" y="261"/>
                      </a:lnTo>
                      <a:lnTo>
                        <a:pt x="256" y="258"/>
                      </a:lnTo>
                      <a:lnTo>
                        <a:pt x="258" y="256"/>
                      </a:lnTo>
                      <a:lnTo>
                        <a:pt x="263" y="251"/>
                      </a:lnTo>
                      <a:lnTo>
                        <a:pt x="266" y="246"/>
                      </a:lnTo>
                      <a:lnTo>
                        <a:pt x="266" y="234"/>
                      </a:lnTo>
                      <a:lnTo>
                        <a:pt x="256" y="88"/>
                      </a:lnTo>
                      <a:lnTo>
                        <a:pt x="256" y="79"/>
                      </a:lnTo>
                      <a:lnTo>
                        <a:pt x="254" y="76"/>
                      </a:lnTo>
                      <a:lnTo>
                        <a:pt x="254" y="74"/>
                      </a:lnTo>
                      <a:lnTo>
                        <a:pt x="249" y="76"/>
                      </a:lnTo>
                      <a:lnTo>
                        <a:pt x="246" y="76"/>
                      </a:lnTo>
                      <a:lnTo>
                        <a:pt x="242" y="86"/>
                      </a:lnTo>
                      <a:lnTo>
                        <a:pt x="165" y="246"/>
                      </a:lnTo>
                      <a:lnTo>
                        <a:pt x="158" y="256"/>
                      </a:lnTo>
                      <a:lnTo>
                        <a:pt x="155" y="263"/>
                      </a:lnTo>
                      <a:lnTo>
                        <a:pt x="153" y="263"/>
                      </a:lnTo>
                      <a:lnTo>
                        <a:pt x="151" y="265"/>
                      </a:lnTo>
                      <a:lnTo>
                        <a:pt x="148" y="263"/>
                      </a:lnTo>
                      <a:lnTo>
                        <a:pt x="148" y="258"/>
                      </a:lnTo>
                      <a:lnTo>
                        <a:pt x="143" y="253"/>
                      </a:lnTo>
                      <a:lnTo>
                        <a:pt x="62" y="83"/>
                      </a:lnTo>
                      <a:lnTo>
                        <a:pt x="62" y="81"/>
                      </a:lnTo>
                      <a:lnTo>
                        <a:pt x="60" y="79"/>
                      </a:lnTo>
                      <a:lnTo>
                        <a:pt x="57" y="81"/>
                      </a:lnTo>
                      <a:lnTo>
                        <a:pt x="55" y="86"/>
                      </a:lnTo>
                      <a:lnTo>
                        <a:pt x="45" y="218"/>
                      </a:lnTo>
                      <a:lnTo>
                        <a:pt x="45" y="227"/>
                      </a:lnTo>
                      <a:lnTo>
                        <a:pt x="45" y="234"/>
                      </a:lnTo>
                      <a:lnTo>
                        <a:pt x="48" y="241"/>
                      </a:lnTo>
                      <a:lnTo>
                        <a:pt x="50" y="246"/>
                      </a:lnTo>
                      <a:lnTo>
                        <a:pt x="52" y="249"/>
                      </a:lnTo>
                      <a:lnTo>
                        <a:pt x="55" y="253"/>
                      </a:lnTo>
                      <a:lnTo>
                        <a:pt x="62" y="256"/>
                      </a:lnTo>
                      <a:lnTo>
                        <a:pt x="74" y="261"/>
                      </a:lnTo>
                      <a:lnTo>
                        <a:pt x="76" y="263"/>
                      </a:lnTo>
                      <a:lnTo>
                        <a:pt x="79" y="263"/>
                      </a:lnTo>
                      <a:lnTo>
                        <a:pt x="79" y="265"/>
                      </a:lnTo>
                      <a:lnTo>
                        <a:pt x="79" y="270"/>
                      </a:lnTo>
                      <a:lnTo>
                        <a:pt x="76" y="270"/>
                      </a:lnTo>
                      <a:lnTo>
                        <a:pt x="69" y="270"/>
                      </a:lnTo>
                      <a:lnTo>
                        <a:pt x="36" y="270"/>
                      </a:lnTo>
                      <a:lnTo>
                        <a:pt x="14" y="270"/>
                      </a:lnTo>
                      <a:lnTo>
                        <a:pt x="2" y="270"/>
                      </a:lnTo>
                      <a:lnTo>
                        <a:pt x="0" y="270"/>
                      </a:lnTo>
                      <a:lnTo>
                        <a:pt x="0" y="265"/>
                      </a:lnTo>
                      <a:lnTo>
                        <a:pt x="0" y="263"/>
                      </a:lnTo>
                      <a:lnTo>
                        <a:pt x="2" y="261"/>
                      </a:lnTo>
                      <a:lnTo>
                        <a:pt x="12" y="258"/>
                      </a:lnTo>
                      <a:lnTo>
                        <a:pt x="17" y="256"/>
                      </a:lnTo>
                      <a:lnTo>
                        <a:pt x="21" y="249"/>
                      </a:lnTo>
                      <a:lnTo>
                        <a:pt x="24" y="241"/>
                      </a:lnTo>
                      <a:lnTo>
                        <a:pt x="26" y="229"/>
                      </a:lnTo>
                      <a:lnTo>
                        <a:pt x="31" y="150"/>
                      </a:lnTo>
                      <a:lnTo>
                        <a:pt x="36" y="117"/>
                      </a:lnTo>
                      <a:lnTo>
                        <a:pt x="36" y="86"/>
                      </a:lnTo>
                      <a:lnTo>
                        <a:pt x="33" y="57"/>
                      </a:lnTo>
                      <a:lnTo>
                        <a:pt x="31" y="38"/>
                      </a:lnTo>
                      <a:lnTo>
                        <a:pt x="26" y="24"/>
                      </a:lnTo>
                      <a:lnTo>
                        <a:pt x="21" y="16"/>
                      </a:lnTo>
                      <a:lnTo>
                        <a:pt x="14" y="14"/>
                      </a:lnTo>
                      <a:lnTo>
                        <a:pt x="12" y="12"/>
                      </a:lnTo>
                      <a:lnTo>
                        <a:pt x="7" y="9"/>
                      </a:lnTo>
                      <a:lnTo>
                        <a:pt x="5" y="4"/>
                      </a:lnTo>
                      <a:lnTo>
                        <a:pt x="7" y="4"/>
                      </a:lnTo>
                      <a:lnTo>
                        <a:pt x="7" y="2"/>
                      </a:lnTo>
                      <a:lnTo>
                        <a:pt x="12" y="0"/>
                      </a:lnTo>
                      <a:lnTo>
                        <a:pt x="21" y="2"/>
                      </a:lnTo>
                      <a:lnTo>
                        <a:pt x="33" y="4"/>
                      </a:lnTo>
                      <a:lnTo>
                        <a:pt x="52" y="0"/>
                      </a:lnTo>
                      <a:lnTo>
                        <a:pt x="57" y="2"/>
                      </a:lnTo>
                      <a:lnTo>
                        <a:pt x="60" y="4"/>
                      </a:lnTo>
                      <a:lnTo>
                        <a:pt x="62" y="12"/>
                      </a:lnTo>
                      <a:lnTo>
                        <a:pt x="151" y="206"/>
                      </a:lnTo>
                      <a:lnTo>
                        <a:pt x="158" y="215"/>
                      </a:lnTo>
                      <a:lnTo>
                        <a:pt x="160" y="215"/>
                      </a:lnTo>
                      <a:lnTo>
                        <a:pt x="163" y="215"/>
                      </a:lnTo>
                      <a:lnTo>
                        <a:pt x="165" y="210"/>
                      </a:lnTo>
                      <a:lnTo>
                        <a:pt x="172" y="196"/>
                      </a:lnTo>
                      <a:lnTo>
                        <a:pt x="263" y="14"/>
                      </a:lnTo>
                      <a:lnTo>
                        <a:pt x="266" y="7"/>
                      </a:lnTo>
                      <a:lnTo>
                        <a:pt x="270" y="2"/>
                      </a:lnTo>
                      <a:lnTo>
                        <a:pt x="273" y="0"/>
                      </a:lnTo>
                      <a:lnTo>
                        <a:pt x="290" y="4"/>
                      </a:lnTo>
                      <a:lnTo>
                        <a:pt x="299" y="2"/>
                      </a:lnTo>
                      <a:lnTo>
                        <a:pt x="309" y="0"/>
                      </a:lnTo>
                      <a:lnTo>
                        <a:pt x="311" y="2"/>
                      </a:lnTo>
                      <a:lnTo>
                        <a:pt x="311" y="7"/>
                      </a:lnTo>
                      <a:lnTo>
                        <a:pt x="311" y="9"/>
                      </a:lnTo>
                      <a:lnTo>
                        <a:pt x="306" y="12"/>
                      </a:lnTo>
                      <a:lnTo>
                        <a:pt x="297" y="14"/>
                      </a:lnTo>
                      <a:lnTo>
                        <a:pt x="292" y="16"/>
                      </a:lnTo>
                      <a:lnTo>
                        <a:pt x="287" y="24"/>
                      </a:lnTo>
                      <a:lnTo>
                        <a:pt x="282" y="33"/>
                      </a:lnTo>
                      <a:lnTo>
                        <a:pt x="282" y="47"/>
                      </a:lnTo>
                      <a:lnTo>
                        <a:pt x="294" y="234"/>
                      </a:lnTo>
                      <a:close/>
                    </a:path>
                  </a:pathLst>
                </a:custGeom>
                <a:solidFill>
                  <a:schemeClr val="bg1"/>
                </a:solidFill>
                <a:ln w="9525">
                  <a:noFill/>
                  <a:round/>
                  <a:headEnd/>
                  <a:tailEnd/>
                </a:ln>
              </p:spPr>
              <p:txBody>
                <a:bodyPr/>
                <a:lstStyle/>
                <a:p>
                  <a:pPr algn="ctr"/>
                  <a:endParaRPr lang="en-US">
                    <a:solidFill>
                      <a:srgbClr val="0070C0"/>
                    </a:solidFill>
                  </a:endParaRPr>
                </a:p>
              </p:txBody>
            </p:sp>
            <p:sp>
              <p:nvSpPr>
                <p:cNvPr id="136" name="Freeform 135"/>
                <p:cNvSpPr>
                  <a:spLocks/>
                </p:cNvSpPr>
                <p:nvPr/>
              </p:nvSpPr>
              <p:spPr bwMode="auto">
                <a:xfrm>
                  <a:off x="1198" y="270"/>
                  <a:ext cx="199" cy="268"/>
                </a:xfrm>
                <a:custGeom>
                  <a:avLst/>
                  <a:gdLst>
                    <a:gd name="T0" fmla="*/ 62 w 199"/>
                    <a:gd name="T1" fmla="*/ 117 h 268"/>
                    <a:gd name="T2" fmla="*/ 74 w 199"/>
                    <a:gd name="T3" fmla="*/ 125 h 268"/>
                    <a:gd name="T4" fmla="*/ 130 w 199"/>
                    <a:gd name="T5" fmla="*/ 122 h 268"/>
                    <a:gd name="T6" fmla="*/ 146 w 199"/>
                    <a:gd name="T7" fmla="*/ 108 h 268"/>
                    <a:gd name="T8" fmla="*/ 154 w 199"/>
                    <a:gd name="T9" fmla="*/ 93 h 268"/>
                    <a:gd name="T10" fmla="*/ 158 w 199"/>
                    <a:gd name="T11" fmla="*/ 96 h 268"/>
                    <a:gd name="T12" fmla="*/ 158 w 199"/>
                    <a:gd name="T13" fmla="*/ 139 h 268"/>
                    <a:gd name="T14" fmla="*/ 158 w 199"/>
                    <a:gd name="T15" fmla="*/ 168 h 268"/>
                    <a:gd name="T16" fmla="*/ 154 w 199"/>
                    <a:gd name="T17" fmla="*/ 172 h 268"/>
                    <a:gd name="T18" fmla="*/ 151 w 199"/>
                    <a:gd name="T19" fmla="*/ 168 h 268"/>
                    <a:gd name="T20" fmla="*/ 139 w 199"/>
                    <a:gd name="T21" fmla="*/ 144 h 268"/>
                    <a:gd name="T22" fmla="*/ 122 w 199"/>
                    <a:gd name="T23" fmla="*/ 139 h 268"/>
                    <a:gd name="T24" fmla="*/ 62 w 199"/>
                    <a:gd name="T25" fmla="*/ 141 h 268"/>
                    <a:gd name="T26" fmla="*/ 62 w 199"/>
                    <a:gd name="T27" fmla="*/ 151 h 268"/>
                    <a:gd name="T28" fmla="*/ 62 w 199"/>
                    <a:gd name="T29" fmla="*/ 237 h 268"/>
                    <a:gd name="T30" fmla="*/ 67 w 199"/>
                    <a:gd name="T31" fmla="*/ 249 h 268"/>
                    <a:gd name="T32" fmla="*/ 89 w 199"/>
                    <a:gd name="T33" fmla="*/ 254 h 268"/>
                    <a:gd name="T34" fmla="*/ 120 w 199"/>
                    <a:gd name="T35" fmla="*/ 251 h 268"/>
                    <a:gd name="T36" fmla="*/ 161 w 199"/>
                    <a:gd name="T37" fmla="*/ 239 h 268"/>
                    <a:gd name="T38" fmla="*/ 189 w 199"/>
                    <a:gd name="T39" fmla="*/ 220 h 268"/>
                    <a:gd name="T40" fmla="*/ 194 w 199"/>
                    <a:gd name="T41" fmla="*/ 213 h 268"/>
                    <a:gd name="T42" fmla="*/ 199 w 199"/>
                    <a:gd name="T43" fmla="*/ 220 h 268"/>
                    <a:gd name="T44" fmla="*/ 192 w 199"/>
                    <a:gd name="T45" fmla="*/ 239 h 268"/>
                    <a:gd name="T46" fmla="*/ 180 w 199"/>
                    <a:gd name="T47" fmla="*/ 256 h 268"/>
                    <a:gd name="T48" fmla="*/ 154 w 199"/>
                    <a:gd name="T49" fmla="*/ 268 h 268"/>
                    <a:gd name="T50" fmla="*/ 98 w 199"/>
                    <a:gd name="T51" fmla="*/ 268 h 268"/>
                    <a:gd name="T52" fmla="*/ 10 w 199"/>
                    <a:gd name="T53" fmla="*/ 268 h 268"/>
                    <a:gd name="T54" fmla="*/ 5 w 199"/>
                    <a:gd name="T55" fmla="*/ 268 h 268"/>
                    <a:gd name="T56" fmla="*/ 5 w 199"/>
                    <a:gd name="T57" fmla="*/ 263 h 268"/>
                    <a:gd name="T58" fmla="*/ 22 w 199"/>
                    <a:gd name="T59" fmla="*/ 254 h 268"/>
                    <a:gd name="T60" fmla="*/ 29 w 199"/>
                    <a:gd name="T61" fmla="*/ 244 h 268"/>
                    <a:gd name="T62" fmla="*/ 31 w 199"/>
                    <a:gd name="T63" fmla="*/ 50 h 268"/>
                    <a:gd name="T64" fmla="*/ 31 w 199"/>
                    <a:gd name="T65" fmla="*/ 29 h 268"/>
                    <a:gd name="T66" fmla="*/ 22 w 199"/>
                    <a:gd name="T67" fmla="*/ 14 h 268"/>
                    <a:gd name="T68" fmla="*/ 10 w 199"/>
                    <a:gd name="T69" fmla="*/ 10 h 268"/>
                    <a:gd name="T70" fmla="*/ 0 w 199"/>
                    <a:gd name="T71" fmla="*/ 5 h 268"/>
                    <a:gd name="T72" fmla="*/ 3 w 199"/>
                    <a:gd name="T73" fmla="*/ 2 h 268"/>
                    <a:gd name="T74" fmla="*/ 12 w 199"/>
                    <a:gd name="T75" fmla="*/ 0 h 268"/>
                    <a:gd name="T76" fmla="*/ 120 w 199"/>
                    <a:gd name="T77" fmla="*/ 2 h 268"/>
                    <a:gd name="T78" fmla="*/ 175 w 199"/>
                    <a:gd name="T79" fmla="*/ 0 h 268"/>
                    <a:gd name="T80" fmla="*/ 177 w 199"/>
                    <a:gd name="T81" fmla="*/ 10 h 268"/>
                    <a:gd name="T82" fmla="*/ 173 w 199"/>
                    <a:gd name="T83" fmla="*/ 53 h 268"/>
                    <a:gd name="T84" fmla="*/ 168 w 199"/>
                    <a:gd name="T85" fmla="*/ 53 h 268"/>
                    <a:gd name="T86" fmla="*/ 163 w 199"/>
                    <a:gd name="T87" fmla="*/ 33 h 268"/>
                    <a:gd name="T88" fmla="*/ 161 w 199"/>
                    <a:gd name="T89" fmla="*/ 26 h 268"/>
                    <a:gd name="T90" fmla="*/ 139 w 199"/>
                    <a:gd name="T91" fmla="*/ 17 h 268"/>
                    <a:gd name="T92" fmla="*/ 96 w 199"/>
                    <a:gd name="T93" fmla="*/ 14 h 268"/>
                    <a:gd name="T94" fmla="*/ 70 w 199"/>
                    <a:gd name="T95" fmla="*/ 17 h 268"/>
                    <a:gd name="T96" fmla="*/ 62 w 199"/>
                    <a:gd name="T97" fmla="*/ 26 h 268"/>
                    <a:gd name="T98" fmla="*/ 62 w 199"/>
                    <a:gd name="T99" fmla="*/ 110 h 26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99"/>
                    <a:gd name="T151" fmla="*/ 0 h 268"/>
                    <a:gd name="T152" fmla="*/ 199 w 199"/>
                    <a:gd name="T153" fmla="*/ 268 h 26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99" h="268">
                      <a:moveTo>
                        <a:pt x="62" y="110"/>
                      </a:moveTo>
                      <a:lnTo>
                        <a:pt x="62" y="110"/>
                      </a:lnTo>
                      <a:lnTo>
                        <a:pt x="62" y="117"/>
                      </a:lnTo>
                      <a:lnTo>
                        <a:pt x="62" y="122"/>
                      </a:lnTo>
                      <a:lnTo>
                        <a:pt x="67" y="125"/>
                      </a:lnTo>
                      <a:lnTo>
                        <a:pt x="74" y="125"/>
                      </a:lnTo>
                      <a:lnTo>
                        <a:pt x="115" y="125"/>
                      </a:lnTo>
                      <a:lnTo>
                        <a:pt x="130" y="122"/>
                      </a:lnTo>
                      <a:lnTo>
                        <a:pt x="137" y="117"/>
                      </a:lnTo>
                      <a:lnTo>
                        <a:pt x="144" y="115"/>
                      </a:lnTo>
                      <a:lnTo>
                        <a:pt x="146" y="108"/>
                      </a:lnTo>
                      <a:lnTo>
                        <a:pt x="151" y="98"/>
                      </a:lnTo>
                      <a:lnTo>
                        <a:pt x="151" y="93"/>
                      </a:lnTo>
                      <a:lnTo>
                        <a:pt x="154" y="93"/>
                      </a:lnTo>
                      <a:lnTo>
                        <a:pt x="158" y="93"/>
                      </a:lnTo>
                      <a:lnTo>
                        <a:pt x="158" y="96"/>
                      </a:lnTo>
                      <a:lnTo>
                        <a:pt x="158" y="101"/>
                      </a:lnTo>
                      <a:lnTo>
                        <a:pt x="158" y="139"/>
                      </a:lnTo>
                      <a:lnTo>
                        <a:pt x="158" y="168"/>
                      </a:lnTo>
                      <a:lnTo>
                        <a:pt x="158" y="172"/>
                      </a:lnTo>
                      <a:lnTo>
                        <a:pt x="154" y="172"/>
                      </a:lnTo>
                      <a:lnTo>
                        <a:pt x="151" y="172"/>
                      </a:lnTo>
                      <a:lnTo>
                        <a:pt x="151" y="168"/>
                      </a:lnTo>
                      <a:lnTo>
                        <a:pt x="146" y="156"/>
                      </a:lnTo>
                      <a:lnTo>
                        <a:pt x="144" y="151"/>
                      </a:lnTo>
                      <a:lnTo>
                        <a:pt x="139" y="144"/>
                      </a:lnTo>
                      <a:lnTo>
                        <a:pt x="134" y="141"/>
                      </a:lnTo>
                      <a:lnTo>
                        <a:pt x="130" y="141"/>
                      </a:lnTo>
                      <a:lnTo>
                        <a:pt x="122" y="139"/>
                      </a:lnTo>
                      <a:lnTo>
                        <a:pt x="70" y="139"/>
                      </a:lnTo>
                      <a:lnTo>
                        <a:pt x="62" y="141"/>
                      </a:lnTo>
                      <a:lnTo>
                        <a:pt x="62" y="144"/>
                      </a:lnTo>
                      <a:lnTo>
                        <a:pt x="62" y="148"/>
                      </a:lnTo>
                      <a:lnTo>
                        <a:pt x="62" y="151"/>
                      </a:lnTo>
                      <a:lnTo>
                        <a:pt x="62" y="223"/>
                      </a:lnTo>
                      <a:lnTo>
                        <a:pt x="62" y="237"/>
                      </a:lnTo>
                      <a:lnTo>
                        <a:pt x="62" y="242"/>
                      </a:lnTo>
                      <a:lnTo>
                        <a:pt x="65" y="247"/>
                      </a:lnTo>
                      <a:lnTo>
                        <a:pt x="67" y="249"/>
                      </a:lnTo>
                      <a:lnTo>
                        <a:pt x="72" y="251"/>
                      </a:lnTo>
                      <a:lnTo>
                        <a:pt x="79" y="254"/>
                      </a:lnTo>
                      <a:lnTo>
                        <a:pt x="89" y="254"/>
                      </a:lnTo>
                      <a:lnTo>
                        <a:pt x="106" y="254"/>
                      </a:lnTo>
                      <a:lnTo>
                        <a:pt x="120" y="251"/>
                      </a:lnTo>
                      <a:lnTo>
                        <a:pt x="132" y="251"/>
                      </a:lnTo>
                      <a:lnTo>
                        <a:pt x="144" y="247"/>
                      </a:lnTo>
                      <a:lnTo>
                        <a:pt x="161" y="239"/>
                      </a:lnTo>
                      <a:lnTo>
                        <a:pt x="175" y="232"/>
                      </a:lnTo>
                      <a:lnTo>
                        <a:pt x="182" y="227"/>
                      </a:lnTo>
                      <a:lnTo>
                        <a:pt x="189" y="220"/>
                      </a:lnTo>
                      <a:lnTo>
                        <a:pt x="192" y="216"/>
                      </a:lnTo>
                      <a:lnTo>
                        <a:pt x="194" y="213"/>
                      </a:lnTo>
                      <a:lnTo>
                        <a:pt x="197" y="216"/>
                      </a:lnTo>
                      <a:lnTo>
                        <a:pt x="199" y="216"/>
                      </a:lnTo>
                      <a:lnTo>
                        <a:pt x="199" y="220"/>
                      </a:lnTo>
                      <a:lnTo>
                        <a:pt x="197" y="230"/>
                      </a:lnTo>
                      <a:lnTo>
                        <a:pt x="192" y="239"/>
                      </a:lnTo>
                      <a:lnTo>
                        <a:pt x="187" y="247"/>
                      </a:lnTo>
                      <a:lnTo>
                        <a:pt x="180" y="256"/>
                      </a:lnTo>
                      <a:lnTo>
                        <a:pt x="170" y="263"/>
                      </a:lnTo>
                      <a:lnTo>
                        <a:pt x="163" y="268"/>
                      </a:lnTo>
                      <a:lnTo>
                        <a:pt x="154" y="268"/>
                      </a:lnTo>
                      <a:lnTo>
                        <a:pt x="142" y="268"/>
                      </a:lnTo>
                      <a:lnTo>
                        <a:pt x="98" y="268"/>
                      </a:lnTo>
                      <a:lnTo>
                        <a:pt x="55" y="268"/>
                      </a:lnTo>
                      <a:lnTo>
                        <a:pt x="10" y="268"/>
                      </a:lnTo>
                      <a:lnTo>
                        <a:pt x="5" y="268"/>
                      </a:lnTo>
                      <a:lnTo>
                        <a:pt x="5" y="263"/>
                      </a:lnTo>
                      <a:lnTo>
                        <a:pt x="7" y="261"/>
                      </a:lnTo>
                      <a:lnTo>
                        <a:pt x="22" y="254"/>
                      </a:lnTo>
                      <a:lnTo>
                        <a:pt x="24" y="254"/>
                      </a:lnTo>
                      <a:lnTo>
                        <a:pt x="27" y="251"/>
                      </a:lnTo>
                      <a:lnTo>
                        <a:pt x="29" y="244"/>
                      </a:lnTo>
                      <a:lnTo>
                        <a:pt x="31" y="232"/>
                      </a:lnTo>
                      <a:lnTo>
                        <a:pt x="31" y="223"/>
                      </a:lnTo>
                      <a:lnTo>
                        <a:pt x="31" y="50"/>
                      </a:lnTo>
                      <a:lnTo>
                        <a:pt x="31" y="36"/>
                      </a:lnTo>
                      <a:lnTo>
                        <a:pt x="31" y="29"/>
                      </a:lnTo>
                      <a:lnTo>
                        <a:pt x="29" y="24"/>
                      </a:lnTo>
                      <a:lnTo>
                        <a:pt x="27" y="19"/>
                      </a:lnTo>
                      <a:lnTo>
                        <a:pt x="22" y="14"/>
                      </a:lnTo>
                      <a:lnTo>
                        <a:pt x="17" y="12"/>
                      </a:lnTo>
                      <a:lnTo>
                        <a:pt x="10" y="10"/>
                      </a:lnTo>
                      <a:lnTo>
                        <a:pt x="5" y="10"/>
                      </a:lnTo>
                      <a:lnTo>
                        <a:pt x="0" y="7"/>
                      </a:lnTo>
                      <a:lnTo>
                        <a:pt x="0" y="5"/>
                      </a:lnTo>
                      <a:lnTo>
                        <a:pt x="0" y="2"/>
                      </a:lnTo>
                      <a:lnTo>
                        <a:pt x="3" y="2"/>
                      </a:lnTo>
                      <a:lnTo>
                        <a:pt x="7" y="0"/>
                      </a:lnTo>
                      <a:lnTo>
                        <a:pt x="12" y="0"/>
                      </a:lnTo>
                      <a:lnTo>
                        <a:pt x="86" y="0"/>
                      </a:lnTo>
                      <a:lnTo>
                        <a:pt x="120" y="2"/>
                      </a:lnTo>
                      <a:lnTo>
                        <a:pt x="175" y="0"/>
                      </a:lnTo>
                      <a:lnTo>
                        <a:pt x="177" y="2"/>
                      </a:lnTo>
                      <a:lnTo>
                        <a:pt x="177" y="10"/>
                      </a:lnTo>
                      <a:lnTo>
                        <a:pt x="177" y="33"/>
                      </a:lnTo>
                      <a:lnTo>
                        <a:pt x="175" y="45"/>
                      </a:lnTo>
                      <a:lnTo>
                        <a:pt x="173" y="53"/>
                      </a:lnTo>
                      <a:lnTo>
                        <a:pt x="170" y="53"/>
                      </a:lnTo>
                      <a:lnTo>
                        <a:pt x="168" y="53"/>
                      </a:lnTo>
                      <a:lnTo>
                        <a:pt x="165" y="50"/>
                      </a:lnTo>
                      <a:lnTo>
                        <a:pt x="163" y="43"/>
                      </a:lnTo>
                      <a:lnTo>
                        <a:pt x="163" y="33"/>
                      </a:lnTo>
                      <a:lnTo>
                        <a:pt x="163" y="29"/>
                      </a:lnTo>
                      <a:lnTo>
                        <a:pt x="161" y="26"/>
                      </a:lnTo>
                      <a:lnTo>
                        <a:pt x="156" y="22"/>
                      </a:lnTo>
                      <a:lnTo>
                        <a:pt x="149" y="19"/>
                      </a:lnTo>
                      <a:lnTo>
                        <a:pt x="139" y="17"/>
                      </a:lnTo>
                      <a:lnTo>
                        <a:pt x="130" y="17"/>
                      </a:lnTo>
                      <a:lnTo>
                        <a:pt x="113" y="14"/>
                      </a:lnTo>
                      <a:lnTo>
                        <a:pt x="96" y="14"/>
                      </a:lnTo>
                      <a:lnTo>
                        <a:pt x="74" y="14"/>
                      </a:lnTo>
                      <a:lnTo>
                        <a:pt x="70" y="17"/>
                      </a:lnTo>
                      <a:lnTo>
                        <a:pt x="65" y="19"/>
                      </a:lnTo>
                      <a:lnTo>
                        <a:pt x="62" y="22"/>
                      </a:lnTo>
                      <a:lnTo>
                        <a:pt x="62" y="26"/>
                      </a:lnTo>
                      <a:lnTo>
                        <a:pt x="62" y="38"/>
                      </a:lnTo>
                      <a:lnTo>
                        <a:pt x="62" y="110"/>
                      </a:lnTo>
                      <a:close/>
                    </a:path>
                  </a:pathLst>
                </a:custGeom>
                <a:solidFill>
                  <a:schemeClr val="bg1"/>
                </a:solidFill>
                <a:ln w="9525">
                  <a:noFill/>
                  <a:round/>
                  <a:headEnd/>
                  <a:tailEnd/>
                </a:ln>
              </p:spPr>
              <p:txBody>
                <a:bodyPr/>
                <a:lstStyle/>
                <a:p>
                  <a:pPr algn="ctr"/>
                  <a:endParaRPr lang="en-US">
                    <a:solidFill>
                      <a:srgbClr val="0070C0"/>
                    </a:solidFill>
                  </a:endParaRPr>
                </a:p>
              </p:txBody>
            </p:sp>
            <p:sp>
              <p:nvSpPr>
                <p:cNvPr id="137" name="Freeform 136"/>
                <p:cNvSpPr>
                  <a:spLocks/>
                </p:cNvSpPr>
                <p:nvPr/>
              </p:nvSpPr>
              <p:spPr bwMode="auto">
                <a:xfrm>
                  <a:off x="1203" y="626"/>
                  <a:ext cx="105" cy="93"/>
                </a:xfrm>
                <a:custGeom>
                  <a:avLst/>
                  <a:gdLst>
                    <a:gd name="T0" fmla="*/ 93 w 105"/>
                    <a:gd name="T1" fmla="*/ 45 h 93"/>
                    <a:gd name="T2" fmla="*/ 93 w 105"/>
                    <a:gd name="T3" fmla="*/ 64 h 93"/>
                    <a:gd name="T4" fmla="*/ 86 w 105"/>
                    <a:gd name="T5" fmla="*/ 79 h 93"/>
                    <a:gd name="T6" fmla="*/ 72 w 105"/>
                    <a:gd name="T7" fmla="*/ 88 h 93"/>
                    <a:gd name="T8" fmla="*/ 50 w 105"/>
                    <a:gd name="T9" fmla="*/ 93 h 93"/>
                    <a:gd name="T10" fmla="*/ 41 w 105"/>
                    <a:gd name="T11" fmla="*/ 93 h 93"/>
                    <a:gd name="T12" fmla="*/ 26 w 105"/>
                    <a:gd name="T13" fmla="*/ 88 h 93"/>
                    <a:gd name="T14" fmla="*/ 17 w 105"/>
                    <a:gd name="T15" fmla="*/ 79 h 93"/>
                    <a:gd name="T16" fmla="*/ 12 w 105"/>
                    <a:gd name="T17" fmla="*/ 64 h 93"/>
                    <a:gd name="T18" fmla="*/ 12 w 105"/>
                    <a:gd name="T19" fmla="*/ 14 h 93"/>
                    <a:gd name="T20" fmla="*/ 12 w 105"/>
                    <a:gd name="T21" fmla="*/ 9 h 93"/>
                    <a:gd name="T22" fmla="*/ 5 w 105"/>
                    <a:gd name="T23" fmla="*/ 4 h 93"/>
                    <a:gd name="T24" fmla="*/ 0 w 105"/>
                    <a:gd name="T25" fmla="*/ 2 h 93"/>
                    <a:gd name="T26" fmla="*/ 0 w 105"/>
                    <a:gd name="T27" fmla="*/ 0 h 93"/>
                    <a:gd name="T28" fmla="*/ 2 w 105"/>
                    <a:gd name="T29" fmla="*/ 0 h 93"/>
                    <a:gd name="T30" fmla="*/ 19 w 105"/>
                    <a:gd name="T31" fmla="*/ 0 h 93"/>
                    <a:gd name="T32" fmla="*/ 38 w 105"/>
                    <a:gd name="T33" fmla="*/ 0 h 93"/>
                    <a:gd name="T34" fmla="*/ 41 w 105"/>
                    <a:gd name="T35" fmla="*/ 0 h 93"/>
                    <a:gd name="T36" fmla="*/ 41 w 105"/>
                    <a:gd name="T37" fmla="*/ 0 h 93"/>
                    <a:gd name="T38" fmla="*/ 38 w 105"/>
                    <a:gd name="T39" fmla="*/ 2 h 93"/>
                    <a:gd name="T40" fmla="*/ 34 w 105"/>
                    <a:gd name="T41" fmla="*/ 4 h 93"/>
                    <a:gd name="T42" fmla="*/ 29 w 105"/>
                    <a:gd name="T43" fmla="*/ 14 h 93"/>
                    <a:gd name="T44" fmla="*/ 29 w 105"/>
                    <a:gd name="T45" fmla="*/ 47 h 93"/>
                    <a:gd name="T46" fmla="*/ 29 w 105"/>
                    <a:gd name="T47" fmla="*/ 62 h 93"/>
                    <a:gd name="T48" fmla="*/ 34 w 105"/>
                    <a:gd name="T49" fmla="*/ 76 h 93"/>
                    <a:gd name="T50" fmla="*/ 43 w 105"/>
                    <a:gd name="T51" fmla="*/ 83 h 93"/>
                    <a:gd name="T52" fmla="*/ 57 w 105"/>
                    <a:gd name="T53" fmla="*/ 86 h 93"/>
                    <a:gd name="T54" fmla="*/ 67 w 105"/>
                    <a:gd name="T55" fmla="*/ 86 h 93"/>
                    <a:gd name="T56" fmla="*/ 79 w 105"/>
                    <a:gd name="T57" fmla="*/ 79 h 93"/>
                    <a:gd name="T58" fmla="*/ 84 w 105"/>
                    <a:gd name="T59" fmla="*/ 64 h 93"/>
                    <a:gd name="T60" fmla="*/ 89 w 105"/>
                    <a:gd name="T61" fmla="*/ 43 h 93"/>
                    <a:gd name="T62" fmla="*/ 89 w 105"/>
                    <a:gd name="T63" fmla="*/ 16 h 93"/>
                    <a:gd name="T64" fmla="*/ 84 w 105"/>
                    <a:gd name="T65" fmla="*/ 7 h 93"/>
                    <a:gd name="T66" fmla="*/ 79 w 105"/>
                    <a:gd name="T67" fmla="*/ 4 h 93"/>
                    <a:gd name="T68" fmla="*/ 72 w 105"/>
                    <a:gd name="T69" fmla="*/ 2 h 93"/>
                    <a:gd name="T70" fmla="*/ 69 w 105"/>
                    <a:gd name="T71" fmla="*/ 0 h 93"/>
                    <a:gd name="T72" fmla="*/ 72 w 105"/>
                    <a:gd name="T73" fmla="*/ 0 h 93"/>
                    <a:gd name="T74" fmla="*/ 74 w 105"/>
                    <a:gd name="T75" fmla="*/ 0 h 93"/>
                    <a:gd name="T76" fmla="*/ 86 w 105"/>
                    <a:gd name="T77" fmla="*/ 0 h 93"/>
                    <a:gd name="T78" fmla="*/ 101 w 105"/>
                    <a:gd name="T79" fmla="*/ 0 h 93"/>
                    <a:gd name="T80" fmla="*/ 105 w 105"/>
                    <a:gd name="T81" fmla="*/ 0 h 93"/>
                    <a:gd name="T82" fmla="*/ 103 w 105"/>
                    <a:gd name="T83" fmla="*/ 2 h 93"/>
                    <a:gd name="T84" fmla="*/ 98 w 105"/>
                    <a:gd name="T85" fmla="*/ 4 h 93"/>
                    <a:gd name="T86" fmla="*/ 96 w 105"/>
                    <a:gd name="T87" fmla="*/ 7 h 93"/>
                    <a:gd name="T88" fmla="*/ 93 w 105"/>
                    <a:gd name="T89" fmla="*/ 14 h 93"/>
                    <a:gd name="T90" fmla="*/ 93 w 105"/>
                    <a:gd name="T91" fmla="*/ 45 h 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05"/>
                    <a:gd name="T139" fmla="*/ 0 h 93"/>
                    <a:gd name="T140" fmla="*/ 105 w 105"/>
                    <a:gd name="T141" fmla="*/ 93 h 9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05" h="93">
                      <a:moveTo>
                        <a:pt x="93" y="45"/>
                      </a:moveTo>
                      <a:lnTo>
                        <a:pt x="93" y="45"/>
                      </a:lnTo>
                      <a:lnTo>
                        <a:pt x="93" y="55"/>
                      </a:lnTo>
                      <a:lnTo>
                        <a:pt x="93" y="64"/>
                      </a:lnTo>
                      <a:lnTo>
                        <a:pt x="91" y="71"/>
                      </a:lnTo>
                      <a:lnTo>
                        <a:pt x="86" y="79"/>
                      </a:lnTo>
                      <a:lnTo>
                        <a:pt x="81" y="86"/>
                      </a:lnTo>
                      <a:lnTo>
                        <a:pt x="72" y="88"/>
                      </a:lnTo>
                      <a:lnTo>
                        <a:pt x="62" y="93"/>
                      </a:lnTo>
                      <a:lnTo>
                        <a:pt x="50" y="93"/>
                      </a:lnTo>
                      <a:lnTo>
                        <a:pt x="41" y="93"/>
                      </a:lnTo>
                      <a:lnTo>
                        <a:pt x="34" y="93"/>
                      </a:lnTo>
                      <a:lnTo>
                        <a:pt x="26" y="88"/>
                      </a:lnTo>
                      <a:lnTo>
                        <a:pt x="22" y="86"/>
                      </a:lnTo>
                      <a:lnTo>
                        <a:pt x="17" y="79"/>
                      </a:lnTo>
                      <a:lnTo>
                        <a:pt x="14" y="71"/>
                      </a:lnTo>
                      <a:lnTo>
                        <a:pt x="12" y="64"/>
                      </a:lnTo>
                      <a:lnTo>
                        <a:pt x="12" y="57"/>
                      </a:lnTo>
                      <a:lnTo>
                        <a:pt x="12" y="14"/>
                      </a:lnTo>
                      <a:lnTo>
                        <a:pt x="12" y="9"/>
                      </a:lnTo>
                      <a:lnTo>
                        <a:pt x="10" y="7"/>
                      </a:lnTo>
                      <a:lnTo>
                        <a:pt x="5" y="4"/>
                      </a:lnTo>
                      <a:lnTo>
                        <a:pt x="0" y="4"/>
                      </a:lnTo>
                      <a:lnTo>
                        <a:pt x="0" y="2"/>
                      </a:lnTo>
                      <a:lnTo>
                        <a:pt x="0" y="0"/>
                      </a:lnTo>
                      <a:lnTo>
                        <a:pt x="2" y="0"/>
                      </a:lnTo>
                      <a:lnTo>
                        <a:pt x="19" y="0"/>
                      </a:lnTo>
                      <a:lnTo>
                        <a:pt x="38" y="0"/>
                      </a:lnTo>
                      <a:lnTo>
                        <a:pt x="41" y="0"/>
                      </a:lnTo>
                      <a:lnTo>
                        <a:pt x="41" y="2"/>
                      </a:lnTo>
                      <a:lnTo>
                        <a:pt x="38" y="2"/>
                      </a:lnTo>
                      <a:lnTo>
                        <a:pt x="34" y="4"/>
                      </a:lnTo>
                      <a:lnTo>
                        <a:pt x="29" y="7"/>
                      </a:lnTo>
                      <a:lnTo>
                        <a:pt x="29" y="14"/>
                      </a:lnTo>
                      <a:lnTo>
                        <a:pt x="29" y="21"/>
                      </a:lnTo>
                      <a:lnTo>
                        <a:pt x="29" y="47"/>
                      </a:lnTo>
                      <a:lnTo>
                        <a:pt x="29" y="62"/>
                      </a:lnTo>
                      <a:lnTo>
                        <a:pt x="31" y="69"/>
                      </a:lnTo>
                      <a:lnTo>
                        <a:pt x="34" y="76"/>
                      </a:lnTo>
                      <a:lnTo>
                        <a:pt x="38" y="79"/>
                      </a:lnTo>
                      <a:lnTo>
                        <a:pt x="43" y="83"/>
                      </a:lnTo>
                      <a:lnTo>
                        <a:pt x="50" y="86"/>
                      </a:lnTo>
                      <a:lnTo>
                        <a:pt x="57" y="86"/>
                      </a:lnTo>
                      <a:lnTo>
                        <a:pt x="67" y="86"/>
                      </a:lnTo>
                      <a:lnTo>
                        <a:pt x="74" y="83"/>
                      </a:lnTo>
                      <a:lnTo>
                        <a:pt x="79" y="79"/>
                      </a:lnTo>
                      <a:lnTo>
                        <a:pt x="81" y="71"/>
                      </a:lnTo>
                      <a:lnTo>
                        <a:pt x="84" y="64"/>
                      </a:lnTo>
                      <a:lnTo>
                        <a:pt x="86" y="59"/>
                      </a:lnTo>
                      <a:lnTo>
                        <a:pt x="89" y="43"/>
                      </a:lnTo>
                      <a:lnTo>
                        <a:pt x="89" y="16"/>
                      </a:lnTo>
                      <a:lnTo>
                        <a:pt x="89" y="12"/>
                      </a:lnTo>
                      <a:lnTo>
                        <a:pt x="84" y="7"/>
                      </a:lnTo>
                      <a:lnTo>
                        <a:pt x="81" y="7"/>
                      </a:lnTo>
                      <a:lnTo>
                        <a:pt x="79" y="4"/>
                      </a:lnTo>
                      <a:lnTo>
                        <a:pt x="74" y="2"/>
                      </a:lnTo>
                      <a:lnTo>
                        <a:pt x="72" y="2"/>
                      </a:lnTo>
                      <a:lnTo>
                        <a:pt x="69" y="0"/>
                      </a:lnTo>
                      <a:lnTo>
                        <a:pt x="72" y="0"/>
                      </a:lnTo>
                      <a:lnTo>
                        <a:pt x="74" y="0"/>
                      </a:lnTo>
                      <a:lnTo>
                        <a:pt x="86" y="0"/>
                      </a:lnTo>
                      <a:lnTo>
                        <a:pt x="101" y="0"/>
                      </a:lnTo>
                      <a:lnTo>
                        <a:pt x="103" y="0"/>
                      </a:lnTo>
                      <a:lnTo>
                        <a:pt x="105" y="0"/>
                      </a:lnTo>
                      <a:lnTo>
                        <a:pt x="103" y="2"/>
                      </a:lnTo>
                      <a:lnTo>
                        <a:pt x="98" y="4"/>
                      </a:lnTo>
                      <a:lnTo>
                        <a:pt x="96" y="7"/>
                      </a:lnTo>
                      <a:lnTo>
                        <a:pt x="93" y="9"/>
                      </a:lnTo>
                      <a:lnTo>
                        <a:pt x="93" y="14"/>
                      </a:lnTo>
                      <a:lnTo>
                        <a:pt x="93" y="45"/>
                      </a:lnTo>
                      <a:close/>
                    </a:path>
                  </a:pathLst>
                </a:custGeom>
                <a:solidFill>
                  <a:schemeClr val="bg1"/>
                </a:solidFill>
                <a:ln w="9525">
                  <a:noFill/>
                  <a:round/>
                  <a:headEnd/>
                  <a:tailEnd/>
                </a:ln>
              </p:spPr>
              <p:txBody>
                <a:bodyPr/>
                <a:lstStyle/>
                <a:p>
                  <a:pPr algn="ctr"/>
                  <a:endParaRPr lang="en-US">
                    <a:solidFill>
                      <a:srgbClr val="0070C0"/>
                    </a:solidFill>
                  </a:endParaRPr>
                </a:p>
              </p:txBody>
            </p:sp>
            <p:sp>
              <p:nvSpPr>
                <p:cNvPr id="138" name="Freeform 137"/>
                <p:cNvSpPr>
                  <a:spLocks/>
                </p:cNvSpPr>
                <p:nvPr/>
              </p:nvSpPr>
              <p:spPr bwMode="auto">
                <a:xfrm>
                  <a:off x="1352" y="626"/>
                  <a:ext cx="105" cy="93"/>
                </a:xfrm>
                <a:custGeom>
                  <a:avLst/>
                  <a:gdLst>
                    <a:gd name="T0" fmla="*/ 16 w 105"/>
                    <a:gd name="T1" fmla="*/ 24 h 93"/>
                    <a:gd name="T2" fmla="*/ 14 w 105"/>
                    <a:gd name="T3" fmla="*/ 12 h 93"/>
                    <a:gd name="T4" fmla="*/ 7 w 105"/>
                    <a:gd name="T5" fmla="*/ 4 h 93"/>
                    <a:gd name="T6" fmla="*/ 2 w 105"/>
                    <a:gd name="T7" fmla="*/ 4 h 93"/>
                    <a:gd name="T8" fmla="*/ 0 w 105"/>
                    <a:gd name="T9" fmla="*/ 0 h 93"/>
                    <a:gd name="T10" fmla="*/ 4 w 105"/>
                    <a:gd name="T11" fmla="*/ 0 h 93"/>
                    <a:gd name="T12" fmla="*/ 9 w 105"/>
                    <a:gd name="T13" fmla="*/ 0 h 93"/>
                    <a:gd name="T14" fmla="*/ 23 w 105"/>
                    <a:gd name="T15" fmla="*/ 0 h 93"/>
                    <a:gd name="T16" fmla="*/ 26 w 105"/>
                    <a:gd name="T17" fmla="*/ 0 h 93"/>
                    <a:gd name="T18" fmla="*/ 81 w 105"/>
                    <a:gd name="T19" fmla="*/ 62 h 93"/>
                    <a:gd name="T20" fmla="*/ 86 w 105"/>
                    <a:gd name="T21" fmla="*/ 64 h 93"/>
                    <a:gd name="T22" fmla="*/ 88 w 105"/>
                    <a:gd name="T23" fmla="*/ 62 h 93"/>
                    <a:gd name="T24" fmla="*/ 88 w 105"/>
                    <a:gd name="T25" fmla="*/ 14 h 93"/>
                    <a:gd name="T26" fmla="*/ 88 w 105"/>
                    <a:gd name="T27" fmla="*/ 12 h 93"/>
                    <a:gd name="T28" fmla="*/ 81 w 105"/>
                    <a:gd name="T29" fmla="*/ 7 h 93"/>
                    <a:gd name="T30" fmla="*/ 74 w 105"/>
                    <a:gd name="T31" fmla="*/ 4 h 93"/>
                    <a:gd name="T32" fmla="*/ 71 w 105"/>
                    <a:gd name="T33" fmla="*/ 0 h 93"/>
                    <a:gd name="T34" fmla="*/ 71 w 105"/>
                    <a:gd name="T35" fmla="*/ 0 h 93"/>
                    <a:gd name="T36" fmla="*/ 74 w 105"/>
                    <a:gd name="T37" fmla="*/ 0 h 93"/>
                    <a:gd name="T38" fmla="*/ 88 w 105"/>
                    <a:gd name="T39" fmla="*/ 0 h 93"/>
                    <a:gd name="T40" fmla="*/ 103 w 105"/>
                    <a:gd name="T41" fmla="*/ 0 h 93"/>
                    <a:gd name="T42" fmla="*/ 105 w 105"/>
                    <a:gd name="T43" fmla="*/ 0 h 93"/>
                    <a:gd name="T44" fmla="*/ 105 w 105"/>
                    <a:gd name="T45" fmla="*/ 2 h 93"/>
                    <a:gd name="T46" fmla="*/ 100 w 105"/>
                    <a:gd name="T47" fmla="*/ 4 h 93"/>
                    <a:gd name="T48" fmla="*/ 95 w 105"/>
                    <a:gd name="T49" fmla="*/ 7 h 93"/>
                    <a:gd name="T50" fmla="*/ 95 w 105"/>
                    <a:gd name="T51" fmla="*/ 14 h 93"/>
                    <a:gd name="T52" fmla="*/ 95 w 105"/>
                    <a:gd name="T53" fmla="*/ 88 h 93"/>
                    <a:gd name="T54" fmla="*/ 91 w 105"/>
                    <a:gd name="T55" fmla="*/ 93 h 93"/>
                    <a:gd name="T56" fmla="*/ 91 w 105"/>
                    <a:gd name="T57" fmla="*/ 93 h 93"/>
                    <a:gd name="T58" fmla="*/ 26 w 105"/>
                    <a:gd name="T59" fmla="*/ 24 h 93"/>
                    <a:gd name="T60" fmla="*/ 23 w 105"/>
                    <a:gd name="T61" fmla="*/ 21 h 93"/>
                    <a:gd name="T62" fmla="*/ 21 w 105"/>
                    <a:gd name="T63" fmla="*/ 21 h 93"/>
                    <a:gd name="T64" fmla="*/ 21 w 105"/>
                    <a:gd name="T65" fmla="*/ 69 h 93"/>
                    <a:gd name="T66" fmla="*/ 23 w 105"/>
                    <a:gd name="T67" fmla="*/ 76 h 93"/>
                    <a:gd name="T68" fmla="*/ 26 w 105"/>
                    <a:gd name="T69" fmla="*/ 86 h 93"/>
                    <a:gd name="T70" fmla="*/ 35 w 105"/>
                    <a:gd name="T71" fmla="*/ 88 h 93"/>
                    <a:gd name="T72" fmla="*/ 38 w 105"/>
                    <a:gd name="T73" fmla="*/ 91 h 93"/>
                    <a:gd name="T74" fmla="*/ 38 w 105"/>
                    <a:gd name="T75" fmla="*/ 93 h 93"/>
                    <a:gd name="T76" fmla="*/ 33 w 105"/>
                    <a:gd name="T77" fmla="*/ 93 h 93"/>
                    <a:gd name="T78" fmla="*/ 19 w 105"/>
                    <a:gd name="T79" fmla="*/ 93 h 93"/>
                    <a:gd name="T80" fmla="*/ 7 w 105"/>
                    <a:gd name="T81" fmla="*/ 93 h 93"/>
                    <a:gd name="T82" fmla="*/ 4 w 105"/>
                    <a:gd name="T83" fmla="*/ 93 h 93"/>
                    <a:gd name="T84" fmla="*/ 4 w 105"/>
                    <a:gd name="T85" fmla="*/ 91 h 93"/>
                    <a:gd name="T86" fmla="*/ 4 w 105"/>
                    <a:gd name="T87" fmla="*/ 88 h 93"/>
                    <a:gd name="T88" fmla="*/ 9 w 105"/>
                    <a:gd name="T89" fmla="*/ 86 h 93"/>
                    <a:gd name="T90" fmla="*/ 14 w 105"/>
                    <a:gd name="T91" fmla="*/ 79 h 93"/>
                    <a:gd name="T92" fmla="*/ 16 w 105"/>
                    <a:gd name="T93" fmla="*/ 24 h 9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05"/>
                    <a:gd name="T142" fmla="*/ 0 h 93"/>
                    <a:gd name="T143" fmla="*/ 105 w 105"/>
                    <a:gd name="T144" fmla="*/ 93 h 9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05" h="93">
                      <a:moveTo>
                        <a:pt x="16" y="24"/>
                      </a:moveTo>
                      <a:lnTo>
                        <a:pt x="16" y="24"/>
                      </a:lnTo>
                      <a:lnTo>
                        <a:pt x="14" y="16"/>
                      </a:lnTo>
                      <a:lnTo>
                        <a:pt x="14" y="12"/>
                      </a:lnTo>
                      <a:lnTo>
                        <a:pt x="9" y="7"/>
                      </a:lnTo>
                      <a:lnTo>
                        <a:pt x="7" y="4"/>
                      </a:lnTo>
                      <a:lnTo>
                        <a:pt x="4" y="4"/>
                      </a:lnTo>
                      <a:lnTo>
                        <a:pt x="2" y="4"/>
                      </a:lnTo>
                      <a:lnTo>
                        <a:pt x="0" y="0"/>
                      </a:lnTo>
                      <a:lnTo>
                        <a:pt x="4" y="0"/>
                      </a:lnTo>
                      <a:lnTo>
                        <a:pt x="9" y="0"/>
                      </a:lnTo>
                      <a:lnTo>
                        <a:pt x="23" y="0"/>
                      </a:lnTo>
                      <a:lnTo>
                        <a:pt x="26" y="0"/>
                      </a:lnTo>
                      <a:lnTo>
                        <a:pt x="28" y="2"/>
                      </a:lnTo>
                      <a:lnTo>
                        <a:pt x="81" y="62"/>
                      </a:lnTo>
                      <a:lnTo>
                        <a:pt x="86" y="64"/>
                      </a:lnTo>
                      <a:lnTo>
                        <a:pt x="88" y="62"/>
                      </a:lnTo>
                      <a:lnTo>
                        <a:pt x="88" y="59"/>
                      </a:lnTo>
                      <a:lnTo>
                        <a:pt x="88" y="14"/>
                      </a:lnTo>
                      <a:lnTo>
                        <a:pt x="88" y="12"/>
                      </a:lnTo>
                      <a:lnTo>
                        <a:pt x="86" y="9"/>
                      </a:lnTo>
                      <a:lnTo>
                        <a:pt x="81" y="7"/>
                      </a:lnTo>
                      <a:lnTo>
                        <a:pt x="79" y="4"/>
                      </a:lnTo>
                      <a:lnTo>
                        <a:pt x="74" y="4"/>
                      </a:lnTo>
                      <a:lnTo>
                        <a:pt x="71" y="2"/>
                      </a:lnTo>
                      <a:lnTo>
                        <a:pt x="71" y="0"/>
                      </a:lnTo>
                      <a:lnTo>
                        <a:pt x="74" y="0"/>
                      </a:lnTo>
                      <a:lnTo>
                        <a:pt x="88" y="0"/>
                      </a:lnTo>
                      <a:lnTo>
                        <a:pt x="103" y="0"/>
                      </a:lnTo>
                      <a:lnTo>
                        <a:pt x="105" y="0"/>
                      </a:lnTo>
                      <a:lnTo>
                        <a:pt x="105" y="2"/>
                      </a:lnTo>
                      <a:lnTo>
                        <a:pt x="103" y="2"/>
                      </a:lnTo>
                      <a:lnTo>
                        <a:pt x="100" y="4"/>
                      </a:lnTo>
                      <a:lnTo>
                        <a:pt x="98" y="4"/>
                      </a:lnTo>
                      <a:lnTo>
                        <a:pt x="95" y="7"/>
                      </a:lnTo>
                      <a:lnTo>
                        <a:pt x="95" y="12"/>
                      </a:lnTo>
                      <a:lnTo>
                        <a:pt x="95" y="14"/>
                      </a:lnTo>
                      <a:lnTo>
                        <a:pt x="95" y="88"/>
                      </a:lnTo>
                      <a:lnTo>
                        <a:pt x="93" y="93"/>
                      </a:lnTo>
                      <a:lnTo>
                        <a:pt x="91" y="93"/>
                      </a:lnTo>
                      <a:lnTo>
                        <a:pt x="88" y="93"/>
                      </a:lnTo>
                      <a:lnTo>
                        <a:pt x="26" y="24"/>
                      </a:lnTo>
                      <a:lnTo>
                        <a:pt x="23" y="21"/>
                      </a:lnTo>
                      <a:lnTo>
                        <a:pt x="21" y="21"/>
                      </a:lnTo>
                      <a:lnTo>
                        <a:pt x="21" y="24"/>
                      </a:lnTo>
                      <a:lnTo>
                        <a:pt x="21" y="69"/>
                      </a:lnTo>
                      <a:lnTo>
                        <a:pt x="23" y="76"/>
                      </a:lnTo>
                      <a:lnTo>
                        <a:pt x="23" y="83"/>
                      </a:lnTo>
                      <a:lnTo>
                        <a:pt x="26" y="86"/>
                      </a:lnTo>
                      <a:lnTo>
                        <a:pt x="31" y="86"/>
                      </a:lnTo>
                      <a:lnTo>
                        <a:pt x="35" y="88"/>
                      </a:lnTo>
                      <a:lnTo>
                        <a:pt x="38" y="88"/>
                      </a:lnTo>
                      <a:lnTo>
                        <a:pt x="38" y="91"/>
                      </a:lnTo>
                      <a:lnTo>
                        <a:pt x="38" y="93"/>
                      </a:lnTo>
                      <a:lnTo>
                        <a:pt x="33" y="93"/>
                      </a:lnTo>
                      <a:lnTo>
                        <a:pt x="19" y="93"/>
                      </a:lnTo>
                      <a:lnTo>
                        <a:pt x="7" y="93"/>
                      </a:lnTo>
                      <a:lnTo>
                        <a:pt x="4" y="93"/>
                      </a:lnTo>
                      <a:lnTo>
                        <a:pt x="4" y="91"/>
                      </a:lnTo>
                      <a:lnTo>
                        <a:pt x="4" y="88"/>
                      </a:lnTo>
                      <a:lnTo>
                        <a:pt x="9" y="86"/>
                      </a:lnTo>
                      <a:lnTo>
                        <a:pt x="14" y="83"/>
                      </a:lnTo>
                      <a:lnTo>
                        <a:pt x="14" y="79"/>
                      </a:lnTo>
                      <a:lnTo>
                        <a:pt x="16" y="76"/>
                      </a:lnTo>
                      <a:lnTo>
                        <a:pt x="16" y="24"/>
                      </a:lnTo>
                      <a:close/>
                    </a:path>
                  </a:pathLst>
                </a:custGeom>
                <a:solidFill>
                  <a:schemeClr val="bg1"/>
                </a:solidFill>
                <a:ln w="9525">
                  <a:noFill/>
                  <a:round/>
                  <a:headEnd/>
                  <a:tailEnd/>
                </a:ln>
              </p:spPr>
              <p:txBody>
                <a:bodyPr/>
                <a:lstStyle/>
                <a:p>
                  <a:pPr algn="ctr"/>
                  <a:endParaRPr lang="en-US">
                    <a:solidFill>
                      <a:srgbClr val="0070C0"/>
                    </a:solidFill>
                  </a:endParaRPr>
                </a:p>
              </p:txBody>
            </p:sp>
            <p:sp>
              <p:nvSpPr>
                <p:cNvPr id="139" name="Freeform 138"/>
                <p:cNvSpPr>
                  <a:spLocks/>
                </p:cNvSpPr>
                <p:nvPr/>
              </p:nvSpPr>
              <p:spPr bwMode="auto">
                <a:xfrm>
                  <a:off x="1505" y="626"/>
                  <a:ext cx="48" cy="93"/>
                </a:xfrm>
                <a:custGeom>
                  <a:avLst/>
                  <a:gdLst>
                    <a:gd name="T0" fmla="*/ 31 w 48"/>
                    <a:gd name="T1" fmla="*/ 76 h 93"/>
                    <a:gd name="T2" fmla="*/ 31 w 48"/>
                    <a:gd name="T3" fmla="*/ 76 h 93"/>
                    <a:gd name="T4" fmla="*/ 33 w 48"/>
                    <a:gd name="T5" fmla="*/ 81 h 93"/>
                    <a:gd name="T6" fmla="*/ 33 w 48"/>
                    <a:gd name="T7" fmla="*/ 86 h 93"/>
                    <a:gd name="T8" fmla="*/ 36 w 48"/>
                    <a:gd name="T9" fmla="*/ 86 h 93"/>
                    <a:gd name="T10" fmla="*/ 38 w 48"/>
                    <a:gd name="T11" fmla="*/ 88 h 93"/>
                    <a:gd name="T12" fmla="*/ 45 w 48"/>
                    <a:gd name="T13" fmla="*/ 88 h 93"/>
                    <a:gd name="T14" fmla="*/ 45 w 48"/>
                    <a:gd name="T15" fmla="*/ 88 h 93"/>
                    <a:gd name="T16" fmla="*/ 48 w 48"/>
                    <a:gd name="T17" fmla="*/ 91 h 93"/>
                    <a:gd name="T18" fmla="*/ 48 w 48"/>
                    <a:gd name="T19" fmla="*/ 91 h 93"/>
                    <a:gd name="T20" fmla="*/ 45 w 48"/>
                    <a:gd name="T21" fmla="*/ 93 h 93"/>
                    <a:gd name="T22" fmla="*/ 43 w 48"/>
                    <a:gd name="T23" fmla="*/ 93 h 93"/>
                    <a:gd name="T24" fmla="*/ 43 w 48"/>
                    <a:gd name="T25" fmla="*/ 93 h 93"/>
                    <a:gd name="T26" fmla="*/ 21 w 48"/>
                    <a:gd name="T27" fmla="*/ 93 h 93"/>
                    <a:gd name="T28" fmla="*/ 21 w 48"/>
                    <a:gd name="T29" fmla="*/ 93 h 93"/>
                    <a:gd name="T30" fmla="*/ 7 w 48"/>
                    <a:gd name="T31" fmla="*/ 93 h 93"/>
                    <a:gd name="T32" fmla="*/ 7 w 48"/>
                    <a:gd name="T33" fmla="*/ 93 h 93"/>
                    <a:gd name="T34" fmla="*/ 7 w 48"/>
                    <a:gd name="T35" fmla="*/ 93 h 93"/>
                    <a:gd name="T36" fmla="*/ 7 w 48"/>
                    <a:gd name="T37" fmla="*/ 91 h 93"/>
                    <a:gd name="T38" fmla="*/ 7 w 48"/>
                    <a:gd name="T39" fmla="*/ 91 h 93"/>
                    <a:gd name="T40" fmla="*/ 7 w 48"/>
                    <a:gd name="T41" fmla="*/ 88 h 93"/>
                    <a:gd name="T42" fmla="*/ 7 w 48"/>
                    <a:gd name="T43" fmla="*/ 88 h 93"/>
                    <a:gd name="T44" fmla="*/ 9 w 48"/>
                    <a:gd name="T45" fmla="*/ 88 h 93"/>
                    <a:gd name="T46" fmla="*/ 14 w 48"/>
                    <a:gd name="T47" fmla="*/ 83 h 93"/>
                    <a:gd name="T48" fmla="*/ 14 w 48"/>
                    <a:gd name="T49" fmla="*/ 81 h 93"/>
                    <a:gd name="T50" fmla="*/ 14 w 48"/>
                    <a:gd name="T51" fmla="*/ 79 h 93"/>
                    <a:gd name="T52" fmla="*/ 14 w 48"/>
                    <a:gd name="T53" fmla="*/ 14 h 93"/>
                    <a:gd name="T54" fmla="*/ 14 w 48"/>
                    <a:gd name="T55" fmla="*/ 14 h 93"/>
                    <a:gd name="T56" fmla="*/ 14 w 48"/>
                    <a:gd name="T57" fmla="*/ 12 h 93"/>
                    <a:gd name="T58" fmla="*/ 14 w 48"/>
                    <a:gd name="T59" fmla="*/ 7 h 93"/>
                    <a:gd name="T60" fmla="*/ 9 w 48"/>
                    <a:gd name="T61" fmla="*/ 4 h 93"/>
                    <a:gd name="T62" fmla="*/ 7 w 48"/>
                    <a:gd name="T63" fmla="*/ 4 h 93"/>
                    <a:gd name="T64" fmla="*/ 2 w 48"/>
                    <a:gd name="T65" fmla="*/ 4 h 93"/>
                    <a:gd name="T66" fmla="*/ 0 w 48"/>
                    <a:gd name="T67" fmla="*/ 2 h 93"/>
                    <a:gd name="T68" fmla="*/ 0 w 48"/>
                    <a:gd name="T69" fmla="*/ 0 h 93"/>
                    <a:gd name="T70" fmla="*/ 0 w 48"/>
                    <a:gd name="T71" fmla="*/ 0 h 93"/>
                    <a:gd name="T72" fmla="*/ 0 w 48"/>
                    <a:gd name="T73" fmla="*/ 0 h 93"/>
                    <a:gd name="T74" fmla="*/ 2 w 48"/>
                    <a:gd name="T75" fmla="*/ 0 h 93"/>
                    <a:gd name="T76" fmla="*/ 5 w 48"/>
                    <a:gd name="T77" fmla="*/ 0 h 93"/>
                    <a:gd name="T78" fmla="*/ 5 w 48"/>
                    <a:gd name="T79" fmla="*/ 0 h 93"/>
                    <a:gd name="T80" fmla="*/ 21 w 48"/>
                    <a:gd name="T81" fmla="*/ 0 h 93"/>
                    <a:gd name="T82" fmla="*/ 21 w 48"/>
                    <a:gd name="T83" fmla="*/ 0 h 93"/>
                    <a:gd name="T84" fmla="*/ 38 w 48"/>
                    <a:gd name="T85" fmla="*/ 0 h 93"/>
                    <a:gd name="T86" fmla="*/ 38 w 48"/>
                    <a:gd name="T87" fmla="*/ 0 h 93"/>
                    <a:gd name="T88" fmla="*/ 41 w 48"/>
                    <a:gd name="T89" fmla="*/ 0 h 93"/>
                    <a:gd name="T90" fmla="*/ 41 w 48"/>
                    <a:gd name="T91" fmla="*/ 0 h 93"/>
                    <a:gd name="T92" fmla="*/ 41 w 48"/>
                    <a:gd name="T93" fmla="*/ 0 h 93"/>
                    <a:gd name="T94" fmla="*/ 41 w 48"/>
                    <a:gd name="T95" fmla="*/ 2 h 93"/>
                    <a:gd name="T96" fmla="*/ 41 w 48"/>
                    <a:gd name="T97" fmla="*/ 2 h 93"/>
                    <a:gd name="T98" fmla="*/ 38 w 48"/>
                    <a:gd name="T99" fmla="*/ 4 h 93"/>
                    <a:gd name="T100" fmla="*/ 33 w 48"/>
                    <a:gd name="T101" fmla="*/ 7 h 93"/>
                    <a:gd name="T102" fmla="*/ 31 w 48"/>
                    <a:gd name="T103" fmla="*/ 9 h 93"/>
                    <a:gd name="T104" fmla="*/ 31 w 48"/>
                    <a:gd name="T105" fmla="*/ 14 h 93"/>
                    <a:gd name="T106" fmla="*/ 31 w 48"/>
                    <a:gd name="T107" fmla="*/ 76 h 93"/>
                    <a:gd name="T108" fmla="*/ 31 w 48"/>
                    <a:gd name="T109" fmla="*/ 76 h 9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8"/>
                    <a:gd name="T166" fmla="*/ 0 h 93"/>
                    <a:gd name="T167" fmla="*/ 48 w 48"/>
                    <a:gd name="T168" fmla="*/ 93 h 9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8" h="93">
                      <a:moveTo>
                        <a:pt x="31" y="76"/>
                      </a:moveTo>
                      <a:lnTo>
                        <a:pt x="31" y="76"/>
                      </a:lnTo>
                      <a:lnTo>
                        <a:pt x="33" y="81"/>
                      </a:lnTo>
                      <a:lnTo>
                        <a:pt x="33" y="86"/>
                      </a:lnTo>
                      <a:lnTo>
                        <a:pt x="36" y="86"/>
                      </a:lnTo>
                      <a:lnTo>
                        <a:pt x="38" y="88"/>
                      </a:lnTo>
                      <a:lnTo>
                        <a:pt x="45" y="88"/>
                      </a:lnTo>
                      <a:lnTo>
                        <a:pt x="48" y="91"/>
                      </a:lnTo>
                      <a:lnTo>
                        <a:pt x="45" y="93"/>
                      </a:lnTo>
                      <a:lnTo>
                        <a:pt x="43" y="93"/>
                      </a:lnTo>
                      <a:lnTo>
                        <a:pt x="21" y="93"/>
                      </a:lnTo>
                      <a:lnTo>
                        <a:pt x="7" y="93"/>
                      </a:lnTo>
                      <a:lnTo>
                        <a:pt x="7" y="91"/>
                      </a:lnTo>
                      <a:lnTo>
                        <a:pt x="7" y="88"/>
                      </a:lnTo>
                      <a:lnTo>
                        <a:pt x="9" y="88"/>
                      </a:lnTo>
                      <a:lnTo>
                        <a:pt x="14" y="83"/>
                      </a:lnTo>
                      <a:lnTo>
                        <a:pt x="14" y="81"/>
                      </a:lnTo>
                      <a:lnTo>
                        <a:pt x="14" y="79"/>
                      </a:lnTo>
                      <a:lnTo>
                        <a:pt x="14" y="14"/>
                      </a:lnTo>
                      <a:lnTo>
                        <a:pt x="14" y="12"/>
                      </a:lnTo>
                      <a:lnTo>
                        <a:pt x="14" y="7"/>
                      </a:lnTo>
                      <a:lnTo>
                        <a:pt x="9" y="4"/>
                      </a:lnTo>
                      <a:lnTo>
                        <a:pt x="7" y="4"/>
                      </a:lnTo>
                      <a:lnTo>
                        <a:pt x="2" y="4"/>
                      </a:lnTo>
                      <a:lnTo>
                        <a:pt x="0" y="2"/>
                      </a:lnTo>
                      <a:lnTo>
                        <a:pt x="0" y="0"/>
                      </a:lnTo>
                      <a:lnTo>
                        <a:pt x="2" y="0"/>
                      </a:lnTo>
                      <a:lnTo>
                        <a:pt x="5" y="0"/>
                      </a:lnTo>
                      <a:lnTo>
                        <a:pt x="21" y="0"/>
                      </a:lnTo>
                      <a:lnTo>
                        <a:pt x="38" y="0"/>
                      </a:lnTo>
                      <a:lnTo>
                        <a:pt x="41" y="0"/>
                      </a:lnTo>
                      <a:lnTo>
                        <a:pt x="41" y="2"/>
                      </a:lnTo>
                      <a:lnTo>
                        <a:pt x="38" y="4"/>
                      </a:lnTo>
                      <a:lnTo>
                        <a:pt x="33" y="7"/>
                      </a:lnTo>
                      <a:lnTo>
                        <a:pt x="31" y="9"/>
                      </a:lnTo>
                      <a:lnTo>
                        <a:pt x="31" y="14"/>
                      </a:lnTo>
                      <a:lnTo>
                        <a:pt x="31" y="76"/>
                      </a:lnTo>
                      <a:close/>
                    </a:path>
                  </a:pathLst>
                </a:custGeom>
                <a:solidFill>
                  <a:schemeClr val="bg1"/>
                </a:solidFill>
                <a:ln w="9525">
                  <a:noFill/>
                  <a:round/>
                  <a:headEnd/>
                  <a:tailEnd/>
                </a:ln>
              </p:spPr>
              <p:txBody>
                <a:bodyPr/>
                <a:lstStyle/>
                <a:p>
                  <a:pPr algn="ctr"/>
                  <a:endParaRPr lang="en-US">
                    <a:solidFill>
                      <a:srgbClr val="0070C0"/>
                    </a:solidFill>
                  </a:endParaRPr>
                </a:p>
              </p:txBody>
            </p:sp>
            <p:sp>
              <p:nvSpPr>
                <p:cNvPr id="140" name="Freeform 139"/>
                <p:cNvSpPr>
                  <a:spLocks/>
                </p:cNvSpPr>
                <p:nvPr/>
              </p:nvSpPr>
              <p:spPr bwMode="auto">
                <a:xfrm>
                  <a:off x="1605" y="626"/>
                  <a:ext cx="99" cy="95"/>
                </a:xfrm>
                <a:custGeom>
                  <a:avLst/>
                  <a:gdLst>
                    <a:gd name="T0" fmla="*/ 53 w 99"/>
                    <a:gd name="T1" fmla="*/ 91 h 95"/>
                    <a:gd name="T2" fmla="*/ 51 w 99"/>
                    <a:gd name="T3" fmla="*/ 95 h 95"/>
                    <a:gd name="T4" fmla="*/ 46 w 99"/>
                    <a:gd name="T5" fmla="*/ 93 h 95"/>
                    <a:gd name="T6" fmla="*/ 12 w 99"/>
                    <a:gd name="T7" fmla="*/ 12 h 95"/>
                    <a:gd name="T8" fmla="*/ 8 w 99"/>
                    <a:gd name="T9" fmla="*/ 4 h 95"/>
                    <a:gd name="T10" fmla="*/ 3 w 99"/>
                    <a:gd name="T11" fmla="*/ 4 h 95"/>
                    <a:gd name="T12" fmla="*/ 0 w 99"/>
                    <a:gd name="T13" fmla="*/ 0 h 95"/>
                    <a:gd name="T14" fmla="*/ 0 w 99"/>
                    <a:gd name="T15" fmla="*/ 0 h 95"/>
                    <a:gd name="T16" fmla="*/ 5 w 99"/>
                    <a:gd name="T17" fmla="*/ 0 h 95"/>
                    <a:gd name="T18" fmla="*/ 20 w 99"/>
                    <a:gd name="T19" fmla="*/ 0 h 95"/>
                    <a:gd name="T20" fmla="*/ 34 w 99"/>
                    <a:gd name="T21" fmla="*/ 0 h 95"/>
                    <a:gd name="T22" fmla="*/ 36 w 99"/>
                    <a:gd name="T23" fmla="*/ 0 h 95"/>
                    <a:gd name="T24" fmla="*/ 39 w 99"/>
                    <a:gd name="T25" fmla="*/ 0 h 95"/>
                    <a:gd name="T26" fmla="*/ 34 w 99"/>
                    <a:gd name="T27" fmla="*/ 4 h 95"/>
                    <a:gd name="T28" fmla="*/ 29 w 99"/>
                    <a:gd name="T29" fmla="*/ 7 h 95"/>
                    <a:gd name="T30" fmla="*/ 32 w 99"/>
                    <a:gd name="T31" fmla="*/ 16 h 95"/>
                    <a:gd name="T32" fmla="*/ 53 w 99"/>
                    <a:gd name="T33" fmla="*/ 69 h 95"/>
                    <a:gd name="T34" fmla="*/ 53 w 99"/>
                    <a:gd name="T35" fmla="*/ 71 h 95"/>
                    <a:gd name="T36" fmla="*/ 56 w 99"/>
                    <a:gd name="T37" fmla="*/ 71 h 95"/>
                    <a:gd name="T38" fmla="*/ 56 w 99"/>
                    <a:gd name="T39" fmla="*/ 69 h 95"/>
                    <a:gd name="T40" fmla="*/ 75 w 99"/>
                    <a:gd name="T41" fmla="*/ 28 h 95"/>
                    <a:gd name="T42" fmla="*/ 79 w 99"/>
                    <a:gd name="T43" fmla="*/ 14 h 95"/>
                    <a:gd name="T44" fmla="*/ 77 w 99"/>
                    <a:gd name="T45" fmla="*/ 9 h 95"/>
                    <a:gd name="T46" fmla="*/ 75 w 99"/>
                    <a:gd name="T47" fmla="*/ 4 h 95"/>
                    <a:gd name="T48" fmla="*/ 67 w 99"/>
                    <a:gd name="T49" fmla="*/ 4 h 95"/>
                    <a:gd name="T50" fmla="*/ 65 w 99"/>
                    <a:gd name="T51" fmla="*/ 0 h 95"/>
                    <a:gd name="T52" fmla="*/ 67 w 99"/>
                    <a:gd name="T53" fmla="*/ 0 h 95"/>
                    <a:gd name="T54" fmla="*/ 70 w 99"/>
                    <a:gd name="T55" fmla="*/ 0 h 95"/>
                    <a:gd name="T56" fmla="*/ 82 w 99"/>
                    <a:gd name="T57" fmla="*/ 0 h 95"/>
                    <a:gd name="T58" fmla="*/ 94 w 99"/>
                    <a:gd name="T59" fmla="*/ 0 h 95"/>
                    <a:gd name="T60" fmla="*/ 99 w 99"/>
                    <a:gd name="T61" fmla="*/ 0 h 95"/>
                    <a:gd name="T62" fmla="*/ 99 w 99"/>
                    <a:gd name="T63" fmla="*/ 0 h 95"/>
                    <a:gd name="T64" fmla="*/ 99 w 99"/>
                    <a:gd name="T65" fmla="*/ 2 h 95"/>
                    <a:gd name="T66" fmla="*/ 91 w 99"/>
                    <a:gd name="T67" fmla="*/ 7 h 95"/>
                    <a:gd name="T68" fmla="*/ 53 w 99"/>
                    <a:gd name="T69" fmla="*/ 91 h 9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9"/>
                    <a:gd name="T106" fmla="*/ 0 h 95"/>
                    <a:gd name="T107" fmla="*/ 99 w 99"/>
                    <a:gd name="T108" fmla="*/ 95 h 9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9" h="95">
                      <a:moveTo>
                        <a:pt x="53" y="91"/>
                      </a:moveTo>
                      <a:lnTo>
                        <a:pt x="53" y="91"/>
                      </a:lnTo>
                      <a:lnTo>
                        <a:pt x="51" y="93"/>
                      </a:lnTo>
                      <a:lnTo>
                        <a:pt x="51" y="95"/>
                      </a:lnTo>
                      <a:lnTo>
                        <a:pt x="46" y="93"/>
                      </a:lnTo>
                      <a:lnTo>
                        <a:pt x="44" y="88"/>
                      </a:lnTo>
                      <a:lnTo>
                        <a:pt x="12" y="12"/>
                      </a:lnTo>
                      <a:lnTo>
                        <a:pt x="8" y="4"/>
                      </a:lnTo>
                      <a:lnTo>
                        <a:pt x="3" y="4"/>
                      </a:lnTo>
                      <a:lnTo>
                        <a:pt x="0" y="2"/>
                      </a:lnTo>
                      <a:lnTo>
                        <a:pt x="0" y="0"/>
                      </a:lnTo>
                      <a:lnTo>
                        <a:pt x="3" y="0"/>
                      </a:lnTo>
                      <a:lnTo>
                        <a:pt x="5" y="0"/>
                      </a:lnTo>
                      <a:lnTo>
                        <a:pt x="20" y="0"/>
                      </a:lnTo>
                      <a:lnTo>
                        <a:pt x="34" y="0"/>
                      </a:lnTo>
                      <a:lnTo>
                        <a:pt x="36" y="0"/>
                      </a:lnTo>
                      <a:lnTo>
                        <a:pt x="39" y="0"/>
                      </a:lnTo>
                      <a:lnTo>
                        <a:pt x="36" y="4"/>
                      </a:lnTo>
                      <a:lnTo>
                        <a:pt x="34" y="4"/>
                      </a:lnTo>
                      <a:lnTo>
                        <a:pt x="32" y="4"/>
                      </a:lnTo>
                      <a:lnTo>
                        <a:pt x="29" y="7"/>
                      </a:lnTo>
                      <a:lnTo>
                        <a:pt x="32" y="16"/>
                      </a:lnTo>
                      <a:lnTo>
                        <a:pt x="36" y="26"/>
                      </a:lnTo>
                      <a:lnTo>
                        <a:pt x="53" y="69"/>
                      </a:lnTo>
                      <a:lnTo>
                        <a:pt x="53" y="71"/>
                      </a:lnTo>
                      <a:lnTo>
                        <a:pt x="56" y="71"/>
                      </a:lnTo>
                      <a:lnTo>
                        <a:pt x="56" y="69"/>
                      </a:lnTo>
                      <a:lnTo>
                        <a:pt x="75" y="28"/>
                      </a:lnTo>
                      <a:lnTo>
                        <a:pt x="77" y="19"/>
                      </a:lnTo>
                      <a:lnTo>
                        <a:pt x="79" y="14"/>
                      </a:lnTo>
                      <a:lnTo>
                        <a:pt x="77" y="9"/>
                      </a:lnTo>
                      <a:lnTo>
                        <a:pt x="77" y="7"/>
                      </a:lnTo>
                      <a:lnTo>
                        <a:pt x="75" y="4"/>
                      </a:lnTo>
                      <a:lnTo>
                        <a:pt x="72" y="4"/>
                      </a:lnTo>
                      <a:lnTo>
                        <a:pt x="67" y="4"/>
                      </a:lnTo>
                      <a:lnTo>
                        <a:pt x="67" y="2"/>
                      </a:lnTo>
                      <a:lnTo>
                        <a:pt x="65" y="0"/>
                      </a:lnTo>
                      <a:lnTo>
                        <a:pt x="67" y="0"/>
                      </a:lnTo>
                      <a:lnTo>
                        <a:pt x="70" y="0"/>
                      </a:lnTo>
                      <a:lnTo>
                        <a:pt x="82" y="0"/>
                      </a:lnTo>
                      <a:lnTo>
                        <a:pt x="94" y="0"/>
                      </a:lnTo>
                      <a:lnTo>
                        <a:pt x="99" y="0"/>
                      </a:lnTo>
                      <a:lnTo>
                        <a:pt x="99" y="2"/>
                      </a:lnTo>
                      <a:lnTo>
                        <a:pt x="94" y="4"/>
                      </a:lnTo>
                      <a:lnTo>
                        <a:pt x="91" y="7"/>
                      </a:lnTo>
                      <a:lnTo>
                        <a:pt x="89" y="12"/>
                      </a:lnTo>
                      <a:lnTo>
                        <a:pt x="53" y="91"/>
                      </a:lnTo>
                      <a:close/>
                    </a:path>
                  </a:pathLst>
                </a:custGeom>
                <a:solidFill>
                  <a:schemeClr val="bg1"/>
                </a:solidFill>
                <a:ln w="9525">
                  <a:noFill/>
                  <a:round/>
                  <a:headEnd/>
                  <a:tailEnd/>
                </a:ln>
              </p:spPr>
              <p:txBody>
                <a:bodyPr/>
                <a:lstStyle/>
                <a:p>
                  <a:pPr algn="ctr"/>
                  <a:endParaRPr lang="en-US">
                    <a:solidFill>
                      <a:srgbClr val="0070C0"/>
                    </a:solidFill>
                  </a:endParaRPr>
                </a:p>
              </p:txBody>
            </p:sp>
            <p:sp>
              <p:nvSpPr>
                <p:cNvPr id="141" name="Freeform 140"/>
                <p:cNvSpPr>
                  <a:spLocks/>
                </p:cNvSpPr>
                <p:nvPr/>
              </p:nvSpPr>
              <p:spPr bwMode="auto">
                <a:xfrm>
                  <a:off x="1754" y="626"/>
                  <a:ext cx="79" cy="93"/>
                </a:xfrm>
                <a:custGeom>
                  <a:avLst/>
                  <a:gdLst>
                    <a:gd name="T0" fmla="*/ 31 w 79"/>
                    <a:gd name="T1" fmla="*/ 33 h 93"/>
                    <a:gd name="T2" fmla="*/ 31 w 79"/>
                    <a:gd name="T3" fmla="*/ 38 h 93"/>
                    <a:gd name="T4" fmla="*/ 38 w 79"/>
                    <a:gd name="T5" fmla="*/ 40 h 93"/>
                    <a:gd name="T6" fmla="*/ 45 w 79"/>
                    <a:gd name="T7" fmla="*/ 40 h 93"/>
                    <a:gd name="T8" fmla="*/ 50 w 79"/>
                    <a:gd name="T9" fmla="*/ 38 h 93"/>
                    <a:gd name="T10" fmla="*/ 57 w 79"/>
                    <a:gd name="T11" fmla="*/ 28 h 93"/>
                    <a:gd name="T12" fmla="*/ 60 w 79"/>
                    <a:gd name="T13" fmla="*/ 28 h 93"/>
                    <a:gd name="T14" fmla="*/ 62 w 79"/>
                    <a:gd name="T15" fmla="*/ 31 h 93"/>
                    <a:gd name="T16" fmla="*/ 62 w 79"/>
                    <a:gd name="T17" fmla="*/ 55 h 93"/>
                    <a:gd name="T18" fmla="*/ 62 w 79"/>
                    <a:gd name="T19" fmla="*/ 59 h 93"/>
                    <a:gd name="T20" fmla="*/ 60 w 79"/>
                    <a:gd name="T21" fmla="*/ 62 h 93"/>
                    <a:gd name="T22" fmla="*/ 57 w 79"/>
                    <a:gd name="T23" fmla="*/ 59 h 93"/>
                    <a:gd name="T24" fmla="*/ 55 w 79"/>
                    <a:gd name="T25" fmla="*/ 52 h 93"/>
                    <a:gd name="T26" fmla="*/ 50 w 79"/>
                    <a:gd name="T27" fmla="*/ 47 h 93"/>
                    <a:gd name="T28" fmla="*/ 38 w 79"/>
                    <a:gd name="T29" fmla="*/ 47 h 93"/>
                    <a:gd name="T30" fmla="*/ 33 w 79"/>
                    <a:gd name="T31" fmla="*/ 47 h 93"/>
                    <a:gd name="T32" fmla="*/ 31 w 79"/>
                    <a:gd name="T33" fmla="*/ 55 h 93"/>
                    <a:gd name="T34" fmla="*/ 31 w 79"/>
                    <a:gd name="T35" fmla="*/ 71 h 93"/>
                    <a:gd name="T36" fmla="*/ 31 w 79"/>
                    <a:gd name="T37" fmla="*/ 83 h 93"/>
                    <a:gd name="T38" fmla="*/ 41 w 79"/>
                    <a:gd name="T39" fmla="*/ 86 h 93"/>
                    <a:gd name="T40" fmla="*/ 50 w 79"/>
                    <a:gd name="T41" fmla="*/ 86 h 93"/>
                    <a:gd name="T42" fmla="*/ 65 w 79"/>
                    <a:gd name="T43" fmla="*/ 81 h 93"/>
                    <a:gd name="T44" fmla="*/ 72 w 79"/>
                    <a:gd name="T45" fmla="*/ 71 h 93"/>
                    <a:gd name="T46" fmla="*/ 77 w 79"/>
                    <a:gd name="T47" fmla="*/ 69 h 93"/>
                    <a:gd name="T48" fmla="*/ 77 w 79"/>
                    <a:gd name="T49" fmla="*/ 69 h 93"/>
                    <a:gd name="T50" fmla="*/ 79 w 79"/>
                    <a:gd name="T51" fmla="*/ 71 h 93"/>
                    <a:gd name="T52" fmla="*/ 72 w 79"/>
                    <a:gd name="T53" fmla="*/ 86 h 93"/>
                    <a:gd name="T54" fmla="*/ 62 w 79"/>
                    <a:gd name="T55" fmla="*/ 93 h 93"/>
                    <a:gd name="T56" fmla="*/ 57 w 79"/>
                    <a:gd name="T57" fmla="*/ 93 h 93"/>
                    <a:gd name="T58" fmla="*/ 24 w 79"/>
                    <a:gd name="T59" fmla="*/ 93 h 93"/>
                    <a:gd name="T60" fmla="*/ 7 w 79"/>
                    <a:gd name="T61" fmla="*/ 93 h 93"/>
                    <a:gd name="T62" fmla="*/ 5 w 79"/>
                    <a:gd name="T63" fmla="*/ 91 h 93"/>
                    <a:gd name="T64" fmla="*/ 5 w 79"/>
                    <a:gd name="T65" fmla="*/ 88 h 93"/>
                    <a:gd name="T66" fmla="*/ 10 w 79"/>
                    <a:gd name="T67" fmla="*/ 88 h 93"/>
                    <a:gd name="T68" fmla="*/ 14 w 79"/>
                    <a:gd name="T69" fmla="*/ 86 h 93"/>
                    <a:gd name="T70" fmla="*/ 14 w 79"/>
                    <a:gd name="T71" fmla="*/ 76 h 93"/>
                    <a:gd name="T72" fmla="*/ 14 w 79"/>
                    <a:gd name="T73" fmla="*/ 14 h 93"/>
                    <a:gd name="T74" fmla="*/ 12 w 79"/>
                    <a:gd name="T75" fmla="*/ 7 h 93"/>
                    <a:gd name="T76" fmla="*/ 7 w 79"/>
                    <a:gd name="T77" fmla="*/ 4 h 93"/>
                    <a:gd name="T78" fmla="*/ 0 w 79"/>
                    <a:gd name="T79" fmla="*/ 2 h 93"/>
                    <a:gd name="T80" fmla="*/ 0 w 79"/>
                    <a:gd name="T81" fmla="*/ 0 h 93"/>
                    <a:gd name="T82" fmla="*/ 2 w 79"/>
                    <a:gd name="T83" fmla="*/ 0 h 93"/>
                    <a:gd name="T84" fmla="*/ 38 w 79"/>
                    <a:gd name="T85" fmla="*/ 0 h 93"/>
                    <a:gd name="T86" fmla="*/ 67 w 79"/>
                    <a:gd name="T87" fmla="*/ 0 h 93"/>
                    <a:gd name="T88" fmla="*/ 69 w 79"/>
                    <a:gd name="T89" fmla="*/ 0 h 93"/>
                    <a:gd name="T90" fmla="*/ 72 w 79"/>
                    <a:gd name="T91" fmla="*/ 14 h 93"/>
                    <a:gd name="T92" fmla="*/ 72 w 79"/>
                    <a:gd name="T93" fmla="*/ 19 h 93"/>
                    <a:gd name="T94" fmla="*/ 69 w 79"/>
                    <a:gd name="T95" fmla="*/ 21 h 93"/>
                    <a:gd name="T96" fmla="*/ 67 w 79"/>
                    <a:gd name="T97" fmla="*/ 21 h 93"/>
                    <a:gd name="T98" fmla="*/ 65 w 79"/>
                    <a:gd name="T99" fmla="*/ 14 h 93"/>
                    <a:gd name="T100" fmla="*/ 60 w 79"/>
                    <a:gd name="T101" fmla="*/ 7 h 93"/>
                    <a:gd name="T102" fmla="*/ 48 w 79"/>
                    <a:gd name="T103" fmla="*/ 4 h 93"/>
                    <a:gd name="T104" fmla="*/ 38 w 79"/>
                    <a:gd name="T105" fmla="*/ 4 h 93"/>
                    <a:gd name="T106" fmla="*/ 31 w 79"/>
                    <a:gd name="T107" fmla="*/ 9 h 93"/>
                    <a:gd name="T108" fmla="*/ 31 w 79"/>
                    <a:gd name="T109" fmla="*/ 33 h 9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9"/>
                    <a:gd name="T166" fmla="*/ 0 h 93"/>
                    <a:gd name="T167" fmla="*/ 79 w 79"/>
                    <a:gd name="T168" fmla="*/ 93 h 9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9" h="93">
                      <a:moveTo>
                        <a:pt x="31" y="33"/>
                      </a:moveTo>
                      <a:lnTo>
                        <a:pt x="31" y="33"/>
                      </a:lnTo>
                      <a:lnTo>
                        <a:pt x="31" y="35"/>
                      </a:lnTo>
                      <a:lnTo>
                        <a:pt x="31" y="38"/>
                      </a:lnTo>
                      <a:lnTo>
                        <a:pt x="33" y="38"/>
                      </a:lnTo>
                      <a:lnTo>
                        <a:pt x="38" y="40"/>
                      </a:lnTo>
                      <a:lnTo>
                        <a:pt x="45" y="40"/>
                      </a:lnTo>
                      <a:lnTo>
                        <a:pt x="48" y="38"/>
                      </a:lnTo>
                      <a:lnTo>
                        <a:pt x="50" y="38"/>
                      </a:lnTo>
                      <a:lnTo>
                        <a:pt x="55" y="33"/>
                      </a:lnTo>
                      <a:lnTo>
                        <a:pt x="57" y="28"/>
                      </a:lnTo>
                      <a:lnTo>
                        <a:pt x="60" y="28"/>
                      </a:lnTo>
                      <a:lnTo>
                        <a:pt x="62" y="31"/>
                      </a:lnTo>
                      <a:lnTo>
                        <a:pt x="62" y="55"/>
                      </a:lnTo>
                      <a:lnTo>
                        <a:pt x="62" y="59"/>
                      </a:lnTo>
                      <a:lnTo>
                        <a:pt x="60" y="62"/>
                      </a:lnTo>
                      <a:lnTo>
                        <a:pt x="60" y="59"/>
                      </a:lnTo>
                      <a:lnTo>
                        <a:pt x="57" y="59"/>
                      </a:lnTo>
                      <a:lnTo>
                        <a:pt x="57" y="55"/>
                      </a:lnTo>
                      <a:lnTo>
                        <a:pt x="55" y="52"/>
                      </a:lnTo>
                      <a:lnTo>
                        <a:pt x="55" y="47"/>
                      </a:lnTo>
                      <a:lnTo>
                        <a:pt x="50" y="47"/>
                      </a:lnTo>
                      <a:lnTo>
                        <a:pt x="48" y="47"/>
                      </a:lnTo>
                      <a:lnTo>
                        <a:pt x="38" y="47"/>
                      </a:lnTo>
                      <a:lnTo>
                        <a:pt x="33" y="47"/>
                      </a:lnTo>
                      <a:lnTo>
                        <a:pt x="31" y="47"/>
                      </a:lnTo>
                      <a:lnTo>
                        <a:pt x="31" y="55"/>
                      </a:lnTo>
                      <a:lnTo>
                        <a:pt x="31" y="71"/>
                      </a:lnTo>
                      <a:lnTo>
                        <a:pt x="31" y="79"/>
                      </a:lnTo>
                      <a:lnTo>
                        <a:pt x="31" y="83"/>
                      </a:lnTo>
                      <a:lnTo>
                        <a:pt x="33" y="86"/>
                      </a:lnTo>
                      <a:lnTo>
                        <a:pt x="41" y="86"/>
                      </a:lnTo>
                      <a:lnTo>
                        <a:pt x="50" y="86"/>
                      </a:lnTo>
                      <a:lnTo>
                        <a:pt x="57" y="83"/>
                      </a:lnTo>
                      <a:lnTo>
                        <a:pt x="65" y="81"/>
                      </a:lnTo>
                      <a:lnTo>
                        <a:pt x="67" y="76"/>
                      </a:lnTo>
                      <a:lnTo>
                        <a:pt x="72" y="71"/>
                      </a:lnTo>
                      <a:lnTo>
                        <a:pt x="74" y="69"/>
                      </a:lnTo>
                      <a:lnTo>
                        <a:pt x="77" y="69"/>
                      </a:lnTo>
                      <a:lnTo>
                        <a:pt x="79" y="71"/>
                      </a:lnTo>
                      <a:lnTo>
                        <a:pt x="77" y="79"/>
                      </a:lnTo>
                      <a:lnTo>
                        <a:pt x="72" y="86"/>
                      </a:lnTo>
                      <a:lnTo>
                        <a:pt x="67" y="91"/>
                      </a:lnTo>
                      <a:lnTo>
                        <a:pt x="62" y="93"/>
                      </a:lnTo>
                      <a:lnTo>
                        <a:pt x="57" y="93"/>
                      </a:lnTo>
                      <a:lnTo>
                        <a:pt x="24" y="93"/>
                      </a:lnTo>
                      <a:lnTo>
                        <a:pt x="7" y="93"/>
                      </a:lnTo>
                      <a:lnTo>
                        <a:pt x="5" y="93"/>
                      </a:lnTo>
                      <a:lnTo>
                        <a:pt x="5" y="91"/>
                      </a:lnTo>
                      <a:lnTo>
                        <a:pt x="5" y="88"/>
                      </a:lnTo>
                      <a:lnTo>
                        <a:pt x="7" y="88"/>
                      </a:lnTo>
                      <a:lnTo>
                        <a:pt x="10" y="88"/>
                      </a:lnTo>
                      <a:lnTo>
                        <a:pt x="12" y="86"/>
                      </a:lnTo>
                      <a:lnTo>
                        <a:pt x="14" y="86"/>
                      </a:lnTo>
                      <a:lnTo>
                        <a:pt x="14" y="81"/>
                      </a:lnTo>
                      <a:lnTo>
                        <a:pt x="14" y="76"/>
                      </a:lnTo>
                      <a:lnTo>
                        <a:pt x="14" y="14"/>
                      </a:lnTo>
                      <a:lnTo>
                        <a:pt x="14" y="12"/>
                      </a:lnTo>
                      <a:lnTo>
                        <a:pt x="12" y="7"/>
                      </a:lnTo>
                      <a:lnTo>
                        <a:pt x="10" y="7"/>
                      </a:lnTo>
                      <a:lnTo>
                        <a:pt x="7" y="4"/>
                      </a:lnTo>
                      <a:lnTo>
                        <a:pt x="2" y="4"/>
                      </a:lnTo>
                      <a:lnTo>
                        <a:pt x="0" y="2"/>
                      </a:lnTo>
                      <a:lnTo>
                        <a:pt x="0" y="0"/>
                      </a:lnTo>
                      <a:lnTo>
                        <a:pt x="2" y="0"/>
                      </a:lnTo>
                      <a:lnTo>
                        <a:pt x="38" y="0"/>
                      </a:lnTo>
                      <a:lnTo>
                        <a:pt x="67" y="0"/>
                      </a:lnTo>
                      <a:lnTo>
                        <a:pt x="69" y="0"/>
                      </a:lnTo>
                      <a:lnTo>
                        <a:pt x="72" y="2"/>
                      </a:lnTo>
                      <a:lnTo>
                        <a:pt x="72" y="14"/>
                      </a:lnTo>
                      <a:lnTo>
                        <a:pt x="72" y="19"/>
                      </a:lnTo>
                      <a:lnTo>
                        <a:pt x="72" y="21"/>
                      </a:lnTo>
                      <a:lnTo>
                        <a:pt x="69" y="21"/>
                      </a:lnTo>
                      <a:lnTo>
                        <a:pt x="67" y="21"/>
                      </a:lnTo>
                      <a:lnTo>
                        <a:pt x="67" y="19"/>
                      </a:lnTo>
                      <a:lnTo>
                        <a:pt x="65" y="14"/>
                      </a:lnTo>
                      <a:lnTo>
                        <a:pt x="65" y="12"/>
                      </a:lnTo>
                      <a:lnTo>
                        <a:pt x="60" y="7"/>
                      </a:lnTo>
                      <a:lnTo>
                        <a:pt x="55" y="7"/>
                      </a:lnTo>
                      <a:lnTo>
                        <a:pt x="48" y="4"/>
                      </a:lnTo>
                      <a:lnTo>
                        <a:pt x="38" y="4"/>
                      </a:lnTo>
                      <a:lnTo>
                        <a:pt x="33" y="7"/>
                      </a:lnTo>
                      <a:lnTo>
                        <a:pt x="31" y="9"/>
                      </a:lnTo>
                      <a:lnTo>
                        <a:pt x="31" y="14"/>
                      </a:lnTo>
                      <a:lnTo>
                        <a:pt x="31" y="33"/>
                      </a:lnTo>
                      <a:close/>
                    </a:path>
                  </a:pathLst>
                </a:custGeom>
                <a:solidFill>
                  <a:schemeClr val="bg1"/>
                </a:solidFill>
                <a:ln w="9525">
                  <a:noFill/>
                  <a:round/>
                  <a:headEnd/>
                  <a:tailEnd/>
                </a:ln>
              </p:spPr>
              <p:txBody>
                <a:bodyPr/>
                <a:lstStyle/>
                <a:p>
                  <a:pPr algn="ctr"/>
                  <a:endParaRPr lang="en-US">
                    <a:solidFill>
                      <a:srgbClr val="0070C0"/>
                    </a:solidFill>
                  </a:endParaRPr>
                </a:p>
              </p:txBody>
            </p:sp>
            <p:sp>
              <p:nvSpPr>
                <p:cNvPr id="142" name="Freeform 141"/>
                <p:cNvSpPr>
                  <a:spLocks noEditPoints="1"/>
                </p:cNvSpPr>
                <p:nvPr/>
              </p:nvSpPr>
              <p:spPr bwMode="auto">
                <a:xfrm>
                  <a:off x="1898" y="626"/>
                  <a:ext cx="93" cy="93"/>
                </a:xfrm>
                <a:custGeom>
                  <a:avLst/>
                  <a:gdLst>
                    <a:gd name="T0" fmla="*/ 14 w 93"/>
                    <a:gd name="T1" fmla="*/ 16 h 93"/>
                    <a:gd name="T2" fmla="*/ 12 w 93"/>
                    <a:gd name="T3" fmla="*/ 7 h 93"/>
                    <a:gd name="T4" fmla="*/ 7 w 93"/>
                    <a:gd name="T5" fmla="*/ 4 h 93"/>
                    <a:gd name="T6" fmla="*/ 0 w 93"/>
                    <a:gd name="T7" fmla="*/ 2 h 93"/>
                    <a:gd name="T8" fmla="*/ 0 w 93"/>
                    <a:gd name="T9" fmla="*/ 0 h 93"/>
                    <a:gd name="T10" fmla="*/ 2 w 93"/>
                    <a:gd name="T11" fmla="*/ 0 h 93"/>
                    <a:gd name="T12" fmla="*/ 19 w 93"/>
                    <a:gd name="T13" fmla="*/ 0 h 93"/>
                    <a:gd name="T14" fmla="*/ 45 w 93"/>
                    <a:gd name="T15" fmla="*/ 0 h 93"/>
                    <a:gd name="T16" fmla="*/ 55 w 93"/>
                    <a:gd name="T17" fmla="*/ 0 h 93"/>
                    <a:gd name="T18" fmla="*/ 67 w 93"/>
                    <a:gd name="T19" fmla="*/ 4 h 93"/>
                    <a:gd name="T20" fmla="*/ 74 w 93"/>
                    <a:gd name="T21" fmla="*/ 14 h 93"/>
                    <a:gd name="T22" fmla="*/ 76 w 93"/>
                    <a:gd name="T23" fmla="*/ 24 h 93"/>
                    <a:gd name="T24" fmla="*/ 76 w 93"/>
                    <a:gd name="T25" fmla="*/ 28 h 93"/>
                    <a:gd name="T26" fmla="*/ 72 w 93"/>
                    <a:gd name="T27" fmla="*/ 38 h 93"/>
                    <a:gd name="T28" fmla="*/ 69 w 93"/>
                    <a:gd name="T29" fmla="*/ 40 h 93"/>
                    <a:gd name="T30" fmla="*/ 60 w 93"/>
                    <a:gd name="T31" fmla="*/ 45 h 93"/>
                    <a:gd name="T32" fmla="*/ 81 w 93"/>
                    <a:gd name="T33" fmla="*/ 83 h 93"/>
                    <a:gd name="T34" fmla="*/ 84 w 93"/>
                    <a:gd name="T35" fmla="*/ 86 h 93"/>
                    <a:gd name="T36" fmla="*/ 88 w 93"/>
                    <a:gd name="T37" fmla="*/ 86 h 93"/>
                    <a:gd name="T38" fmla="*/ 91 w 93"/>
                    <a:gd name="T39" fmla="*/ 83 h 93"/>
                    <a:gd name="T40" fmla="*/ 93 w 93"/>
                    <a:gd name="T41" fmla="*/ 86 h 93"/>
                    <a:gd name="T42" fmla="*/ 91 w 93"/>
                    <a:gd name="T43" fmla="*/ 88 h 93"/>
                    <a:gd name="T44" fmla="*/ 84 w 93"/>
                    <a:gd name="T45" fmla="*/ 93 h 93"/>
                    <a:gd name="T46" fmla="*/ 79 w 93"/>
                    <a:gd name="T47" fmla="*/ 93 h 93"/>
                    <a:gd name="T48" fmla="*/ 67 w 93"/>
                    <a:gd name="T49" fmla="*/ 88 h 93"/>
                    <a:gd name="T50" fmla="*/ 60 w 93"/>
                    <a:gd name="T51" fmla="*/ 76 h 93"/>
                    <a:gd name="T52" fmla="*/ 50 w 93"/>
                    <a:gd name="T53" fmla="*/ 55 h 93"/>
                    <a:gd name="T54" fmla="*/ 43 w 93"/>
                    <a:gd name="T55" fmla="*/ 50 h 93"/>
                    <a:gd name="T56" fmla="*/ 36 w 93"/>
                    <a:gd name="T57" fmla="*/ 47 h 93"/>
                    <a:gd name="T58" fmla="*/ 33 w 93"/>
                    <a:gd name="T59" fmla="*/ 47 h 93"/>
                    <a:gd name="T60" fmla="*/ 31 w 93"/>
                    <a:gd name="T61" fmla="*/ 52 h 93"/>
                    <a:gd name="T62" fmla="*/ 31 w 93"/>
                    <a:gd name="T63" fmla="*/ 76 h 93"/>
                    <a:gd name="T64" fmla="*/ 31 w 93"/>
                    <a:gd name="T65" fmla="*/ 83 h 93"/>
                    <a:gd name="T66" fmla="*/ 36 w 93"/>
                    <a:gd name="T67" fmla="*/ 86 h 93"/>
                    <a:gd name="T68" fmla="*/ 40 w 93"/>
                    <a:gd name="T69" fmla="*/ 88 h 93"/>
                    <a:gd name="T70" fmla="*/ 43 w 93"/>
                    <a:gd name="T71" fmla="*/ 91 h 93"/>
                    <a:gd name="T72" fmla="*/ 43 w 93"/>
                    <a:gd name="T73" fmla="*/ 93 h 93"/>
                    <a:gd name="T74" fmla="*/ 40 w 93"/>
                    <a:gd name="T75" fmla="*/ 93 h 93"/>
                    <a:gd name="T76" fmla="*/ 28 w 93"/>
                    <a:gd name="T77" fmla="*/ 93 h 93"/>
                    <a:gd name="T78" fmla="*/ 7 w 93"/>
                    <a:gd name="T79" fmla="*/ 93 h 93"/>
                    <a:gd name="T80" fmla="*/ 4 w 93"/>
                    <a:gd name="T81" fmla="*/ 93 h 93"/>
                    <a:gd name="T82" fmla="*/ 2 w 93"/>
                    <a:gd name="T83" fmla="*/ 91 h 93"/>
                    <a:gd name="T84" fmla="*/ 4 w 93"/>
                    <a:gd name="T85" fmla="*/ 88 h 93"/>
                    <a:gd name="T86" fmla="*/ 12 w 93"/>
                    <a:gd name="T87" fmla="*/ 86 h 93"/>
                    <a:gd name="T88" fmla="*/ 14 w 93"/>
                    <a:gd name="T89" fmla="*/ 79 h 93"/>
                    <a:gd name="T90" fmla="*/ 14 w 93"/>
                    <a:gd name="T91" fmla="*/ 16 h 93"/>
                    <a:gd name="T92" fmla="*/ 31 w 93"/>
                    <a:gd name="T93" fmla="*/ 38 h 93"/>
                    <a:gd name="T94" fmla="*/ 31 w 93"/>
                    <a:gd name="T95" fmla="*/ 40 h 93"/>
                    <a:gd name="T96" fmla="*/ 40 w 93"/>
                    <a:gd name="T97" fmla="*/ 43 h 93"/>
                    <a:gd name="T98" fmla="*/ 50 w 93"/>
                    <a:gd name="T99" fmla="*/ 40 h 93"/>
                    <a:gd name="T100" fmla="*/ 57 w 93"/>
                    <a:gd name="T101" fmla="*/ 38 h 93"/>
                    <a:gd name="T102" fmla="*/ 60 w 93"/>
                    <a:gd name="T103" fmla="*/ 33 h 93"/>
                    <a:gd name="T104" fmla="*/ 60 w 93"/>
                    <a:gd name="T105" fmla="*/ 28 h 93"/>
                    <a:gd name="T106" fmla="*/ 55 w 93"/>
                    <a:gd name="T107" fmla="*/ 12 h 93"/>
                    <a:gd name="T108" fmla="*/ 48 w 93"/>
                    <a:gd name="T109" fmla="*/ 7 h 93"/>
                    <a:gd name="T110" fmla="*/ 40 w 93"/>
                    <a:gd name="T111" fmla="*/ 4 h 93"/>
                    <a:gd name="T112" fmla="*/ 36 w 93"/>
                    <a:gd name="T113" fmla="*/ 4 h 93"/>
                    <a:gd name="T114" fmla="*/ 31 w 93"/>
                    <a:gd name="T115" fmla="*/ 7 h 93"/>
                    <a:gd name="T116" fmla="*/ 31 w 93"/>
                    <a:gd name="T117" fmla="*/ 38 h 9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93"/>
                    <a:gd name="T178" fmla="*/ 0 h 93"/>
                    <a:gd name="T179" fmla="*/ 93 w 93"/>
                    <a:gd name="T180" fmla="*/ 93 h 9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93" h="93">
                      <a:moveTo>
                        <a:pt x="14" y="16"/>
                      </a:moveTo>
                      <a:lnTo>
                        <a:pt x="14" y="16"/>
                      </a:lnTo>
                      <a:lnTo>
                        <a:pt x="14" y="12"/>
                      </a:lnTo>
                      <a:lnTo>
                        <a:pt x="12" y="7"/>
                      </a:lnTo>
                      <a:lnTo>
                        <a:pt x="9" y="7"/>
                      </a:lnTo>
                      <a:lnTo>
                        <a:pt x="7" y="4"/>
                      </a:lnTo>
                      <a:lnTo>
                        <a:pt x="2" y="4"/>
                      </a:lnTo>
                      <a:lnTo>
                        <a:pt x="0" y="2"/>
                      </a:lnTo>
                      <a:lnTo>
                        <a:pt x="0" y="0"/>
                      </a:lnTo>
                      <a:lnTo>
                        <a:pt x="2" y="0"/>
                      </a:lnTo>
                      <a:lnTo>
                        <a:pt x="19" y="0"/>
                      </a:lnTo>
                      <a:lnTo>
                        <a:pt x="45" y="0"/>
                      </a:lnTo>
                      <a:lnTo>
                        <a:pt x="55" y="0"/>
                      </a:lnTo>
                      <a:lnTo>
                        <a:pt x="62" y="2"/>
                      </a:lnTo>
                      <a:lnTo>
                        <a:pt x="67" y="4"/>
                      </a:lnTo>
                      <a:lnTo>
                        <a:pt x="72" y="9"/>
                      </a:lnTo>
                      <a:lnTo>
                        <a:pt x="74" y="14"/>
                      </a:lnTo>
                      <a:lnTo>
                        <a:pt x="76" y="19"/>
                      </a:lnTo>
                      <a:lnTo>
                        <a:pt x="76" y="24"/>
                      </a:lnTo>
                      <a:lnTo>
                        <a:pt x="76" y="28"/>
                      </a:lnTo>
                      <a:lnTo>
                        <a:pt x="74" y="35"/>
                      </a:lnTo>
                      <a:lnTo>
                        <a:pt x="72" y="38"/>
                      </a:lnTo>
                      <a:lnTo>
                        <a:pt x="69" y="40"/>
                      </a:lnTo>
                      <a:lnTo>
                        <a:pt x="64" y="45"/>
                      </a:lnTo>
                      <a:lnTo>
                        <a:pt x="60" y="45"/>
                      </a:lnTo>
                      <a:lnTo>
                        <a:pt x="81" y="83"/>
                      </a:lnTo>
                      <a:lnTo>
                        <a:pt x="84" y="86"/>
                      </a:lnTo>
                      <a:lnTo>
                        <a:pt x="88" y="86"/>
                      </a:lnTo>
                      <a:lnTo>
                        <a:pt x="91" y="83"/>
                      </a:lnTo>
                      <a:lnTo>
                        <a:pt x="93" y="86"/>
                      </a:lnTo>
                      <a:lnTo>
                        <a:pt x="91" y="88"/>
                      </a:lnTo>
                      <a:lnTo>
                        <a:pt x="88" y="91"/>
                      </a:lnTo>
                      <a:lnTo>
                        <a:pt x="84" y="93"/>
                      </a:lnTo>
                      <a:lnTo>
                        <a:pt x="79" y="93"/>
                      </a:lnTo>
                      <a:lnTo>
                        <a:pt x="72" y="91"/>
                      </a:lnTo>
                      <a:lnTo>
                        <a:pt x="67" y="88"/>
                      </a:lnTo>
                      <a:lnTo>
                        <a:pt x="64" y="83"/>
                      </a:lnTo>
                      <a:lnTo>
                        <a:pt x="60" y="76"/>
                      </a:lnTo>
                      <a:lnTo>
                        <a:pt x="50" y="55"/>
                      </a:lnTo>
                      <a:lnTo>
                        <a:pt x="45" y="52"/>
                      </a:lnTo>
                      <a:lnTo>
                        <a:pt x="43" y="50"/>
                      </a:lnTo>
                      <a:lnTo>
                        <a:pt x="40" y="47"/>
                      </a:lnTo>
                      <a:lnTo>
                        <a:pt x="36" y="47"/>
                      </a:lnTo>
                      <a:lnTo>
                        <a:pt x="33" y="47"/>
                      </a:lnTo>
                      <a:lnTo>
                        <a:pt x="31" y="50"/>
                      </a:lnTo>
                      <a:lnTo>
                        <a:pt x="31" y="52"/>
                      </a:lnTo>
                      <a:lnTo>
                        <a:pt x="31" y="55"/>
                      </a:lnTo>
                      <a:lnTo>
                        <a:pt x="31" y="76"/>
                      </a:lnTo>
                      <a:lnTo>
                        <a:pt x="31" y="83"/>
                      </a:lnTo>
                      <a:lnTo>
                        <a:pt x="33" y="86"/>
                      </a:lnTo>
                      <a:lnTo>
                        <a:pt x="36" y="86"/>
                      </a:lnTo>
                      <a:lnTo>
                        <a:pt x="36" y="88"/>
                      </a:lnTo>
                      <a:lnTo>
                        <a:pt x="40" y="88"/>
                      </a:lnTo>
                      <a:lnTo>
                        <a:pt x="43" y="88"/>
                      </a:lnTo>
                      <a:lnTo>
                        <a:pt x="43" y="91"/>
                      </a:lnTo>
                      <a:lnTo>
                        <a:pt x="43" y="93"/>
                      </a:lnTo>
                      <a:lnTo>
                        <a:pt x="40" y="93"/>
                      </a:lnTo>
                      <a:lnTo>
                        <a:pt x="28" y="93"/>
                      </a:lnTo>
                      <a:lnTo>
                        <a:pt x="7" y="93"/>
                      </a:lnTo>
                      <a:lnTo>
                        <a:pt x="4" y="93"/>
                      </a:lnTo>
                      <a:lnTo>
                        <a:pt x="2" y="91"/>
                      </a:lnTo>
                      <a:lnTo>
                        <a:pt x="4" y="88"/>
                      </a:lnTo>
                      <a:lnTo>
                        <a:pt x="9" y="86"/>
                      </a:lnTo>
                      <a:lnTo>
                        <a:pt x="12" y="86"/>
                      </a:lnTo>
                      <a:lnTo>
                        <a:pt x="12" y="83"/>
                      </a:lnTo>
                      <a:lnTo>
                        <a:pt x="14" y="79"/>
                      </a:lnTo>
                      <a:lnTo>
                        <a:pt x="14" y="74"/>
                      </a:lnTo>
                      <a:lnTo>
                        <a:pt x="14" y="16"/>
                      </a:lnTo>
                      <a:close/>
                      <a:moveTo>
                        <a:pt x="31" y="38"/>
                      </a:moveTo>
                      <a:lnTo>
                        <a:pt x="31" y="38"/>
                      </a:lnTo>
                      <a:lnTo>
                        <a:pt x="31" y="40"/>
                      </a:lnTo>
                      <a:lnTo>
                        <a:pt x="33" y="40"/>
                      </a:lnTo>
                      <a:lnTo>
                        <a:pt x="40" y="43"/>
                      </a:lnTo>
                      <a:lnTo>
                        <a:pt x="50" y="40"/>
                      </a:lnTo>
                      <a:lnTo>
                        <a:pt x="55" y="40"/>
                      </a:lnTo>
                      <a:lnTo>
                        <a:pt x="57" y="38"/>
                      </a:lnTo>
                      <a:lnTo>
                        <a:pt x="60" y="35"/>
                      </a:lnTo>
                      <a:lnTo>
                        <a:pt x="60" y="33"/>
                      </a:lnTo>
                      <a:lnTo>
                        <a:pt x="60" y="28"/>
                      </a:lnTo>
                      <a:lnTo>
                        <a:pt x="60" y="19"/>
                      </a:lnTo>
                      <a:lnTo>
                        <a:pt x="55" y="12"/>
                      </a:lnTo>
                      <a:lnTo>
                        <a:pt x="52" y="7"/>
                      </a:lnTo>
                      <a:lnTo>
                        <a:pt x="48" y="7"/>
                      </a:lnTo>
                      <a:lnTo>
                        <a:pt x="43" y="4"/>
                      </a:lnTo>
                      <a:lnTo>
                        <a:pt x="40" y="4"/>
                      </a:lnTo>
                      <a:lnTo>
                        <a:pt x="36" y="4"/>
                      </a:lnTo>
                      <a:lnTo>
                        <a:pt x="33" y="4"/>
                      </a:lnTo>
                      <a:lnTo>
                        <a:pt x="31" y="7"/>
                      </a:lnTo>
                      <a:lnTo>
                        <a:pt x="31" y="12"/>
                      </a:lnTo>
                      <a:lnTo>
                        <a:pt x="31" y="38"/>
                      </a:lnTo>
                      <a:close/>
                    </a:path>
                  </a:pathLst>
                </a:custGeom>
                <a:solidFill>
                  <a:schemeClr val="bg1"/>
                </a:solidFill>
                <a:ln w="9525">
                  <a:noFill/>
                  <a:round/>
                  <a:headEnd/>
                  <a:tailEnd/>
                </a:ln>
              </p:spPr>
              <p:txBody>
                <a:bodyPr/>
                <a:lstStyle/>
                <a:p>
                  <a:pPr algn="ctr"/>
                  <a:endParaRPr lang="en-US">
                    <a:solidFill>
                      <a:srgbClr val="0070C0"/>
                    </a:solidFill>
                  </a:endParaRPr>
                </a:p>
              </p:txBody>
            </p:sp>
            <p:sp>
              <p:nvSpPr>
                <p:cNvPr id="143" name="Freeform 142"/>
                <p:cNvSpPr>
                  <a:spLocks/>
                </p:cNvSpPr>
                <p:nvPr/>
              </p:nvSpPr>
              <p:spPr bwMode="auto">
                <a:xfrm>
                  <a:off x="2046" y="623"/>
                  <a:ext cx="62" cy="96"/>
                </a:xfrm>
                <a:custGeom>
                  <a:avLst/>
                  <a:gdLst>
                    <a:gd name="T0" fmla="*/ 0 w 62"/>
                    <a:gd name="T1" fmla="*/ 67 h 96"/>
                    <a:gd name="T2" fmla="*/ 0 w 62"/>
                    <a:gd name="T3" fmla="*/ 65 h 96"/>
                    <a:gd name="T4" fmla="*/ 5 w 62"/>
                    <a:gd name="T5" fmla="*/ 62 h 96"/>
                    <a:gd name="T6" fmla="*/ 7 w 62"/>
                    <a:gd name="T7" fmla="*/ 65 h 96"/>
                    <a:gd name="T8" fmla="*/ 10 w 62"/>
                    <a:gd name="T9" fmla="*/ 74 h 96"/>
                    <a:gd name="T10" fmla="*/ 19 w 62"/>
                    <a:gd name="T11" fmla="*/ 86 h 96"/>
                    <a:gd name="T12" fmla="*/ 29 w 62"/>
                    <a:gd name="T13" fmla="*/ 89 h 96"/>
                    <a:gd name="T14" fmla="*/ 34 w 62"/>
                    <a:gd name="T15" fmla="*/ 91 h 96"/>
                    <a:gd name="T16" fmla="*/ 46 w 62"/>
                    <a:gd name="T17" fmla="*/ 86 h 96"/>
                    <a:gd name="T18" fmla="*/ 50 w 62"/>
                    <a:gd name="T19" fmla="*/ 74 h 96"/>
                    <a:gd name="T20" fmla="*/ 50 w 62"/>
                    <a:gd name="T21" fmla="*/ 70 h 96"/>
                    <a:gd name="T22" fmla="*/ 48 w 62"/>
                    <a:gd name="T23" fmla="*/ 65 h 96"/>
                    <a:gd name="T24" fmla="*/ 36 w 62"/>
                    <a:gd name="T25" fmla="*/ 58 h 96"/>
                    <a:gd name="T26" fmla="*/ 22 w 62"/>
                    <a:gd name="T27" fmla="*/ 50 h 96"/>
                    <a:gd name="T28" fmla="*/ 7 w 62"/>
                    <a:gd name="T29" fmla="*/ 43 h 96"/>
                    <a:gd name="T30" fmla="*/ 3 w 62"/>
                    <a:gd name="T31" fmla="*/ 27 h 96"/>
                    <a:gd name="T32" fmla="*/ 5 w 62"/>
                    <a:gd name="T33" fmla="*/ 22 h 96"/>
                    <a:gd name="T34" fmla="*/ 7 w 62"/>
                    <a:gd name="T35" fmla="*/ 12 h 96"/>
                    <a:gd name="T36" fmla="*/ 15 w 62"/>
                    <a:gd name="T37" fmla="*/ 5 h 96"/>
                    <a:gd name="T38" fmla="*/ 24 w 62"/>
                    <a:gd name="T39" fmla="*/ 0 h 96"/>
                    <a:gd name="T40" fmla="*/ 29 w 62"/>
                    <a:gd name="T41" fmla="*/ 0 h 96"/>
                    <a:gd name="T42" fmla="*/ 41 w 62"/>
                    <a:gd name="T43" fmla="*/ 3 h 96"/>
                    <a:gd name="T44" fmla="*/ 48 w 62"/>
                    <a:gd name="T45" fmla="*/ 7 h 96"/>
                    <a:gd name="T46" fmla="*/ 55 w 62"/>
                    <a:gd name="T47" fmla="*/ 3 h 96"/>
                    <a:gd name="T48" fmla="*/ 58 w 62"/>
                    <a:gd name="T49" fmla="*/ 3 h 96"/>
                    <a:gd name="T50" fmla="*/ 58 w 62"/>
                    <a:gd name="T51" fmla="*/ 10 h 96"/>
                    <a:gd name="T52" fmla="*/ 58 w 62"/>
                    <a:gd name="T53" fmla="*/ 27 h 96"/>
                    <a:gd name="T54" fmla="*/ 58 w 62"/>
                    <a:gd name="T55" fmla="*/ 31 h 96"/>
                    <a:gd name="T56" fmla="*/ 55 w 62"/>
                    <a:gd name="T57" fmla="*/ 31 h 96"/>
                    <a:gd name="T58" fmla="*/ 55 w 62"/>
                    <a:gd name="T59" fmla="*/ 27 h 96"/>
                    <a:gd name="T60" fmla="*/ 46 w 62"/>
                    <a:gd name="T61" fmla="*/ 15 h 96"/>
                    <a:gd name="T62" fmla="*/ 36 w 62"/>
                    <a:gd name="T63" fmla="*/ 7 h 96"/>
                    <a:gd name="T64" fmla="*/ 29 w 62"/>
                    <a:gd name="T65" fmla="*/ 7 h 96"/>
                    <a:gd name="T66" fmla="*/ 17 w 62"/>
                    <a:gd name="T67" fmla="*/ 10 h 96"/>
                    <a:gd name="T68" fmla="*/ 15 w 62"/>
                    <a:gd name="T69" fmla="*/ 22 h 96"/>
                    <a:gd name="T70" fmla="*/ 15 w 62"/>
                    <a:gd name="T71" fmla="*/ 27 h 96"/>
                    <a:gd name="T72" fmla="*/ 29 w 62"/>
                    <a:gd name="T73" fmla="*/ 34 h 96"/>
                    <a:gd name="T74" fmla="*/ 39 w 62"/>
                    <a:gd name="T75" fmla="*/ 38 h 96"/>
                    <a:gd name="T76" fmla="*/ 55 w 62"/>
                    <a:gd name="T77" fmla="*/ 48 h 96"/>
                    <a:gd name="T78" fmla="*/ 60 w 62"/>
                    <a:gd name="T79" fmla="*/ 58 h 96"/>
                    <a:gd name="T80" fmla="*/ 62 w 62"/>
                    <a:gd name="T81" fmla="*/ 67 h 96"/>
                    <a:gd name="T82" fmla="*/ 62 w 62"/>
                    <a:gd name="T83" fmla="*/ 74 h 96"/>
                    <a:gd name="T84" fmla="*/ 58 w 62"/>
                    <a:gd name="T85" fmla="*/ 84 h 96"/>
                    <a:gd name="T86" fmla="*/ 48 w 62"/>
                    <a:gd name="T87" fmla="*/ 91 h 96"/>
                    <a:gd name="T88" fmla="*/ 39 w 62"/>
                    <a:gd name="T89" fmla="*/ 96 h 96"/>
                    <a:gd name="T90" fmla="*/ 31 w 62"/>
                    <a:gd name="T91" fmla="*/ 96 h 96"/>
                    <a:gd name="T92" fmla="*/ 22 w 62"/>
                    <a:gd name="T93" fmla="*/ 96 h 96"/>
                    <a:gd name="T94" fmla="*/ 10 w 62"/>
                    <a:gd name="T95" fmla="*/ 91 h 96"/>
                    <a:gd name="T96" fmla="*/ 5 w 62"/>
                    <a:gd name="T97" fmla="*/ 86 h 96"/>
                    <a:gd name="T98" fmla="*/ 0 w 62"/>
                    <a:gd name="T99" fmla="*/ 67 h 9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2"/>
                    <a:gd name="T151" fmla="*/ 0 h 96"/>
                    <a:gd name="T152" fmla="*/ 62 w 62"/>
                    <a:gd name="T153" fmla="*/ 96 h 9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2" h="96">
                      <a:moveTo>
                        <a:pt x="0" y="67"/>
                      </a:moveTo>
                      <a:lnTo>
                        <a:pt x="0" y="67"/>
                      </a:lnTo>
                      <a:lnTo>
                        <a:pt x="0" y="65"/>
                      </a:lnTo>
                      <a:lnTo>
                        <a:pt x="5" y="62"/>
                      </a:lnTo>
                      <a:lnTo>
                        <a:pt x="5" y="65"/>
                      </a:lnTo>
                      <a:lnTo>
                        <a:pt x="7" y="65"/>
                      </a:lnTo>
                      <a:lnTo>
                        <a:pt x="10" y="74"/>
                      </a:lnTo>
                      <a:lnTo>
                        <a:pt x="17" y="82"/>
                      </a:lnTo>
                      <a:lnTo>
                        <a:pt x="19" y="86"/>
                      </a:lnTo>
                      <a:lnTo>
                        <a:pt x="24" y="89"/>
                      </a:lnTo>
                      <a:lnTo>
                        <a:pt x="29" y="89"/>
                      </a:lnTo>
                      <a:lnTo>
                        <a:pt x="34" y="91"/>
                      </a:lnTo>
                      <a:lnTo>
                        <a:pt x="41" y="89"/>
                      </a:lnTo>
                      <a:lnTo>
                        <a:pt x="46" y="86"/>
                      </a:lnTo>
                      <a:lnTo>
                        <a:pt x="50" y="82"/>
                      </a:lnTo>
                      <a:lnTo>
                        <a:pt x="50" y="74"/>
                      </a:lnTo>
                      <a:lnTo>
                        <a:pt x="50" y="70"/>
                      </a:lnTo>
                      <a:lnTo>
                        <a:pt x="50" y="67"/>
                      </a:lnTo>
                      <a:lnTo>
                        <a:pt x="48" y="65"/>
                      </a:lnTo>
                      <a:lnTo>
                        <a:pt x="46" y="62"/>
                      </a:lnTo>
                      <a:lnTo>
                        <a:pt x="36" y="58"/>
                      </a:lnTo>
                      <a:lnTo>
                        <a:pt x="22" y="50"/>
                      </a:lnTo>
                      <a:lnTo>
                        <a:pt x="15" y="48"/>
                      </a:lnTo>
                      <a:lnTo>
                        <a:pt x="7" y="43"/>
                      </a:lnTo>
                      <a:lnTo>
                        <a:pt x="5" y="36"/>
                      </a:lnTo>
                      <a:lnTo>
                        <a:pt x="3" y="27"/>
                      </a:lnTo>
                      <a:lnTo>
                        <a:pt x="5" y="22"/>
                      </a:lnTo>
                      <a:lnTo>
                        <a:pt x="5" y="17"/>
                      </a:lnTo>
                      <a:lnTo>
                        <a:pt x="7" y="12"/>
                      </a:lnTo>
                      <a:lnTo>
                        <a:pt x="10" y="7"/>
                      </a:lnTo>
                      <a:lnTo>
                        <a:pt x="15" y="5"/>
                      </a:lnTo>
                      <a:lnTo>
                        <a:pt x="17" y="3"/>
                      </a:lnTo>
                      <a:lnTo>
                        <a:pt x="24" y="0"/>
                      </a:lnTo>
                      <a:lnTo>
                        <a:pt x="29" y="0"/>
                      </a:lnTo>
                      <a:lnTo>
                        <a:pt x="36" y="0"/>
                      </a:lnTo>
                      <a:lnTo>
                        <a:pt x="41" y="3"/>
                      </a:lnTo>
                      <a:lnTo>
                        <a:pt x="46" y="5"/>
                      </a:lnTo>
                      <a:lnTo>
                        <a:pt x="48" y="7"/>
                      </a:lnTo>
                      <a:lnTo>
                        <a:pt x="55" y="3"/>
                      </a:lnTo>
                      <a:lnTo>
                        <a:pt x="58" y="3"/>
                      </a:lnTo>
                      <a:lnTo>
                        <a:pt x="58" y="5"/>
                      </a:lnTo>
                      <a:lnTo>
                        <a:pt x="58" y="10"/>
                      </a:lnTo>
                      <a:lnTo>
                        <a:pt x="58" y="27"/>
                      </a:lnTo>
                      <a:lnTo>
                        <a:pt x="58" y="31"/>
                      </a:lnTo>
                      <a:lnTo>
                        <a:pt x="55" y="31"/>
                      </a:lnTo>
                      <a:lnTo>
                        <a:pt x="55" y="27"/>
                      </a:lnTo>
                      <a:lnTo>
                        <a:pt x="50" y="19"/>
                      </a:lnTo>
                      <a:lnTo>
                        <a:pt x="46" y="15"/>
                      </a:lnTo>
                      <a:lnTo>
                        <a:pt x="41" y="10"/>
                      </a:lnTo>
                      <a:lnTo>
                        <a:pt x="36" y="7"/>
                      </a:lnTo>
                      <a:lnTo>
                        <a:pt x="29" y="7"/>
                      </a:lnTo>
                      <a:lnTo>
                        <a:pt x="22" y="7"/>
                      </a:lnTo>
                      <a:lnTo>
                        <a:pt x="17" y="10"/>
                      </a:lnTo>
                      <a:lnTo>
                        <a:pt x="15" y="15"/>
                      </a:lnTo>
                      <a:lnTo>
                        <a:pt x="15" y="22"/>
                      </a:lnTo>
                      <a:lnTo>
                        <a:pt x="15" y="27"/>
                      </a:lnTo>
                      <a:lnTo>
                        <a:pt x="19" y="31"/>
                      </a:lnTo>
                      <a:lnTo>
                        <a:pt x="29" y="34"/>
                      </a:lnTo>
                      <a:lnTo>
                        <a:pt x="39" y="38"/>
                      </a:lnTo>
                      <a:lnTo>
                        <a:pt x="48" y="43"/>
                      </a:lnTo>
                      <a:lnTo>
                        <a:pt x="55" y="48"/>
                      </a:lnTo>
                      <a:lnTo>
                        <a:pt x="58" y="53"/>
                      </a:lnTo>
                      <a:lnTo>
                        <a:pt x="60" y="58"/>
                      </a:lnTo>
                      <a:lnTo>
                        <a:pt x="62" y="62"/>
                      </a:lnTo>
                      <a:lnTo>
                        <a:pt x="62" y="67"/>
                      </a:lnTo>
                      <a:lnTo>
                        <a:pt x="62" y="74"/>
                      </a:lnTo>
                      <a:lnTo>
                        <a:pt x="60" y="79"/>
                      </a:lnTo>
                      <a:lnTo>
                        <a:pt x="58" y="84"/>
                      </a:lnTo>
                      <a:lnTo>
                        <a:pt x="53" y="89"/>
                      </a:lnTo>
                      <a:lnTo>
                        <a:pt x="48" y="91"/>
                      </a:lnTo>
                      <a:lnTo>
                        <a:pt x="46" y="96"/>
                      </a:lnTo>
                      <a:lnTo>
                        <a:pt x="39" y="96"/>
                      </a:lnTo>
                      <a:lnTo>
                        <a:pt x="31" y="96"/>
                      </a:lnTo>
                      <a:lnTo>
                        <a:pt x="27" y="96"/>
                      </a:lnTo>
                      <a:lnTo>
                        <a:pt x="22" y="96"/>
                      </a:lnTo>
                      <a:lnTo>
                        <a:pt x="10" y="91"/>
                      </a:lnTo>
                      <a:lnTo>
                        <a:pt x="7" y="89"/>
                      </a:lnTo>
                      <a:lnTo>
                        <a:pt x="5" y="86"/>
                      </a:lnTo>
                      <a:lnTo>
                        <a:pt x="0" y="67"/>
                      </a:lnTo>
                      <a:close/>
                    </a:path>
                  </a:pathLst>
                </a:custGeom>
                <a:solidFill>
                  <a:schemeClr val="bg1"/>
                </a:solidFill>
                <a:ln w="9525">
                  <a:noFill/>
                  <a:round/>
                  <a:headEnd/>
                  <a:tailEnd/>
                </a:ln>
              </p:spPr>
              <p:txBody>
                <a:bodyPr/>
                <a:lstStyle/>
                <a:p>
                  <a:pPr algn="ctr"/>
                  <a:endParaRPr lang="en-US">
                    <a:solidFill>
                      <a:srgbClr val="0070C0"/>
                    </a:solidFill>
                  </a:endParaRPr>
                </a:p>
              </p:txBody>
            </p:sp>
            <p:sp>
              <p:nvSpPr>
                <p:cNvPr id="144" name="Freeform 143"/>
                <p:cNvSpPr>
                  <a:spLocks/>
                </p:cNvSpPr>
                <p:nvPr/>
              </p:nvSpPr>
              <p:spPr bwMode="auto">
                <a:xfrm>
                  <a:off x="2173" y="626"/>
                  <a:ext cx="43" cy="93"/>
                </a:xfrm>
                <a:custGeom>
                  <a:avLst/>
                  <a:gdLst>
                    <a:gd name="T0" fmla="*/ 31 w 43"/>
                    <a:gd name="T1" fmla="*/ 76 h 93"/>
                    <a:gd name="T2" fmla="*/ 31 w 43"/>
                    <a:gd name="T3" fmla="*/ 76 h 93"/>
                    <a:gd name="T4" fmla="*/ 31 w 43"/>
                    <a:gd name="T5" fmla="*/ 81 h 93"/>
                    <a:gd name="T6" fmla="*/ 34 w 43"/>
                    <a:gd name="T7" fmla="*/ 86 h 93"/>
                    <a:gd name="T8" fmla="*/ 34 w 43"/>
                    <a:gd name="T9" fmla="*/ 86 h 93"/>
                    <a:gd name="T10" fmla="*/ 36 w 43"/>
                    <a:gd name="T11" fmla="*/ 88 h 93"/>
                    <a:gd name="T12" fmla="*/ 43 w 43"/>
                    <a:gd name="T13" fmla="*/ 88 h 93"/>
                    <a:gd name="T14" fmla="*/ 43 w 43"/>
                    <a:gd name="T15" fmla="*/ 88 h 93"/>
                    <a:gd name="T16" fmla="*/ 43 w 43"/>
                    <a:gd name="T17" fmla="*/ 91 h 93"/>
                    <a:gd name="T18" fmla="*/ 43 w 43"/>
                    <a:gd name="T19" fmla="*/ 91 h 93"/>
                    <a:gd name="T20" fmla="*/ 43 w 43"/>
                    <a:gd name="T21" fmla="*/ 93 h 93"/>
                    <a:gd name="T22" fmla="*/ 41 w 43"/>
                    <a:gd name="T23" fmla="*/ 93 h 93"/>
                    <a:gd name="T24" fmla="*/ 41 w 43"/>
                    <a:gd name="T25" fmla="*/ 93 h 93"/>
                    <a:gd name="T26" fmla="*/ 19 w 43"/>
                    <a:gd name="T27" fmla="*/ 93 h 93"/>
                    <a:gd name="T28" fmla="*/ 19 w 43"/>
                    <a:gd name="T29" fmla="*/ 93 h 93"/>
                    <a:gd name="T30" fmla="*/ 7 w 43"/>
                    <a:gd name="T31" fmla="*/ 93 h 93"/>
                    <a:gd name="T32" fmla="*/ 7 w 43"/>
                    <a:gd name="T33" fmla="*/ 93 h 93"/>
                    <a:gd name="T34" fmla="*/ 5 w 43"/>
                    <a:gd name="T35" fmla="*/ 93 h 93"/>
                    <a:gd name="T36" fmla="*/ 5 w 43"/>
                    <a:gd name="T37" fmla="*/ 91 h 93"/>
                    <a:gd name="T38" fmla="*/ 5 w 43"/>
                    <a:gd name="T39" fmla="*/ 91 h 93"/>
                    <a:gd name="T40" fmla="*/ 5 w 43"/>
                    <a:gd name="T41" fmla="*/ 88 h 93"/>
                    <a:gd name="T42" fmla="*/ 7 w 43"/>
                    <a:gd name="T43" fmla="*/ 88 h 93"/>
                    <a:gd name="T44" fmla="*/ 10 w 43"/>
                    <a:gd name="T45" fmla="*/ 88 h 93"/>
                    <a:gd name="T46" fmla="*/ 12 w 43"/>
                    <a:gd name="T47" fmla="*/ 83 h 93"/>
                    <a:gd name="T48" fmla="*/ 12 w 43"/>
                    <a:gd name="T49" fmla="*/ 81 h 93"/>
                    <a:gd name="T50" fmla="*/ 12 w 43"/>
                    <a:gd name="T51" fmla="*/ 79 h 93"/>
                    <a:gd name="T52" fmla="*/ 12 w 43"/>
                    <a:gd name="T53" fmla="*/ 14 h 93"/>
                    <a:gd name="T54" fmla="*/ 12 w 43"/>
                    <a:gd name="T55" fmla="*/ 14 h 93"/>
                    <a:gd name="T56" fmla="*/ 12 w 43"/>
                    <a:gd name="T57" fmla="*/ 12 h 93"/>
                    <a:gd name="T58" fmla="*/ 12 w 43"/>
                    <a:gd name="T59" fmla="*/ 7 h 93"/>
                    <a:gd name="T60" fmla="*/ 10 w 43"/>
                    <a:gd name="T61" fmla="*/ 4 h 93"/>
                    <a:gd name="T62" fmla="*/ 7 w 43"/>
                    <a:gd name="T63" fmla="*/ 4 h 93"/>
                    <a:gd name="T64" fmla="*/ 0 w 43"/>
                    <a:gd name="T65" fmla="*/ 4 h 93"/>
                    <a:gd name="T66" fmla="*/ 0 w 43"/>
                    <a:gd name="T67" fmla="*/ 2 h 93"/>
                    <a:gd name="T68" fmla="*/ 0 w 43"/>
                    <a:gd name="T69" fmla="*/ 0 h 93"/>
                    <a:gd name="T70" fmla="*/ 0 w 43"/>
                    <a:gd name="T71" fmla="*/ 0 h 93"/>
                    <a:gd name="T72" fmla="*/ 0 w 43"/>
                    <a:gd name="T73" fmla="*/ 0 h 93"/>
                    <a:gd name="T74" fmla="*/ 0 w 43"/>
                    <a:gd name="T75" fmla="*/ 0 h 93"/>
                    <a:gd name="T76" fmla="*/ 3 w 43"/>
                    <a:gd name="T77" fmla="*/ 0 h 93"/>
                    <a:gd name="T78" fmla="*/ 3 w 43"/>
                    <a:gd name="T79" fmla="*/ 0 h 93"/>
                    <a:gd name="T80" fmla="*/ 19 w 43"/>
                    <a:gd name="T81" fmla="*/ 0 h 93"/>
                    <a:gd name="T82" fmla="*/ 19 w 43"/>
                    <a:gd name="T83" fmla="*/ 0 h 93"/>
                    <a:gd name="T84" fmla="*/ 36 w 43"/>
                    <a:gd name="T85" fmla="*/ 0 h 93"/>
                    <a:gd name="T86" fmla="*/ 36 w 43"/>
                    <a:gd name="T87" fmla="*/ 0 h 93"/>
                    <a:gd name="T88" fmla="*/ 38 w 43"/>
                    <a:gd name="T89" fmla="*/ 0 h 93"/>
                    <a:gd name="T90" fmla="*/ 41 w 43"/>
                    <a:gd name="T91" fmla="*/ 0 h 93"/>
                    <a:gd name="T92" fmla="*/ 41 w 43"/>
                    <a:gd name="T93" fmla="*/ 0 h 93"/>
                    <a:gd name="T94" fmla="*/ 41 w 43"/>
                    <a:gd name="T95" fmla="*/ 2 h 93"/>
                    <a:gd name="T96" fmla="*/ 38 w 43"/>
                    <a:gd name="T97" fmla="*/ 2 h 93"/>
                    <a:gd name="T98" fmla="*/ 34 w 43"/>
                    <a:gd name="T99" fmla="*/ 4 h 93"/>
                    <a:gd name="T100" fmla="*/ 31 w 43"/>
                    <a:gd name="T101" fmla="*/ 7 h 93"/>
                    <a:gd name="T102" fmla="*/ 31 w 43"/>
                    <a:gd name="T103" fmla="*/ 9 h 93"/>
                    <a:gd name="T104" fmla="*/ 31 w 43"/>
                    <a:gd name="T105" fmla="*/ 14 h 93"/>
                    <a:gd name="T106" fmla="*/ 31 w 43"/>
                    <a:gd name="T107" fmla="*/ 76 h 93"/>
                    <a:gd name="T108" fmla="*/ 31 w 43"/>
                    <a:gd name="T109" fmla="*/ 76 h 9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3"/>
                    <a:gd name="T166" fmla="*/ 0 h 93"/>
                    <a:gd name="T167" fmla="*/ 43 w 43"/>
                    <a:gd name="T168" fmla="*/ 93 h 9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3" h="93">
                      <a:moveTo>
                        <a:pt x="31" y="76"/>
                      </a:moveTo>
                      <a:lnTo>
                        <a:pt x="31" y="76"/>
                      </a:lnTo>
                      <a:lnTo>
                        <a:pt x="31" y="81"/>
                      </a:lnTo>
                      <a:lnTo>
                        <a:pt x="34" y="86"/>
                      </a:lnTo>
                      <a:lnTo>
                        <a:pt x="36" y="88"/>
                      </a:lnTo>
                      <a:lnTo>
                        <a:pt x="43" y="88"/>
                      </a:lnTo>
                      <a:lnTo>
                        <a:pt x="43" y="91"/>
                      </a:lnTo>
                      <a:lnTo>
                        <a:pt x="43" y="93"/>
                      </a:lnTo>
                      <a:lnTo>
                        <a:pt x="41" y="93"/>
                      </a:lnTo>
                      <a:lnTo>
                        <a:pt x="19" y="93"/>
                      </a:lnTo>
                      <a:lnTo>
                        <a:pt x="7" y="93"/>
                      </a:lnTo>
                      <a:lnTo>
                        <a:pt x="5" y="93"/>
                      </a:lnTo>
                      <a:lnTo>
                        <a:pt x="5" y="91"/>
                      </a:lnTo>
                      <a:lnTo>
                        <a:pt x="5" y="88"/>
                      </a:lnTo>
                      <a:lnTo>
                        <a:pt x="7" y="88"/>
                      </a:lnTo>
                      <a:lnTo>
                        <a:pt x="10" y="88"/>
                      </a:lnTo>
                      <a:lnTo>
                        <a:pt x="12" y="83"/>
                      </a:lnTo>
                      <a:lnTo>
                        <a:pt x="12" y="81"/>
                      </a:lnTo>
                      <a:lnTo>
                        <a:pt x="12" y="79"/>
                      </a:lnTo>
                      <a:lnTo>
                        <a:pt x="12" y="14"/>
                      </a:lnTo>
                      <a:lnTo>
                        <a:pt x="12" y="12"/>
                      </a:lnTo>
                      <a:lnTo>
                        <a:pt x="12" y="7"/>
                      </a:lnTo>
                      <a:lnTo>
                        <a:pt x="10" y="4"/>
                      </a:lnTo>
                      <a:lnTo>
                        <a:pt x="7" y="4"/>
                      </a:lnTo>
                      <a:lnTo>
                        <a:pt x="0" y="4"/>
                      </a:lnTo>
                      <a:lnTo>
                        <a:pt x="0" y="2"/>
                      </a:lnTo>
                      <a:lnTo>
                        <a:pt x="0" y="0"/>
                      </a:lnTo>
                      <a:lnTo>
                        <a:pt x="3" y="0"/>
                      </a:lnTo>
                      <a:lnTo>
                        <a:pt x="19" y="0"/>
                      </a:lnTo>
                      <a:lnTo>
                        <a:pt x="36" y="0"/>
                      </a:lnTo>
                      <a:lnTo>
                        <a:pt x="38" y="0"/>
                      </a:lnTo>
                      <a:lnTo>
                        <a:pt x="41" y="0"/>
                      </a:lnTo>
                      <a:lnTo>
                        <a:pt x="41" y="2"/>
                      </a:lnTo>
                      <a:lnTo>
                        <a:pt x="38" y="2"/>
                      </a:lnTo>
                      <a:lnTo>
                        <a:pt x="34" y="4"/>
                      </a:lnTo>
                      <a:lnTo>
                        <a:pt x="31" y="7"/>
                      </a:lnTo>
                      <a:lnTo>
                        <a:pt x="31" y="9"/>
                      </a:lnTo>
                      <a:lnTo>
                        <a:pt x="31" y="14"/>
                      </a:lnTo>
                      <a:lnTo>
                        <a:pt x="31" y="76"/>
                      </a:lnTo>
                      <a:close/>
                    </a:path>
                  </a:pathLst>
                </a:custGeom>
                <a:solidFill>
                  <a:schemeClr val="bg1"/>
                </a:solidFill>
                <a:ln w="9525">
                  <a:noFill/>
                  <a:round/>
                  <a:headEnd/>
                  <a:tailEnd/>
                </a:ln>
              </p:spPr>
              <p:txBody>
                <a:bodyPr/>
                <a:lstStyle/>
                <a:p>
                  <a:pPr algn="ctr"/>
                  <a:endParaRPr lang="en-US">
                    <a:solidFill>
                      <a:srgbClr val="0070C0"/>
                    </a:solidFill>
                  </a:endParaRPr>
                </a:p>
              </p:txBody>
            </p:sp>
            <p:sp>
              <p:nvSpPr>
                <p:cNvPr id="145" name="Freeform 144"/>
                <p:cNvSpPr>
                  <a:spLocks/>
                </p:cNvSpPr>
                <p:nvPr/>
              </p:nvSpPr>
              <p:spPr bwMode="auto">
                <a:xfrm>
                  <a:off x="2271" y="626"/>
                  <a:ext cx="89" cy="93"/>
                </a:xfrm>
                <a:custGeom>
                  <a:avLst/>
                  <a:gdLst>
                    <a:gd name="T0" fmla="*/ 39 w 89"/>
                    <a:gd name="T1" fmla="*/ 14 h 93"/>
                    <a:gd name="T2" fmla="*/ 36 w 89"/>
                    <a:gd name="T3" fmla="*/ 7 h 93"/>
                    <a:gd name="T4" fmla="*/ 32 w 89"/>
                    <a:gd name="T5" fmla="*/ 7 h 93"/>
                    <a:gd name="T6" fmla="*/ 20 w 89"/>
                    <a:gd name="T7" fmla="*/ 7 h 93"/>
                    <a:gd name="T8" fmla="*/ 10 w 89"/>
                    <a:gd name="T9" fmla="*/ 9 h 93"/>
                    <a:gd name="T10" fmla="*/ 8 w 89"/>
                    <a:gd name="T11" fmla="*/ 16 h 93"/>
                    <a:gd name="T12" fmla="*/ 3 w 89"/>
                    <a:gd name="T13" fmla="*/ 24 h 93"/>
                    <a:gd name="T14" fmla="*/ 3 w 89"/>
                    <a:gd name="T15" fmla="*/ 24 h 93"/>
                    <a:gd name="T16" fmla="*/ 0 w 89"/>
                    <a:gd name="T17" fmla="*/ 24 h 93"/>
                    <a:gd name="T18" fmla="*/ 3 w 89"/>
                    <a:gd name="T19" fmla="*/ 2 h 93"/>
                    <a:gd name="T20" fmla="*/ 3 w 89"/>
                    <a:gd name="T21" fmla="*/ 0 h 93"/>
                    <a:gd name="T22" fmla="*/ 5 w 89"/>
                    <a:gd name="T23" fmla="*/ 0 h 93"/>
                    <a:gd name="T24" fmla="*/ 43 w 89"/>
                    <a:gd name="T25" fmla="*/ 0 h 93"/>
                    <a:gd name="T26" fmla="*/ 84 w 89"/>
                    <a:gd name="T27" fmla="*/ 0 h 93"/>
                    <a:gd name="T28" fmla="*/ 89 w 89"/>
                    <a:gd name="T29" fmla="*/ 2 h 93"/>
                    <a:gd name="T30" fmla="*/ 89 w 89"/>
                    <a:gd name="T31" fmla="*/ 14 h 93"/>
                    <a:gd name="T32" fmla="*/ 89 w 89"/>
                    <a:gd name="T33" fmla="*/ 21 h 93"/>
                    <a:gd name="T34" fmla="*/ 89 w 89"/>
                    <a:gd name="T35" fmla="*/ 21 h 93"/>
                    <a:gd name="T36" fmla="*/ 84 w 89"/>
                    <a:gd name="T37" fmla="*/ 19 h 93"/>
                    <a:gd name="T38" fmla="*/ 82 w 89"/>
                    <a:gd name="T39" fmla="*/ 12 h 93"/>
                    <a:gd name="T40" fmla="*/ 77 w 89"/>
                    <a:gd name="T41" fmla="*/ 7 h 93"/>
                    <a:gd name="T42" fmla="*/ 60 w 89"/>
                    <a:gd name="T43" fmla="*/ 7 h 93"/>
                    <a:gd name="T44" fmla="*/ 58 w 89"/>
                    <a:gd name="T45" fmla="*/ 7 h 93"/>
                    <a:gd name="T46" fmla="*/ 53 w 89"/>
                    <a:gd name="T47" fmla="*/ 12 h 93"/>
                    <a:gd name="T48" fmla="*/ 53 w 89"/>
                    <a:gd name="T49" fmla="*/ 74 h 93"/>
                    <a:gd name="T50" fmla="*/ 55 w 89"/>
                    <a:gd name="T51" fmla="*/ 79 h 93"/>
                    <a:gd name="T52" fmla="*/ 58 w 89"/>
                    <a:gd name="T53" fmla="*/ 86 h 93"/>
                    <a:gd name="T54" fmla="*/ 67 w 89"/>
                    <a:gd name="T55" fmla="*/ 88 h 93"/>
                    <a:gd name="T56" fmla="*/ 70 w 89"/>
                    <a:gd name="T57" fmla="*/ 88 h 93"/>
                    <a:gd name="T58" fmla="*/ 70 w 89"/>
                    <a:gd name="T59" fmla="*/ 93 h 93"/>
                    <a:gd name="T60" fmla="*/ 65 w 89"/>
                    <a:gd name="T61" fmla="*/ 93 h 93"/>
                    <a:gd name="T62" fmla="*/ 43 w 89"/>
                    <a:gd name="T63" fmla="*/ 93 h 93"/>
                    <a:gd name="T64" fmla="*/ 27 w 89"/>
                    <a:gd name="T65" fmla="*/ 93 h 93"/>
                    <a:gd name="T66" fmla="*/ 24 w 89"/>
                    <a:gd name="T67" fmla="*/ 93 h 93"/>
                    <a:gd name="T68" fmla="*/ 22 w 89"/>
                    <a:gd name="T69" fmla="*/ 88 h 93"/>
                    <a:gd name="T70" fmla="*/ 22 w 89"/>
                    <a:gd name="T71" fmla="*/ 88 h 93"/>
                    <a:gd name="T72" fmla="*/ 29 w 89"/>
                    <a:gd name="T73" fmla="*/ 86 h 93"/>
                    <a:gd name="T74" fmla="*/ 34 w 89"/>
                    <a:gd name="T75" fmla="*/ 83 h 93"/>
                    <a:gd name="T76" fmla="*/ 39 w 89"/>
                    <a:gd name="T77" fmla="*/ 76 h 93"/>
                    <a:gd name="T78" fmla="*/ 39 w 89"/>
                    <a:gd name="T79" fmla="*/ 14 h 9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89"/>
                    <a:gd name="T121" fmla="*/ 0 h 93"/>
                    <a:gd name="T122" fmla="*/ 89 w 89"/>
                    <a:gd name="T123" fmla="*/ 93 h 9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89" h="93">
                      <a:moveTo>
                        <a:pt x="39" y="14"/>
                      </a:moveTo>
                      <a:lnTo>
                        <a:pt x="39" y="14"/>
                      </a:lnTo>
                      <a:lnTo>
                        <a:pt x="36" y="12"/>
                      </a:lnTo>
                      <a:lnTo>
                        <a:pt x="36" y="7"/>
                      </a:lnTo>
                      <a:lnTo>
                        <a:pt x="34" y="7"/>
                      </a:lnTo>
                      <a:lnTo>
                        <a:pt x="32" y="7"/>
                      </a:lnTo>
                      <a:lnTo>
                        <a:pt x="20" y="7"/>
                      </a:lnTo>
                      <a:lnTo>
                        <a:pt x="15" y="7"/>
                      </a:lnTo>
                      <a:lnTo>
                        <a:pt x="10" y="9"/>
                      </a:lnTo>
                      <a:lnTo>
                        <a:pt x="10" y="12"/>
                      </a:lnTo>
                      <a:lnTo>
                        <a:pt x="8" y="16"/>
                      </a:lnTo>
                      <a:lnTo>
                        <a:pt x="5" y="21"/>
                      </a:lnTo>
                      <a:lnTo>
                        <a:pt x="3" y="24"/>
                      </a:lnTo>
                      <a:lnTo>
                        <a:pt x="0" y="24"/>
                      </a:lnTo>
                      <a:lnTo>
                        <a:pt x="0" y="19"/>
                      </a:lnTo>
                      <a:lnTo>
                        <a:pt x="3" y="2"/>
                      </a:lnTo>
                      <a:lnTo>
                        <a:pt x="3" y="0"/>
                      </a:lnTo>
                      <a:lnTo>
                        <a:pt x="5" y="0"/>
                      </a:lnTo>
                      <a:lnTo>
                        <a:pt x="43" y="0"/>
                      </a:lnTo>
                      <a:lnTo>
                        <a:pt x="84" y="0"/>
                      </a:lnTo>
                      <a:lnTo>
                        <a:pt x="89" y="0"/>
                      </a:lnTo>
                      <a:lnTo>
                        <a:pt x="89" y="2"/>
                      </a:lnTo>
                      <a:lnTo>
                        <a:pt x="89" y="14"/>
                      </a:lnTo>
                      <a:lnTo>
                        <a:pt x="89" y="19"/>
                      </a:lnTo>
                      <a:lnTo>
                        <a:pt x="89" y="21"/>
                      </a:lnTo>
                      <a:lnTo>
                        <a:pt x="87" y="21"/>
                      </a:lnTo>
                      <a:lnTo>
                        <a:pt x="84" y="19"/>
                      </a:lnTo>
                      <a:lnTo>
                        <a:pt x="84" y="14"/>
                      </a:lnTo>
                      <a:lnTo>
                        <a:pt x="82" y="12"/>
                      </a:lnTo>
                      <a:lnTo>
                        <a:pt x="79" y="9"/>
                      </a:lnTo>
                      <a:lnTo>
                        <a:pt x="77" y="7"/>
                      </a:lnTo>
                      <a:lnTo>
                        <a:pt x="72" y="7"/>
                      </a:lnTo>
                      <a:lnTo>
                        <a:pt x="60" y="7"/>
                      </a:lnTo>
                      <a:lnTo>
                        <a:pt x="58" y="7"/>
                      </a:lnTo>
                      <a:lnTo>
                        <a:pt x="55" y="7"/>
                      </a:lnTo>
                      <a:lnTo>
                        <a:pt x="53" y="12"/>
                      </a:lnTo>
                      <a:lnTo>
                        <a:pt x="53" y="14"/>
                      </a:lnTo>
                      <a:lnTo>
                        <a:pt x="53" y="74"/>
                      </a:lnTo>
                      <a:lnTo>
                        <a:pt x="55" y="79"/>
                      </a:lnTo>
                      <a:lnTo>
                        <a:pt x="55" y="83"/>
                      </a:lnTo>
                      <a:lnTo>
                        <a:pt x="58" y="86"/>
                      </a:lnTo>
                      <a:lnTo>
                        <a:pt x="63" y="86"/>
                      </a:lnTo>
                      <a:lnTo>
                        <a:pt x="67" y="88"/>
                      </a:lnTo>
                      <a:lnTo>
                        <a:pt x="70" y="88"/>
                      </a:lnTo>
                      <a:lnTo>
                        <a:pt x="70" y="93"/>
                      </a:lnTo>
                      <a:lnTo>
                        <a:pt x="67" y="93"/>
                      </a:lnTo>
                      <a:lnTo>
                        <a:pt x="65" y="93"/>
                      </a:lnTo>
                      <a:lnTo>
                        <a:pt x="43" y="93"/>
                      </a:lnTo>
                      <a:lnTo>
                        <a:pt x="27" y="93"/>
                      </a:lnTo>
                      <a:lnTo>
                        <a:pt x="24" y="93"/>
                      </a:lnTo>
                      <a:lnTo>
                        <a:pt x="22" y="93"/>
                      </a:lnTo>
                      <a:lnTo>
                        <a:pt x="22" y="88"/>
                      </a:lnTo>
                      <a:lnTo>
                        <a:pt x="24" y="88"/>
                      </a:lnTo>
                      <a:lnTo>
                        <a:pt x="29" y="86"/>
                      </a:lnTo>
                      <a:lnTo>
                        <a:pt x="32" y="86"/>
                      </a:lnTo>
                      <a:lnTo>
                        <a:pt x="34" y="83"/>
                      </a:lnTo>
                      <a:lnTo>
                        <a:pt x="36" y="81"/>
                      </a:lnTo>
                      <a:lnTo>
                        <a:pt x="39" y="76"/>
                      </a:lnTo>
                      <a:lnTo>
                        <a:pt x="39" y="14"/>
                      </a:lnTo>
                      <a:close/>
                    </a:path>
                  </a:pathLst>
                </a:custGeom>
                <a:solidFill>
                  <a:schemeClr val="bg1"/>
                </a:solidFill>
                <a:ln w="9525">
                  <a:noFill/>
                  <a:round/>
                  <a:headEnd/>
                  <a:tailEnd/>
                </a:ln>
              </p:spPr>
              <p:txBody>
                <a:bodyPr/>
                <a:lstStyle/>
                <a:p>
                  <a:pPr algn="ctr"/>
                  <a:endParaRPr lang="en-US">
                    <a:solidFill>
                      <a:srgbClr val="0070C0"/>
                    </a:solidFill>
                  </a:endParaRPr>
                </a:p>
              </p:txBody>
            </p:sp>
            <p:sp>
              <p:nvSpPr>
                <p:cNvPr id="146" name="Freeform 145"/>
                <p:cNvSpPr>
                  <a:spLocks/>
                </p:cNvSpPr>
                <p:nvPr/>
              </p:nvSpPr>
              <p:spPr bwMode="auto">
                <a:xfrm>
                  <a:off x="2408" y="626"/>
                  <a:ext cx="84" cy="93"/>
                </a:xfrm>
                <a:custGeom>
                  <a:avLst/>
                  <a:gdLst>
                    <a:gd name="T0" fmla="*/ 12 w 84"/>
                    <a:gd name="T1" fmla="*/ 12 h 93"/>
                    <a:gd name="T2" fmla="*/ 2 w 84"/>
                    <a:gd name="T3" fmla="*/ 4 h 93"/>
                    <a:gd name="T4" fmla="*/ 0 w 84"/>
                    <a:gd name="T5" fmla="*/ 2 h 93"/>
                    <a:gd name="T6" fmla="*/ 0 w 84"/>
                    <a:gd name="T7" fmla="*/ 0 h 93"/>
                    <a:gd name="T8" fmla="*/ 2 w 84"/>
                    <a:gd name="T9" fmla="*/ 0 h 93"/>
                    <a:gd name="T10" fmla="*/ 17 w 84"/>
                    <a:gd name="T11" fmla="*/ 0 h 93"/>
                    <a:gd name="T12" fmla="*/ 36 w 84"/>
                    <a:gd name="T13" fmla="*/ 0 h 93"/>
                    <a:gd name="T14" fmla="*/ 36 w 84"/>
                    <a:gd name="T15" fmla="*/ 0 h 93"/>
                    <a:gd name="T16" fmla="*/ 36 w 84"/>
                    <a:gd name="T17" fmla="*/ 0 h 93"/>
                    <a:gd name="T18" fmla="*/ 33 w 84"/>
                    <a:gd name="T19" fmla="*/ 4 h 93"/>
                    <a:gd name="T20" fmla="*/ 31 w 84"/>
                    <a:gd name="T21" fmla="*/ 7 h 93"/>
                    <a:gd name="T22" fmla="*/ 31 w 84"/>
                    <a:gd name="T23" fmla="*/ 9 h 93"/>
                    <a:gd name="T24" fmla="*/ 43 w 84"/>
                    <a:gd name="T25" fmla="*/ 38 h 93"/>
                    <a:gd name="T26" fmla="*/ 48 w 84"/>
                    <a:gd name="T27" fmla="*/ 43 h 93"/>
                    <a:gd name="T28" fmla="*/ 48 w 84"/>
                    <a:gd name="T29" fmla="*/ 45 h 93"/>
                    <a:gd name="T30" fmla="*/ 50 w 84"/>
                    <a:gd name="T31" fmla="*/ 40 h 93"/>
                    <a:gd name="T32" fmla="*/ 65 w 84"/>
                    <a:gd name="T33" fmla="*/ 19 h 93"/>
                    <a:gd name="T34" fmla="*/ 65 w 84"/>
                    <a:gd name="T35" fmla="*/ 12 h 93"/>
                    <a:gd name="T36" fmla="*/ 65 w 84"/>
                    <a:gd name="T37" fmla="*/ 7 h 93"/>
                    <a:gd name="T38" fmla="*/ 60 w 84"/>
                    <a:gd name="T39" fmla="*/ 4 h 93"/>
                    <a:gd name="T40" fmla="*/ 55 w 84"/>
                    <a:gd name="T41" fmla="*/ 2 h 93"/>
                    <a:gd name="T42" fmla="*/ 53 w 84"/>
                    <a:gd name="T43" fmla="*/ 0 h 93"/>
                    <a:gd name="T44" fmla="*/ 55 w 84"/>
                    <a:gd name="T45" fmla="*/ 0 h 93"/>
                    <a:gd name="T46" fmla="*/ 67 w 84"/>
                    <a:gd name="T47" fmla="*/ 0 h 93"/>
                    <a:gd name="T48" fmla="*/ 81 w 84"/>
                    <a:gd name="T49" fmla="*/ 0 h 93"/>
                    <a:gd name="T50" fmla="*/ 84 w 84"/>
                    <a:gd name="T51" fmla="*/ 0 h 93"/>
                    <a:gd name="T52" fmla="*/ 84 w 84"/>
                    <a:gd name="T53" fmla="*/ 0 h 93"/>
                    <a:gd name="T54" fmla="*/ 81 w 84"/>
                    <a:gd name="T55" fmla="*/ 4 h 93"/>
                    <a:gd name="T56" fmla="*/ 72 w 84"/>
                    <a:gd name="T57" fmla="*/ 16 h 93"/>
                    <a:gd name="T58" fmla="*/ 55 w 84"/>
                    <a:gd name="T59" fmla="*/ 47 h 93"/>
                    <a:gd name="T60" fmla="*/ 50 w 84"/>
                    <a:gd name="T61" fmla="*/ 57 h 93"/>
                    <a:gd name="T62" fmla="*/ 50 w 84"/>
                    <a:gd name="T63" fmla="*/ 76 h 93"/>
                    <a:gd name="T64" fmla="*/ 55 w 84"/>
                    <a:gd name="T65" fmla="*/ 86 h 93"/>
                    <a:gd name="T66" fmla="*/ 60 w 84"/>
                    <a:gd name="T67" fmla="*/ 88 h 93"/>
                    <a:gd name="T68" fmla="*/ 67 w 84"/>
                    <a:gd name="T69" fmla="*/ 88 h 93"/>
                    <a:gd name="T70" fmla="*/ 67 w 84"/>
                    <a:gd name="T71" fmla="*/ 91 h 93"/>
                    <a:gd name="T72" fmla="*/ 65 w 84"/>
                    <a:gd name="T73" fmla="*/ 93 h 93"/>
                    <a:gd name="T74" fmla="*/ 43 w 84"/>
                    <a:gd name="T75" fmla="*/ 93 h 93"/>
                    <a:gd name="T76" fmla="*/ 24 w 84"/>
                    <a:gd name="T77" fmla="*/ 93 h 93"/>
                    <a:gd name="T78" fmla="*/ 21 w 84"/>
                    <a:gd name="T79" fmla="*/ 93 h 93"/>
                    <a:gd name="T80" fmla="*/ 21 w 84"/>
                    <a:gd name="T81" fmla="*/ 91 h 93"/>
                    <a:gd name="T82" fmla="*/ 24 w 84"/>
                    <a:gd name="T83" fmla="*/ 88 h 93"/>
                    <a:gd name="T84" fmla="*/ 31 w 84"/>
                    <a:gd name="T85" fmla="*/ 86 h 93"/>
                    <a:gd name="T86" fmla="*/ 33 w 84"/>
                    <a:gd name="T87" fmla="*/ 81 h 93"/>
                    <a:gd name="T88" fmla="*/ 36 w 84"/>
                    <a:gd name="T89" fmla="*/ 59 h 93"/>
                    <a:gd name="T90" fmla="*/ 33 w 84"/>
                    <a:gd name="T91" fmla="*/ 55 h 93"/>
                    <a:gd name="T92" fmla="*/ 12 w 84"/>
                    <a:gd name="T93" fmla="*/ 12 h 9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4"/>
                    <a:gd name="T142" fmla="*/ 0 h 93"/>
                    <a:gd name="T143" fmla="*/ 84 w 84"/>
                    <a:gd name="T144" fmla="*/ 93 h 9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4" h="93">
                      <a:moveTo>
                        <a:pt x="12" y="12"/>
                      </a:moveTo>
                      <a:lnTo>
                        <a:pt x="12" y="12"/>
                      </a:lnTo>
                      <a:lnTo>
                        <a:pt x="7" y="7"/>
                      </a:lnTo>
                      <a:lnTo>
                        <a:pt x="2" y="4"/>
                      </a:lnTo>
                      <a:lnTo>
                        <a:pt x="0" y="2"/>
                      </a:lnTo>
                      <a:lnTo>
                        <a:pt x="0" y="0"/>
                      </a:lnTo>
                      <a:lnTo>
                        <a:pt x="2" y="0"/>
                      </a:lnTo>
                      <a:lnTo>
                        <a:pt x="17" y="0"/>
                      </a:lnTo>
                      <a:lnTo>
                        <a:pt x="36" y="0"/>
                      </a:lnTo>
                      <a:lnTo>
                        <a:pt x="36" y="2"/>
                      </a:lnTo>
                      <a:lnTo>
                        <a:pt x="33" y="4"/>
                      </a:lnTo>
                      <a:lnTo>
                        <a:pt x="31" y="4"/>
                      </a:lnTo>
                      <a:lnTo>
                        <a:pt x="31" y="7"/>
                      </a:lnTo>
                      <a:lnTo>
                        <a:pt x="31" y="9"/>
                      </a:lnTo>
                      <a:lnTo>
                        <a:pt x="31" y="14"/>
                      </a:lnTo>
                      <a:lnTo>
                        <a:pt x="43" y="38"/>
                      </a:lnTo>
                      <a:lnTo>
                        <a:pt x="48" y="43"/>
                      </a:lnTo>
                      <a:lnTo>
                        <a:pt x="48" y="45"/>
                      </a:lnTo>
                      <a:lnTo>
                        <a:pt x="50" y="43"/>
                      </a:lnTo>
                      <a:lnTo>
                        <a:pt x="50" y="40"/>
                      </a:lnTo>
                      <a:lnTo>
                        <a:pt x="65" y="19"/>
                      </a:lnTo>
                      <a:lnTo>
                        <a:pt x="65" y="14"/>
                      </a:lnTo>
                      <a:lnTo>
                        <a:pt x="65" y="12"/>
                      </a:lnTo>
                      <a:lnTo>
                        <a:pt x="65" y="7"/>
                      </a:lnTo>
                      <a:lnTo>
                        <a:pt x="60" y="4"/>
                      </a:lnTo>
                      <a:lnTo>
                        <a:pt x="55" y="4"/>
                      </a:lnTo>
                      <a:lnTo>
                        <a:pt x="55" y="2"/>
                      </a:lnTo>
                      <a:lnTo>
                        <a:pt x="53" y="0"/>
                      </a:lnTo>
                      <a:lnTo>
                        <a:pt x="55" y="0"/>
                      </a:lnTo>
                      <a:lnTo>
                        <a:pt x="67" y="0"/>
                      </a:lnTo>
                      <a:lnTo>
                        <a:pt x="81" y="0"/>
                      </a:lnTo>
                      <a:lnTo>
                        <a:pt x="84" y="0"/>
                      </a:lnTo>
                      <a:lnTo>
                        <a:pt x="84" y="2"/>
                      </a:lnTo>
                      <a:lnTo>
                        <a:pt x="81" y="4"/>
                      </a:lnTo>
                      <a:lnTo>
                        <a:pt x="77" y="7"/>
                      </a:lnTo>
                      <a:lnTo>
                        <a:pt x="72" y="16"/>
                      </a:lnTo>
                      <a:lnTo>
                        <a:pt x="55" y="47"/>
                      </a:lnTo>
                      <a:lnTo>
                        <a:pt x="53" y="52"/>
                      </a:lnTo>
                      <a:lnTo>
                        <a:pt x="50" y="57"/>
                      </a:lnTo>
                      <a:lnTo>
                        <a:pt x="50" y="76"/>
                      </a:lnTo>
                      <a:lnTo>
                        <a:pt x="53" y="83"/>
                      </a:lnTo>
                      <a:lnTo>
                        <a:pt x="55" y="86"/>
                      </a:lnTo>
                      <a:lnTo>
                        <a:pt x="57" y="86"/>
                      </a:lnTo>
                      <a:lnTo>
                        <a:pt x="60" y="88"/>
                      </a:lnTo>
                      <a:lnTo>
                        <a:pt x="65" y="88"/>
                      </a:lnTo>
                      <a:lnTo>
                        <a:pt x="67" y="88"/>
                      </a:lnTo>
                      <a:lnTo>
                        <a:pt x="67" y="91"/>
                      </a:lnTo>
                      <a:lnTo>
                        <a:pt x="67" y="93"/>
                      </a:lnTo>
                      <a:lnTo>
                        <a:pt x="65" y="93"/>
                      </a:lnTo>
                      <a:lnTo>
                        <a:pt x="43" y="93"/>
                      </a:lnTo>
                      <a:lnTo>
                        <a:pt x="24" y="93"/>
                      </a:lnTo>
                      <a:lnTo>
                        <a:pt x="21" y="93"/>
                      </a:lnTo>
                      <a:lnTo>
                        <a:pt x="21" y="91"/>
                      </a:lnTo>
                      <a:lnTo>
                        <a:pt x="21" y="88"/>
                      </a:lnTo>
                      <a:lnTo>
                        <a:pt x="24" y="88"/>
                      </a:lnTo>
                      <a:lnTo>
                        <a:pt x="29" y="88"/>
                      </a:lnTo>
                      <a:lnTo>
                        <a:pt x="31" y="86"/>
                      </a:lnTo>
                      <a:lnTo>
                        <a:pt x="33" y="86"/>
                      </a:lnTo>
                      <a:lnTo>
                        <a:pt x="33" y="81"/>
                      </a:lnTo>
                      <a:lnTo>
                        <a:pt x="36" y="76"/>
                      </a:lnTo>
                      <a:lnTo>
                        <a:pt x="36" y="59"/>
                      </a:lnTo>
                      <a:lnTo>
                        <a:pt x="33" y="55"/>
                      </a:lnTo>
                      <a:lnTo>
                        <a:pt x="33" y="50"/>
                      </a:lnTo>
                      <a:lnTo>
                        <a:pt x="12" y="12"/>
                      </a:lnTo>
                      <a:close/>
                    </a:path>
                  </a:pathLst>
                </a:custGeom>
                <a:solidFill>
                  <a:schemeClr val="bg1"/>
                </a:solidFill>
                <a:ln w="9525">
                  <a:noFill/>
                  <a:round/>
                  <a:headEnd/>
                  <a:tailEnd/>
                </a:ln>
              </p:spPr>
              <p:txBody>
                <a:bodyPr/>
                <a:lstStyle/>
                <a:p>
                  <a:pPr algn="ctr"/>
                  <a:endParaRPr lang="en-US">
                    <a:solidFill>
                      <a:srgbClr val="0070C0"/>
                    </a:solidFill>
                  </a:endParaRPr>
                </a:p>
              </p:txBody>
            </p:sp>
          </p:grpSp>
          <p:grpSp>
            <p:nvGrpSpPr>
              <p:cNvPr id="106" name="Group 453"/>
              <p:cNvGrpSpPr>
                <a:grpSpLocks/>
              </p:cNvGrpSpPr>
              <p:nvPr/>
            </p:nvGrpSpPr>
            <p:grpSpPr bwMode="auto">
              <a:xfrm>
                <a:off x="650" y="432"/>
                <a:ext cx="42" cy="451"/>
                <a:chOff x="566" y="432"/>
                <a:chExt cx="42" cy="451"/>
              </a:xfrm>
            </p:grpSpPr>
            <p:sp>
              <p:nvSpPr>
                <p:cNvPr id="107" name="Line 455"/>
                <p:cNvSpPr>
                  <a:spLocks noChangeShapeType="1"/>
                </p:cNvSpPr>
                <p:nvPr/>
              </p:nvSpPr>
              <p:spPr bwMode="auto">
                <a:xfrm>
                  <a:off x="581" y="674"/>
                  <a:ext cx="1" cy="1"/>
                </a:xfrm>
                <a:prstGeom prst="line">
                  <a:avLst/>
                </a:prstGeom>
                <a:noFill/>
                <a:ln w="7938">
                  <a:solidFill>
                    <a:schemeClr val="bg1"/>
                  </a:solidFill>
                  <a:round/>
                  <a:headEnd/>
                  <a:tailEnd/>
                </a:ln>
              </p:spPr>
              <p:txBody>
                <a:bodyPr/>
                <a:lstStyle/>
                <a:p>
                  <a:pPr algn="ctr"/>
                  <a:endParaRPr lang="en-US">
                    <a:solidFill>
                      <a:srgbClr val="0070C0"/>
                    </a:solidFill>
                  </a:endParaRPr>
                </a:p>
              </p:txBody>
            </p:sp>
            <p:sp>
              <p:nvSpPr>
                <p:cNvPr id="108" name="Line 456"/>
                <p:cNvSpPr>
                  <a:spLocks noChangeShapeType="1"/>
                </p:cNvSpPr>
                <p:nvPr/>
              </p:nvSpPr>
              <p:spPr bwMode="auto">
                <a:xfrm>
                  <a:off x="573" y="576"/>
                  <a:ext cx="2" cy="1"/>
                </a:xfrm>
                <a:prstGeom prst="line">
                  <a:avLst/>
                </a:prstGeom>
                <a:noFill/>
                <a:ln w="3175">
                  <a:solidFill>
                    <a:schemeClr val="bg1"/>
                  </a:solidFill>
                  <a:round/>
                  <a:headEnd/>
                  <a:tailEnd/>
                </a:ln>
              </p:spPr>
              <p:txBody>
                <a:bodyPr/>
                <a:lstStyle/>
                <a:p>
                  <a:pPr algn="ctr"/>
                  <a:endParaRPr lang="en-US">
                    <a:solidFill>
                      <a:srgbClr val="0070C0"/>
                    </a:solidFill>
                  </a:endParaRPr>
                </a:p>
              </p:txBody>
            </p:sp>
            <p:sp>
              <p:nvSpPr>
                <p:cNvPr id="109" name="Line 476"/>
                <p:cNvSpPr>
                  <a:spLocks noChangeShapeType="1"/>
                </p:cNvSpPr>
                <p:nvPr/>
              </p:nvSpPr>
              <p:spPr bwMode="auto">
                <a:xfrm>
                  <a:off x="596" y="432"/>
                  <a:ext cx="1" cy="2"/>
                </a:xfrm>
                <a:prstGeom prst="line">
                  <a:avLst/>
                </a:prstGeom>
                <a:noFill/>
                <a:ln w="3175">
                  <a:solidFill>
                    <a:schemeClr val="bg1"/>
                  </a:solidFill>
                  <a:round/>
                  <a:headEnd/>
                  <a:tailEnd/>
                </a:ln>
              </p:spPr>
              <p:txBody>
                <a:bodyPr/>
                <a:lstStyle/>
                <a:p>
                  <a:pPr algn="ctr"/>
                  <a:endParaRPr lang="en-US">
                    <a:solidFill>
                      <a:srgbClr val="0070C0"/>
                    </a:solidFill>
                  </a:endParaRPr>
                </a:p>
              </p:txBody>
            </p:sp>
            <p:sp>
              <p:nvSpPr>
                <p:cNvPr id="110" name="Line 523"/>
                <p:cNvSpPr>
                  <a:spLocks noChangeShapeType="1"/>
                </p:cNvSpPr>
                <p:nvPr/>
              </p:nvSpPr>
              <p:spPr bwMode="auto">
                <a:xfrm>
                  <a:off x="578" y="432"/>
                  <a:ext cx="1" cy="2"/>
                </a:xfrm>
                <a:prstGeom prst="line">
                  <a:avLst/>
                </a:prstGeom>
                <a:noFill/>
                <a:ln w="3175">
                  <a:solidFill>
                    <a:schemeClr val="bg1"/>
                  </a:solidFill>
                  <a:round/>
                  <a:headEnd/>
                  <a:tailEnd/>
                </a:ln>
              </p:spPr>
              <p:txBody>
                <a:bodyPr/>
                <a:lstStyle/>
                <a:p>
                  <a:pPr algn="ctr"/>
                  <a:endParaRPr lang="en-US">
                    <a:solidFill>
                      <a:srgbClr val="0070C0"/>
                    </a:solidFill>
                  </a:endParaRPr>
                </a:p>
              </p:txBody>
            </p:sp>
            <p:sp>
              <p:nvSpPr>
                <p:cNvPr id="111" name="Line 538"/>
                <p:cNvSpPr>
                  <a:spLocks noChangeShapeType="1"/>
                </p:cNvSpPr>
                <p:nvPr/>
              </p:nvSpPr>
              <p:spPr bwMode="auto">
                <a:xfrm>
                  <a:off x="566" y="544"/>
                  <a:ext cx="1" cy="1"/>
                </a:xfrm>
                <a:prstGeom prst="line">
                  <a:avLst/>
                </a:prstGeom>
                <a:noFill/>
                <a:ln w="3175">
                  <a:solidFill>
                    <a:schemeClr val="bg1"/>
                  </a:solidFill>
                  <a:round/>
                  <a:headEnd/>
                  <a:tailEnd/>
                </a:ln>
              </p:spPr>
              <p:txBody>
                <a:bodyPr/>
                <a:lstStyle/>
                <a:p>
                  <a:pPr algn="ctr"/>
                  <a:endParaRPr lang="en-US">
                    <a:solidFill>
                      <a:srgbClr val="0070C0"/>
                    </a:solidFill>
                  </a:endParaRPr>
                </a:p>
              </p:txBody>
            </p:sp>
            <p:sp>
              <p:nvSpPr>
                <p:cNvPr id="112" name="Freeform 566"/>
                <p:cNvSpPr>
                  <a:spLocks/>
                </p:cNvSpPr>
                <p:nvPr/>
              </p:nvSpPr>
              <p:spPr bwMode="auto">
                <a:xfrm>
                  <a:off x="566" y="707"/>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path>
                  </a:pathLst>
                </a:custGeom>
                <a:noFill/>
                <a:ln w="3175">
                  <a:solidFill>
                    <a:schemeClr val="bg1"/>
                  </a:solidFill>
                  <a:round/>
                  <a:headEnd/>
                  <a:tailEnd/>
                </a:ln>
              </p:spPr>
              <p:txBody>
                <a:bodyPr/>
                <a:lstStyle/>
                <a:p>
                  <a:pPr algn="ctr"/>
                  <a:endParaRPr lang="en-US">
                    <a:solidFill>
                      <a:srgbClr val="0070C0"/>
                    </a:solidFill>
                  </a:endParaRPr>
                </a:p>
              </p:txBody>
            </p:sp>
            <p:sp>
              <p:nvSpPr>
                <p:cNvPr id="113" name="Freeform 602"/>
                <p:cNvSpPr>
                  <a:spLocks/>
                </p:cNvSpPr>
                <p:nvPr/>
              </p:nvSpPr>
              <p:spPr bwMode="auto">
                <a:xfrm>
                  <a:off x="606" y="880"/>
                  <a:ext cx="2" cy="3"/>
                </a:xfrm>
                <a:custGeom>
                  <a:avLst/>
                  <a:gdLst>
                    <a:gd name="T0" fmla="*/ 0 w 2"/>
                    <a:gd name="T1" fmla="*/ 0 h 2"/>
                    <a:gd name="T2" fmla="*/ 0 w 2"/>
                    <a:gd name="T3" fmla="*/ 0 h 2"/>
                    <a:gd name="T4" fmla="*/ 0 w 2"/>
                    <a:gd name="T5" fmla="*/ 2 h 2"/>
                    <a:gd name="T6" fmla="*/ 0 60000 65536"/>
                    <a:gd name="T7" fmla="*/ 0 60000 65536"/>
                    <a:gd name="T8" fmla="*/ 0 60000 65536"/>
                    <a:gd name="T9" fmla="*/ 0 w 2"/>
                    <a:gd name="T10" fmla="*/ 0 h 2"/>
                    <a:gd name="T11" fmla="*/ 2 w 2"/>
                    <a:gd name="T12" fmla="*/ 2 h 2"/>
                  </a:gdLst>
                  <a:ahLst/>
                  <a:cxnLst>
                    <a:cxn ang="T6">
                      <a:pos x="T0" y="T1"/>
                    </a:cxn>
                    <a:cxn ang="T7">
                      <a:pos x="T2" y="T3"/>
                    </a:cxn>
                    <a:cxn ang="T8">
                      <a:pos x="T4" y="T5"/>
                    </a:cxn>
                  </a:cxnLst>
                  <a:rect l="T9" t="T10" r="T11" b="T12"/>
                  <a:pathLst>
                    <a:path w="2" h="2">
                      <a:moveTo>
                        <a:pt x="0" y="0"/>
                      </a:moveTo>
                      <a:lnTo>
                        <a:pt x="0" y="0"/>
                      </a:lnTo>
                      <a:lnTo>
                        <a:pt x="0" y="2"/>
                      </a:lnTo>
                    </a:path>
                  </a:pathLst>
                </a:custGeom>
                <a:noFill/>
                <a:ln w="3175">
                  <a:solidFill>
                    <a:schemeClr val="bg1"/>
                  </a:solidFill>
                  <a:round/>
                  <a:headEnd/>
                  <a:tailEnd/>
                </a:ln>
              </p:spPr>
              <p:txBody>
                <a:bodyPr/>
                <a:lstStyle/>
                <a:p>
                  <a:pPr algn="ctr"/>
                  <a:endParaRPr lang="en-US">
                    <a:solidFill>
                      <a:srgbClr val="0070C0"/>
                    </a:solidFill>
                  </a:endParaRPr>
                </a:p>
              </p:txBody>
            </p:sp>
            <p:sp>
              <p:nvSpPr>
                <p:cNvPr id="114" name="Freeform 605"/>
                <p:cNvSpPr>
                  <a:spLocks/>
                </p:cNvSpPr>
                <p:nvPr/>
              </p:nvSpPr>
              <p:spPr bwMode="auto">
                <a:xfrm>
                  <a:off x="606" y="876"/>
                  <a:ext cx="2" cy="1"/>
                </a:xfrm>
                <a:custGeom>
                  <a:avLst/>
                  <a:gdLst>
                    <a:gd name="T0" fmla="*/ 0 w 2"/>
                    <a:gd name="T1" fmla="*/ 0 h 1"/>
                    <a:gd name="T2" fmla="*/ 0 w 2"/>
                    <a:gd name="T3" fmla="*/ 0 h 1"/>
                    <a:gd name="T4" fmla="*/ 0 w 2"/>
                    <a:gd name="T5" fmla="*/ 0 h 1"/>
                    <a:gd name="T6" fmla="*/ 0 w 2"/>
                    <a:gd name="T7" fmla="*/ 0 h 1"/>
                    <a:gd name="T8" fmla="*/ 0 60000 65536"/>
                    <a:gd name="T9" fmla="*/ 0 60000 65536"/>
                    <a:gd name="T10" fmla="*/ 0 60000 65536"/>
                    <a:gd name="T11" fmla="*/ 0 60000 65536"/>
                    <a:gd name="T12" fmla="*/ 0 w 2"/>
                    <a:gd name="T13" fmla="*/ 0 h 1"/>
                    <a:gd name="T14" fmla="*/ 2 w 2"/>
                    <a:gd name="T15" fmla="*/ 1 h 1"/>
                  </a:gdLst>
                  <a:ahLst/>
                  <a:cxnLst>
                    <a:cxn ang="T8">
                      <a:pos x="T0" y="T1"/>
                    </a:cxn>
                    <a:cxn ang="T9">
                      <a:pos x="T2" y="T3"/>
                    </a:cxn>
                    <a:cxn ang="T10">
                      <a:pos x="T4" y="T5"/>
                    </a:cxn>
                    <a:cxn ang="T11">
                      <a:pos x="T6" y="T7"/>
                    </a:cxn>
                  </a:cxnLst>
                  <a:rect l="T12" t="T13" r="T14" b="T15"/>
                  <a:pathLst>
                    <a:path w="2" h="1">
                      <a:moveTo>
                        <a:pt x="0" y="0"/>
                      </a:moveTo>
                      <a:lnTo>
                        <a:pt x="0" y="0"/>
                      </a:lnTo>
                    </a:path>
                  </a:pathLst>
                </a:custGeom>
                <a:noFill/>
                <a:ln w="3175">
                  <a:solidFill>
                    <a:schemeClr val="bg1"/>
                  </a:solidFill>
                  <a:round/>
                  <a:headEnd/>
                  <a:tailEnd/>
                </a:ln>
              </p:spPr>
              <p:txBody>
                <a:bodyPr/>
                <a:lstStyle/>
                <a:p>
                  <a:pPr algn="ctr"/>
                  <a:endParaRPr lang="en-US">
                    <a:solidFill>
                      <a:srgbClr val="0070C0"/>
                    </a:solidFill>
                  </a:endParaRPr>
                </a:p>
              </p:txBody>
            </p:sp>
            <p:sp>
              <p:nvSpPr>
                <p:cNvPr id="115" name="Freeform 631"/>
                <p:cNvSpPr>
                  <a:spLocks/>
                </p:cNvSpPr>
                <p:nvPr/>
              </p:nvSpPr>
              <p:spPr bwMode="auto">
                <a:xfrm>
                  <a:off x="581" y="772"/>
                  <a:ext cx="1" cy="1"/>
                </a:xfrm>
                <a:custGeom>
                  <a:avLst/>
                  <a:gdLst>
                    <a:gd name="T0" fmla="*/ 0 w 1"/>
                    <a:gd name="T1" fmla="*/ 0 h 1"/>
                    <a:gd name="T2" fmla="*/ 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lnTo>
                        <a:pt x="0" y="0"/>
                      </a:lnTo>
                    </a:path>
                  </a:pathLst>
                </a:custGeom>
                <a:noFill/>
                <a:ln w="3175">
                  <a:solidFill>
                    <a:schemeClr val="bg1"/>
                  </a:solidFill>
                  <a:round/>
                  <a:headEnd/>
                  <a:tailEnd/>
                </a:ln>
              </p:spPr>
              <p:txBody>
                <a:bodyPr/>
                <a:lstStyle/>
                <a:p>
                  <a:pPr algn="ctr"/>
                  <a:endParaRPr lang="en-US">
                    <a:solidFill>
                      <a:srgbClr val="0070C0"/>
                    </a:solidFill>
                  </a:endParaRPr>
                </a:p>
              </p:txBody>
            </p:sp>
          </p:grpSp>
        </p:grpSp>
        <p:pic>
          <p:nvPicPr>
            <p:cNvPr id="104" name="Picture 8" descr="Eshield_rv.eps"/>
            <p:cNvPicPr>
              <a:picLocks noChangeAspect="1"/>
            </p:cNvPicPr>
            <p:nvPr/>
          </p:nvPicPr>
          <p:blipFill>
            <a:blip r:embed="rId4" cstate="print"/>
            <a:srcRect t="19817"/>
            <a:stretch>
              <a:fillRect/>
            </a:stretch>
          </p:blipFill>
          <p:spPr bwMode="auto">
            <a:xfrm>
              <a:off x="325970" y="161924"/>
              <a:ext cx="512230" cy="553581"/>
            </a:xfrm>
            <a:prstGeom prst="rect">
              <a:avLst/>
            </a:prstGeom>
            <a:noFill/>
            <a:ln w="9525">
              <a:noFill/>
              <a:miter lim="800000"/>
              <a:headEnd/>
              <a:tailEnd/>
            </a:ln>
          </p:spPr>
        </p:pic>
      </p:grpSp>
      <p:pic>
        <p:nvPicPr>
          <p:cNvPr id="5" name="Picture 4">
            <a:extLst>
              <a:ext uri="{FF2B5EF4-FFF2-40B4-BE49-F238E27FC236}">
                <a16:creationId xmlns:a16="http://schemas.microsoft.com/office/drawing/2014/main" id="{AD5CBE0D-18D3-2447-98A5-0B3814BEC02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68758" y="4216231"/>
            <a:ext cx="2006921" cy="1950727"/>
          </a:xfrm>
          <a:prstGeom prst="rect">
            <a:avLst/>
          </a:prstGeom>
          <a:ln>
            <a:solidFill>
              <a:schemeClr val="tx1"/>
            </a:solidFill>
          </a:ln>
        </p:spPr>
      </p:pic>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66800" y="4216231"/>
            <a:ext cx="1393376" cy="1950727"/>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3600" b="1" dirty="0"/>
              <a:t>BACKGROUND</a:t>
            </a:r>
            <a:endParaRPr lang="en-US" sz="3600" dirty="0"/>
          </a:p>
        </p:txBody>
      </p:sp>
      <p:sp>
        <p:nvSpPr>
          <p:cNvPr id="6151" name="Content Placeholder 4"/>
          <p:cNvSpPr>
            <a:spLocks noGrp="1"/>
          </p:cNvSpPr>
          <p:nvPr>
            <p:ph idx="1"/>
          </p:nvPr>
        </p:nvSpPr>
        <p:spPr>
          <a:xfrm>
            <a:off x="457200" y="1524000"/>
            <a:ext cx="8305800" cy="4495800"/>
          </a:xfrm>
          <a:ln>
            <a:solidFill>
              <a:schemeClr val="accent1"/>
            </a:solidFill>
            <a:miter lim="800000"/>
            <a:headEnd/>
            <a:tailEnd/>
          </a:ln>
        </p:spPr>
        <p:txBody>
          <a:bodyPr/>
          <a:lstStyle/>
          <a:p>
            <a:pPr marL="0" indent="0">
              <a:buNone/>
            </a:pPr>
            <a:r>
              <a:rPr lang="en-US" altLang="en-US" sz="1800" dirty="0"/>
              <a:t>1- </a:t>
            </a:r>
            <a:r>
              <a:rPr lang="en-US" sz="1800" dirty="0"/>
              <a:t>Coronary physiology assessments have been shown by multiple trials to add clinical value in detecting significant coronary artery disease and predicting cardiovascular outcomes. </a:t>
            </a:r>
            <a:endParaRPr lang="en-US" altLang="en-US" sz="1800" dirty="0"/>
          </a:p>
          <a:p>
            <a:pPr marL="0" indent="0">
              <a:buNone/>
            </a:pPr>
            <a:r>
              <a:rPr lang="en-US" altLang="en-US" sz="1800" dirty="0"/>
              <a:t>2- </a:t>
            </a:r>
            <a:r>
              <a:rPr lang="en-US" sz="1800" dirty="0"/>
              <a:t>FFR obtained during invasive coronary angiography (ICA) has become the new reference standard for hemodynamic significance detection. </a:t>
            </a:r>
            <a:endParaRPr lang="en-US" altLang="en-US" sz="1800" dirty="0"/>
          </a:p>
          <a:p>
            <a:pPr marL="0" indent="0">
              <a:buNone/>
            </a:pPr>
            <a:r>
              <a:rPr lang="en-US" altLang="en-US" sz="1800" dirty="0"/>
              <a:t>3- </a:t>
            </a:r>
            <a:r>
              <a:rPr lang="en-US" sz="1800" dirty="0"/>
              <a:t> Absolute MBF quantification by means of dynamic PET has high diagnostic and prognostic values.</a:t>
            </a:r>
            <a:endParaRPr lang="en-US" altLang="en-US" sz="1800" dirty="0"/>
          </a:p>
          <a:p>
            <a:pPr marL="0" indent="0">
              <a:buNone/>
            </a:pPr>
            <a:r>
              <a:rPr lang="en-US" altLang="en-US" sz="1800" dirty="0"/>
              <a:t>4- </a:t>
            </a:r>
            <a:r>
              <a:rPr lang="en-US" sz="1800" dirty="0"/>
              <a:t>FFR is an invasive measure and as such cannot be applied broadly.</a:t>
            </a:r>
            <a:endParaRPr lang="en-US" altLang="en-US" sz="1800" dirty="0"/>
          </a:p>
          <a:p>
            <a:pPr marL="0" indent="0">
              <a:buNone/>
            </a:pPr>
            <a:r>
              <a:rPr lang="en-US" altLang="en-US" sz="1800" dirty="0"/>
              <a:t>5- </a:t>
            </a:r>
            <a:r>
              <a:rPr lang="en-US" sz="1800" dirty="0"/>
              <a:t>MBF quantification is commonly performed on standard vascular territories intermixing normal flow from normal regions with abnormal flow from abnormal regions and consequently limiting its diagnostic power. </a:t>
            </a:r>
          </a:p>
          <a:p>
            <a:pPr marL="0" indent="0">
              <a:buNone/>
            </a:pPr>
            <a:r>
              <a:rPr lang="en-US" sz="1800" dirty="0"/>
              <a:t>6- </a:t>
            </a:r>
            <a:r>
              <a:rPr lang="en-US" sz="1800" b="1" dirty="0"/>
              <a:t>Objective: </a:t>
            </a:r>
            <a:r>
              <a:rPr lang="en-US" sz="1800" dirty="0"/>
              <a:t>to provide physicians with reliable software tools for the non-invasive assessment of lesion-specific physiological significance for the entire coronary tree by combining PET-derived absolute flow data and CTA-derived anatomy and coronary centerlines.</a:t>
            </a:r>
          </a:p>
          <a:p>
            <a:pPr marL="0" indent="0">
              <a:buNone/>
            </a:pPr>
            <a:endParaRPr lang="en-US" altLang="en-US" sz="1800" dirty="0"/>
          </a:p>
          <a:p>
            <a:pPr marL="514350" indent="-514350">
              <a:buFont typeface="Times New Roman" pitchFamily="18" charset="0"/>
              <a:buAutoNum type="alphaUcPeriod"/>
            </a:pPr>
            <a:endParaRPr lang="en-US" altLang="en-US" sz="1800" dirty="0"/>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1800" b="1" dirty="0"/>
              <a:t>Methods 1 – Study flow chart detailing patient enrollment in US and South Korea</a:t>
            </a:r>
            <a:endParaRPr lang="en-US" sz="1800" dirty="0"/>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pic>
        <p:nvPicPr>
          <p:cNvPr id="12" name="Content Placeholder 3"/>
          <p:cNvPicPr>
            <a:picLocks noChangeAspect="1"/>
          </p:cNvPicPr>
          <p:nvPr/>
        </p:nvPicPr>
        <p:blipFill rotWithShape="1">
          <a:blip r:embed="rId4">
            <a:extLst>
              <a:ext uri="{28A0092B-C50C-407E-A947-70E740481C1C}">
                <a14:useLocalDpi xmlns:a14="http://schemas.microsoft.com/office/drawing/2010/main" val="0"/>
              </a:ext>
            </a:extLst>
          </a:blip>
          <a:srcRect l="20245" t="58640"/>
          <a:stretch/>
        </p:blipFill>
        <p:spPr bwMode="auto">
          <a:xfrm>
            <a:off x="5105400" y="2057400"/>
            <a:ext cx="3733800" cy="3108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Content Placeholder 12"/>
          <p:cNvPicPr>
            <a:picLocks noGrp="1" noChangeAspect="1"/>
          </p:cNvPicPr>
          <p:nvPr>
            <p:ph idx="1"/>
          </p:nvPr>
        </p:nvPicPr>
        <p:blipFill rotWithShape="1">
          <a:blip r:embed="rId5">
            <a:extLst>
              <a:ext uri="{28A0092B-C50C-407E-A947-70E740481C1C}">
                <a14:useLocalDpi xmlns:a14="http://schemas.microsoft.com/office/drawing/2010/main" val="0"/>
              </a:ext>
            </a:extLst>
          </a:blip>
          <a:srcRect t="1" b="40373"/>
          <a:stretch/>
        </p:blipFill>
        <p:spPr>
          <a:xfrm>
            <a:off x="228600" y="1524000"/>
            <a:ext cx="5008608" cy="4795832"/>
          </a:xfrm>
          <a:prstGeom prst="rect">
            <a:avLst/>
          </a:prstGeom>
          <a:ln>
            <a:noFill/>
          </a:ln>
        </p:spPr>
      </p:pic>
    </p:spTree>
    <p:extLst>
      <p:ext uri="{BB962C8B-B14F-4D97-AF65-F5344CB8AC3E}">
        <p14:creationId xmlns:p14="http://schemas.microsoft.com/office/powerpoint/2010/main" val="37866964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90600"/>
            <a:ext cx="8229600" cy="566737"/>
          </a:xfrm>
        </p:spPr>
        <p:txBody>
          <a:bodyPr/>
          <a:lstStyle/>
          <a:p>
            <a:pPr>
              <a:defRPr/>
            </a:pPr>
            <a:r>
              <a:rPr lang="en-US" sz="1800" b="1" dirty="0"/>
              <a:t>Methods 2- . </a:t>
            </a:r>
            <a:r>
              <a:rPr lang="en-US" sz="1800" dirty="0"/>
              <a:t>Imaging data and functional assessments collected per patient in the DEMYSTIFY study. </a:t>
            </a:r>
            <a:br>
              <a:rPr lang="en-US" sz="1800" dirty="0"/>
            </a:br>
            <a:endParaRPr lang="en-US" sz="1800" dirty="0"/>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pic>
        <p:nvPicPr>
          <p:cNvPr id="12" name="Content Placeholder 11"/>
          <p:cNvPicPr>
            <a:picLocks noGrp="1"/>
          </p:cNvPicPr>
          <p:nvPr>
            <p:ph idx="1"/>
          </p:nvPr>
        </p:nvPicPr>
        <p:blipFill>
          <a:blip r:embed="rId4">
            <a:extLst>
              <a:ext uri="{28A0092B-C50C-407E-A947-70E740481C1C}">
                <a14:useLocalDpi xmlns:a14="http://schemas.microsoft.com/office/drawing/2010/main" val="0"/>
              </a:ext>
            </a:extLst>
          </a:blip>
          <a:stretch>
            <a:fillRect/>
          </a:stretch>
        </p:blipFill>
        <p:spPr>
          <a:xfrm>
            <a:off x="641021" y="1563687"/>
            <a:ext cx="7938157" cy="4379913"/>
          </a:xfrm>
          <a:prstGeom prst="rect">
            <a:avLst/>
          </a:prstGeom>
        </p:spPr>
      </p:pic>
    </p:spTree>
    <p:extLst>
      <p:ext uri="{BB962C8B-B14F-4D97-AF65-F5344CB8AC3E}">
        <p14:creationId xmlns:p14="http://schemas.microsoft.com/office/powerpoint/2010/main" val="2186451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2000" b="1" dirty="0"/>
              <a:t>Methods 3 - Image Processing, Fusion Procedure and 3D Modeling. </a:t>
            </a:r>
            <a:endParaRPr lang="en-US" sz="2000" dirty="0"/>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pic>
        <p:nvPicPr>
          <p:cNvPr id="9" name="Content Placeholder 3"/>
          <p:cNvPicPr>
            <a:picLocks noGrp="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1066800" y="1612011"/>
            <a:ext cx="6629400" cy="3340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457200" y="4953000"/>
            <a:ext cx="8266072" cy="1323439"/>
          </a:xfrm>
          <a:prstGeom prst="rect">
            <a:avLst/>
          </a:prstGeom>
          <a:noFill/>
        </p:spPr>
        <p:txBody>
          <a:bodyPr wrap="square" rtlCol="0">
            <a:spAutoFit/>
          </a:bodyPr>
          <a:lstStyle/>
          <a:p>
            <a:r>
              <a:rPr lang="en-US" sz="1000" dirty="0"/>
              <a:t>A) Coronary computed tomography angiography (CTA)-derived anatomy in terms of biventricular myocardium and coronary centerlines; B) Standard MPI quantification include polar maps of relative perfusion assessment, polar maps of rest/stress myocardial blood flow (MBF) [mL/min/g] and myocardial flow reserve (MFR) on standard vascular territories; C) Fusion display showing the CTA-derived anatomy superimposed to the MPI; D) identification of volumes of interest along the specific 3-dimensional trajectories of coronary arteries. Creation of column of contiguous volumetric elements within the CTA-derived myocardium along each vessel; E) 3-dimensional display of CTA-derived anatomy with the coronary centerlines color-coded with the computed vessel-specific hyperemic MBF; F) 2-dimensional plot of vessel-specific quantification of the left anterior descending artery (LAD) compared to normal ranges of MBF from base-to-apex. </a:t>
            </a:r>
          </a:p>
          <a:p>
            <a:endParaRPr lang="en-US" sz="1000" dirty="0"/>
          </a:p>
        </p:txBody>
      </p:sp>
    </p:spTree>
    <p:extLst>
      <p:ext uri="{BB962C8B-B14F-4D97-AF65-F5344CB8AC3E}">
        <p14:creationId xmlns:p14="http://schemas.microsoft.com/office/powerpoint/2010/main" val="11769607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2400" b="1" dirty="0"/>
              <a:t>CONCLUSIONS &amp; FUTURE DIRECTIONS</a:t>
            </a:r>
            <a:endParaRPr lang="en-US" sz="2400" dirty="0"/>
          </a:p>
        </p:txBody>
      </p:sp>
      <p:sp>
        <p:nvSpPr>
          <p:cNvPr id="6151" name="Content Placeholder 4"/>
          <p:cNvSpPr>
            <a:spLocks noGrp="1"/>
          </p:cNvSpPr>
          <p:nvPr>
            <p:ph idx="1"/>
          </p:nvPr>
        </p:nvSpPr>
        <p:spPr>
          <a:xfrm>
            <a:off x="457200" y="1524000"/>
            <a:ext cx="8305800" cy="4379913"/>
          </a:xfrm>
          <a:ln>
            <a:solidFill>
              <a:schemeClr val="accent1"/>
            </a:solidFill>
            <a:miter lim="800000"/>
            <a:headEnd/>
            <a:tailEnd/>
          </a:ln>
        </p:spPr>
        <p:txBody>
          <a:bodyPr/>
          <a:lstStyle/>
          <a:p>
            <a:pPr marL="0" indent="0">
              <a:buNone/>
            </a:pPr>
            <a:r>
              <a:rPr lang="en-US" altLang="en-US" sz="1800" dirty="0"/>
              <a:t>1- </a:t>
            </a:r>
            <a:r>
              <a:rPr lang="en-US" sz="1800" dirty="0"/>
              <a:t>PET flow measurements have been developed by others, but their single modality approaches are not lesion-specific, which is the main innovation of our fused dPET/CTA non-invasive approach. </a:t>
            </a:r>
            <a:endParaRPr lang="en-US" altLang="en-US" sz="1800" dirty="0"/>
          </a:p>
          <a:p>
            <a:pPr marL="0" indent="0">
              <a:buNone/>
            </a:pPr>
            <a:r>
              <a:rPr lang="en-US" altLang="en-US" sz="1800" dirty="0"/>
              <a:t>2- </a:t>
            </a:r>
            <a:r>
              <a:rPr lang="en-US" sz="1800" dirty="0"/>
              <a:t>We anticipate that this project will develop a non-invasive method to localize physiologically significant coronary lesions suitable for revascularization anywhere in the coronary tree. </a:t>
            </a:r>
            <a:endParaRPr lang="en-US" altLang="en-US" sz="1800" dirty="0"/>
          </a:p>
          <a:p>
            <a:pPr marL="0" indent="0">
              <a:buNone/>
            </a:pPr>
            <a:r>
              <a:rPr lang="en-US" altLang="en-US" sz="1800" dirty="0"/>
              <a:t>3- </a:t>
            </a:r>
            <a:r>
              <a:rPr lang="en-US" sz="1800" dirty="0"/>
              <a:t>We anticipate that our lesion-specific approach will be significantly more diagnostically accurate compared to a) the traditional database relative perfusion quantification and b) absolute MBF assessment that relies on generic vascular territories that will likely mix normal and abnormal vascular areas reducing the accuracy of the flow measurements. </a:t>
            </a:r>
            <a:endParaRPr lang="en-US" altLang="en-US" sz="1800" dirty="0"/>
          </a:p>
          <a:p>
            <a:pPr marL="0" indent="0">
              <a:buNone/>
            </a:pPr>
            <a:r>
              <a:rPr lang="en-US" altLang="en-US" sz="1800" dirty="0"/>
              <a:t>4- Our main direction following the proposed dPET/CTA MBF methodology development and collection of the 108 complete dPET, CTA, and ICA patients’ imagery and required measurements is to prospectively validate the technique. </a:t>
            </a:r>
          </a:p>
          <a:p>
            <a:pPr marL="514350" indent="-514350">
              <a:buFont typeface="Times New Roman" pitchFamily="18" charset="0"/>
              <a:buAutoNum type="alphaUcPeriod"/>
            </a:pPr>
            <a:endParaRPr lang="en-US" altLang="en-US" sz="1800" dirty="0"/>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Tree>
    <p:extLst>
      <p:ext uri="{BB962C8B-B14F-4D97-AF65-F5344CB8AC3E}">
        <p14:creationId xmlns:p14="http://schemas.microsoft.com/office/powerpoint/2010/main" val="254565986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S_NET" val="4.0.30319.2045"/>
  <p:tag name="AS_OS" val="Microsoft Windows NT 6.1.7601 Service Pack 1"/>
  <p:tag name="AS_RELEASE_DATE" val="2011.04.04"/>
  <p:tag name="AS_VERSION" val="5.1.0.0"/>
  <p:tag name="AS_TITLE" val="Aspose.Slides for .NET"/>
</p:tagLst>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Times New Roman"/>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203</TotalTime>
  <Words>758</Words>
  <Application>Microsoft Office PowerPoint</Application>
  <PresentationFormat>On-screen Show (4:3)</PresentationFormat>
  <Paragraphs>31</Paragraphs>
  <Slides>6</Slides>
  <Notes>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6</vt:i4>
      </vt:variant>
    </vt:vector>
  </HeadingPairs>
  <TitlesOfParts>
    <vt:vector size="15" baseType="lpstr">
      <vt:lpstr>ＭＳ Ｐゴシック</vt:lpstr>
      <vt:lpstr>Arial</vt:lpstr>
      <vt:lpstr>Arial Narrow</vt:lpstr>
      <vt:lpstr>Calibri</vt:lpstr>
      <vt:lpstr>SsykbnAdvPTimes</vt:lpstr>
      <vt:lpstr>Times New Roman</vt:lpstr>
      <vt:lpstr>2_Office Theme</vt:lpstr>
      <vt:lpstr>Custom Design</vt:lpstr>
      <vt:lpstr>1_Custom Design</vt:lpstr>
      <vt:lpstr>Rationale and Design of the Quantification of Myocardial Blood Flow using Dynamic PET/CTA Fused Imagery (DEMYSTIFY) to Determine Physiological Significance of Specific Coronary Lesions </vt:lpstr>
      <vt:lpstr>BACKGROUND</vt:lpstr>
      <vt:lpstr>Methods 1 – Study flow chart detailing patient enrollment in US and South Korea</vt:lpstr>
      <vt:lpstr>Methods 2- . Imaging data and functional assessments collected per patient in the DEMYSTIFY study.  </vt:lpstr>
      <vt:lpstr>Methods 3 - Image Processing, Fusion Procedure and 3D Modeling. </vt:lpstr>
      <vt:lpstr>CONCLUSIONS &amp; FUTURE DIRECTIONS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Holly Auten</dc:creator>
  <cp:lastModifiedBy>Garcia, Ernest V</cp:lastModifiedBy>
  <cp:revision>119</cp:revision>
  <dcterms:created xsi:type="dcterms:W3CDTF">2011-04-18T21:44:13Z</dcterms:created>
  <dcterms:modified xsi:type="dcterms:W3CDTF">2020-01-13T13:46:51Z</dcterms:modified>
</cp:coreProperties>
</file>