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2394" y="45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w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03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06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718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8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50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903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4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986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63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6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81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CF677-C864-4342-8594-44E0F23BA3B8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B7E62-9B07-45F2-9472-C24572BE3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91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5878176"/>
              </p:ext>
            </p:extLst>
          </p:nvPr>
        </p:nvGraphicFramePr>
        <p:xfrm>
          <a:off x="152400" y="-104775"/>
          <a:ext cx="3287713" cy="322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2" name="Prism 8" r:id="rId3" imgW="3759457" imgH="3692659" progId="Prism8.Document">
                  <p:embed/>
                </p:oleObj>
              </mc:Choice>
              <mc:Fallback>
                <p:oleObj name="Prism 8" r:id="rId3" imgW="3759457" imgH="369265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-104775"/>
                        <a:ext cx="3287713" cy="322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077060"/>
              </p:ext>
            </p:extLst>
          </p:nvPr>
        </p:nvGraphicFramePr>
        <p:xfrm>
          <a:off x="3408363" y="-80963"/>
          <a:ext cx="3587750" cy="32194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" name="Prism 8" r:id="rId5" imgW="3758040" imgH="3371040" progId="Prism8.Document">
                  <p:embed/>
                </p:oleObj>
              </mc:Choice>
              <mc:Fallback>
                <p:oleObj name="Prism 8" r:id="rId5" imgW="3758040" imgH="337104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08363" y="-80963"/>
                        <a:ext cx="3587750" cy="32194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9227220"/>
              </p:ext>
            </p:extLst>
          </p:nvPr>
        </p:nvGraphicFramePr>
        <p:xfrm>
          <a:off x="-14288" y="2890838"/>
          <a:ext cx="3854451" cy="323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4" name="Prism 8" r:id="rId7" imgW="3735000" imgH="3133080" progId="Prism8.Document">
                  <p:embed/>
                </p:oleObj>
              </mc:Choice>
              <mc:Fallback>
                <p:oleObj name="Prism 8" r:id="rId7" imgW="3735000" imgH="313308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14288" y="2890838"/>
                        <a:ext cx="3854451" cy="3232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1022730"/>
              </p:ext>
            </p:extLst>
          </p:nvPr>
        </p:nvGraphicFramePr>
        <p:xfrm>
          <a:off x="3355975" y="2900363"/>
          <a:ext cx="3838575" cy="318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5" name="Prism 8" r:id="rId9" imgW="3736768" imgH="3098045" progId="Prism8.Document">
                  <p:embed/>
                </p:oleObj>
              </mc:Choice>
              <mc:Fallback>
                <p:oleObj name="Prism 8" r:id="rId9" imgW="3736768" imgH="309804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355975" y="2900363"/>
                        <a:ext cx="3838575" cy="3182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8170461"/>
              </p:ext>
            </p:extLst>
          </p:nvPr>
        </p:nvGraphicFramePr>
        <p:xfrm>
          <a:off x="-1588" y="6024563"/>
          <a:ext cx="3648076" cy="305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Prism 8" r:id="rId11" imgW="3739680" imgH="3128760" progId="Prism8.Document">
                  <p:embed/>
                </p:oleObj>
              </mc:Choice>
              <mc:Fallback>
                <p:oleObj name="Prism 8" r:id="rId11" imgW="3739680" imgH="312876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-1588" y="6024563"/>
                        <a:ext cx="3648076" cy="3051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822392"/>
              </p:ext>
            </p:extLst>
          </p:nvPr>
        </p:nvGraphicFramePr>
        <p:xfrm>
          <a:off x="3338885" y="6005298"/>
          <a:ext cx="3860567" cy="3181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Prism 8" r:id="rId13" imgW="3741450" imgH="3084359" progId="Prism8.Document">
                  <p:embed/>
                </p:oleObj>
              </mc:Choice>
              <mc:Fallback>
                <p:oleObj name="Prism 8" r:id="rId13" imgW="3741450" imgH="3084359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338885" y="6005298"/>
                        <a:ext cx="3860567" cy="31810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-57876" y="-79530"/>
            <a:ext cx="433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</a:t>
            </a:r>
            <a:endParaRPr lang="en-US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68291" y="-107390"/>
            <a:ext cx="4427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D</a:t>
            </a:r>
            <a:endParaRPr lang="en-US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-31892" y="2797353"/>
            <a:ext cx="41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</a:t>
            </a:r>
            <a:endParaRPr 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71125" y="2769493"/>
            <a:ext cx="385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34726" y="5915784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</a:t>
            </a:r>
            <a:endParaRPr 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368291" y="5887924"/>
            <a:ext cx="3738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endParaRPr lang="en-US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624019" y="-528944"/>
            <a:ext cx="4372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Supplemental Figure SF2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47186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</TotalTime>
  <Words>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8</vt:lpstr>
      <vt:lpstr>PowerPoint Presentation</vt:lpstr>
    </vt:vector>
  </TitlesOfParts>
  <Company>M.D. Anderson Cancer Center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Yang,Richard K</dc:creator>
  <cp:lastModifiedBy>Yang,Richard K</cp:lastModifiedBy>
  <cp:revision>22</cp:revision>
  <dcterms:created xsi:type="dcterms:W3CDTF">2019-11-22T22:30:40Z</dcterms:created>
  <dcterms:modified xsi:type="dcterms:W3CDTF">2020-02-26T23:55:25Z</dcterms:modified>
</cp:coreProperties>
</file>