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444" y="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14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967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44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9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792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151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19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39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21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503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140FE-4588-4A4E-B6A6-925B33A29421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77367-7A4A-443A-948A-6D54DEBEC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68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901738"/>
              </p:ext>
            </p:extLst>
          </p:nvPr>
        </p:nvGraphicFramePr>
        <p:xfrm>
          <a:off x="1022220" y="1"/>
          <a:ext cx="11069747" cy="6783975"/>
        </p:xfrm>
        <a:graphic>
          <a:graphicData uri="http://schemas.openxmlformats.org/drawingml/2006/table">
            <a:tbl>
              <a:tblPr/>
              <a:tblGrid>
                <a:gridCol w="1308447"/>
                <a:gridCol w="869819"/>
                <a:gridCol w="1204364"/>
                <a:gridCol w="869819"/>
                <a:gridCol w="1204364"/>
                <a:gridCol w="1308447"/>
                <a:gridCol w="869819"/>
                <a:gridCol w="1204364"/>
                <a:gridCol w="1025940"/>
                <a:gridCol w="1204364"/>
              </a:tblGrid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RFS Group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RFS Group 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 Group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 Group 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KIR2DL4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C9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0.03641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CA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E0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KIR2DL4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6BC6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0.04922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DB6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7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KIR3DL1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8CB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0.04224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AC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C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KIR3DL1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BF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0.05613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0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A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KIR3DX1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D6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0.39192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B1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KIR3DX1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D1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0.37676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DFB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KLRA1P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0.90105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DA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KLRA1P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0.48407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A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KLRB1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B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0.02095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D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C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C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KLRB1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0.05582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F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KLRC1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F2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A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KLRC1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8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85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KLRC2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0.29704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KLRC2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0.04713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3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KLRC3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A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0.08375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7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KLRC3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6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0.04448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AF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C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KLRC4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0.31175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A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KLRC4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B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0.13866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KLRD1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6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0.10762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A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KLRD1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EE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0.05191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A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KLRF1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3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0.23246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KLRF1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6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0.46212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KLRG1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9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8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C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KLRG1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E7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0.02722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596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KLRK1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D4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0.55572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E5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KLRK1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1BA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0.28990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693082"/>
              </p:ext>
            </p:extLst>
          </p:nvPr>
        </p:nvGraphicFramePr>
        <p:xfrm>
          <a:off x="272395" y="820957"/>
          <a:ext cx="457200" cy="2533650"/>
        </p:xfrm>
        <a:graphic>
          <a:graphicData uri="http://schemas.openxmlformats.org/drawingml/2006/table">
            <a:tbl>
              <a:tblPr/>
              <a:tblGrid>
                <a:gridCol w="4572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BF73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F96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DFB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D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04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-21518" y="84906"/>
            <a:ext cx="1045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Hazard Ratio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-21518" y="3506432"/>
            <a:ext cx="11495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p-value</a:t>
            </a:r>
            <a:endParaRPr lang="en-US" sz="2000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626441"/>
              </p:ext>
            </p:extLst>
          </p:nvPr>
        </p:nvGraphicFramePr>
        <p:xfrm>
          <a:off x="245199" y="3906542"/>
          <a:ext cx="511591" cy="2866552"/>
        </p:xfrm>
        <a:graphic>
          <a:graphicData uri="http://schemas.openxmlformats.org/drawingml/2006/table">
            <a:tbl>
              <a:tblPr/>
              <a:tblGrid>
                <a:gridCol w="511591"/>
              </a:tblGrid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0F8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2F2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4EC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5E5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B7DF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9D9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AD2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8CCC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7EC6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7C3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72C1"/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71C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719873" y="-584775"/>
            <a:ext cx="4372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Supplemental Figure SF8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11931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181</Words>
  <Application>Microsoft Office PowerPoint</Application>
  <PresentationFormat>Widescreen</PresentationFormat>
  <Paragraphs>172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M.D. Anderson Cancer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Yang,Richard K</dc:creator>
  <cp:lastModifiedBy>Yang,Richard K</cp:lastModifiedBy>
  <cp:revision>6</cp:revision>
  <dcterms:created xsi:type="dcterms:W3CDTF">2019-06-06T19:07:16Z</dcterms:created>
  <dcterms:modified xsi:type="dcterms:W3CDTF">2020-02-27T00:00:42Z</dcterms:modified>
</cp:coreProperties>
</file>