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C415-0E93-4422-9734-1479FA94DA8B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4FD52-9C00-4553-901E-7F73A822C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405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C415-0E93-4422-9734-1479FA94DA8B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4FD52-9C00-4553-901E-7F73A822C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263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C415-0E93-4422-9734-1479FA94DA8B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4FD52-9C00-4553-901E-7F73A822C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865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C415-0E93-4422-9734-1479FA94DA8B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4FD52-9C00-4553-901E-7F73A822C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989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C415-0E93-4422-9734-1479FA94DA8B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4FD52-9C00-4553-901E-7F73A822C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89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C415-0E93-4422-9734-1479FA94DA8B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4FD52-9C00-4553-901E-7F73A822C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09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C415-0E93-4422-9734-1479FA94DA8B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4FD52-9C00-4553-901E-7F73A822C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3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C415-0E93-4422-9734-1479FA94DA8B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4FD52-9C00-4553-901E-7F73A822C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703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C415-0E93-4422-9734-1479FA94DA8B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4FD52-9C00-4553-901E-7F73A822C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66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C415-0E93-4422-9734-1479FA94DA8B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4FD52-9C00-4553-901E-7F73A822C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17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C415-0E93-4422-9734-1479FA94DA8B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4FD52-9C00-4553-901E-7F73A822C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46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1C415-0E93-4422-9734-1479FA94DA8B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4FD52-9C00-4553-901E-7F73A822C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794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81" y="2667000"/>
            <a:ext cx="3511419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55626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304800"/>
            <a:ext cx="807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Circulating Proteomic Signature for Detection of Biomarkers in Bladder Cancer Patients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Taoufik</a:t>
            </a:r>
            <a:r>
              <a:rPr lang="en-US" dirty="0" smtClean="0"/>
              <a:t> </a:t>
            </a:r>
            <a:r>
              <a:rPr lang="en-US" dirty="0" err="1" smtClean="0"/>
              <a:t>Nedjadi</a:t>
            </a:r>
            <a:r>
              <a:rPr lang="en-US" dirty="0" smtClean="0"/>
              <a:t>, </a:t>
            </a:r>
            <a:r>
              <a:rPr lang="en-US" dirty="0" err="1"/>
              <a:t>Hicham</a:t>
            </a:r>
            <a:r>
              <a:rPr lang="en-US" dirty="0"/>
              <a:t> </a:t>
            </a:r>
            <a:r>
              <a:rPr lang="en-US" dirty="0" err="1" smtClean="0"/>
              <a:t>Benabdelkamal</a:t>
            </a:r>
            <a:r>
              <a:rPr lang="en-US" dirty="0" smtClean="0"/>
              <a:t>, </a:t>
            </a:r>
            <a:r>
              <a:rPr lang="en-US" dirty="0"/>
              <a:t>Nada </a:t>
            </a:r>
            <a:r>
              <a:rPr lang="en-US" dirty="0" err="1" smtClean="0"/>
              <a:t>Albarakati</a:t>
            </a:r>
            <a:r>
              <a:rPr lang="en-US" dirty="0" smtClean="0"/>
              <a:t>, </a:t>
            </a:r>
            <a:r>
              <a:rPr lang="en-US" dirty="0" err="1"/>
              <a:t>Afshan</a:t>
            </a:r>
            <a:r>
              <a:rPr lang="en-US" dirty="0"/>
              <a:t> </a:t>
            </a:r>
            <a:r>
              <a:rPr lang="en-US" dirty="0" err="1" smtClean="0"/>
              <a:t>Masood</a:t>
            </a:r>
            <a:r>
              <a:rPr lang="en-US" dirty="0" smtClean="0"/>
              <a:t>, </a:t>
            </a:r>
            <a:r>
              <a:rPr lang="en-US" dirty="0"/>
              <a:t>Ahmed </a:t>
            </a:r>
            <a:r>
              <a:rPr lang="en-US" dirty="0" smtClean="0"/>
              <a:t>Al-</a:t>
            </a:r>
            <a:r>
              <a:rPr lang="en-US" dirty="0" err="1" smtClean="0"/>
              <a:t>sayyad</a:t>
            </a:r>
            <a:r>
              <a:rPr lang="en-US" dirty="0" smtClean="0"/>
              <a:t>, </a:t>
            </a:r>
            <a:r>
              <a:rPr lang="en-US" dirty="0" err="1"/>
              <a:t>Assim</a:t>
            </a:r>
            <a:r>
              <a:rPr lang="en-US" dirty="0"/>
              <a:t> A. </a:t>
            </a:r>
            <a:r>
              <a:rPr lang="en-US" dirty="0" err="1" smtClean="0"/>
              <a:t>AlFadda</a:t>
            </a:r>
            <a:r>
              <a:rPr lang="en-US" dirty="0" smtClean="0"/>
              <a:t>, </a:t>
            </a:r>
            <a:r>
              <a:rPr lang="en-US" dirty="0"/>
              <a:t>Ibrahim O. </a:t>
            </a:r>
            <a:r>
              <a:rPr lang="en-US" dirty="0" err="1" smtClean="0"/>
              <a:t>alanazi</a:t>
            </a:r>
            <a:r>
              <a:rPr lang="en-US" dirty="0" smtClean="0"/>
              <a:t>, </a:t>
            </a:r>
            <a:r>
              <a:rPr lang="en-US" dirty="0"/>
              <a:t>Adel </a:t>
            </a:r>
            <a:r>
              <a:rPr lang="en-US" dirty="0" smtClean="0"/>
              <a:t>Al-</a:t>
            </a:r>
            <a:r>
              <a:rPr lang="en-US" dirty="0" err="1" smtClean="0"/>
              <a:t>Ammari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/>
              <a:t>Jaudah</a:t>
            </a:r>
            <a:r>
              <a:rPr lang="en-US" dirty="0"/>
              <a:t> </a:t>
            </a:r>
            <a:r>
              <a:rPr lang="en-US" dirty="0" smtClean="0"/>
              <a:t>Al-</a:t>
            </a:r>
            <a:r>
              <a:rPr lang="en-US" dirty="0" err="1" smtClean="0"/>
              <a:t>Maghrabi</a:t>
            </a:r>
            <a:endParaRPr lang="en-US" dirty="0"/>
          </a:p>
          <a:p>
            <a:endParaRPr lang="en-US" dirty="0"/>
          </a:p>
        </p:txBody>
      </p:sp>
      <p:pic>
        <p:nvPicPr>
          <p:cNvPr id="3" name="Picture 2"/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971800"/>
            <a:ext cx="3970421" cy="20116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9600" y="2438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43400" y="2438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49529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11546</TotalTime>
  <Words>46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TAOUFIK NEDJADI</dc:creator>
  <cp:lastModifiedBy>TAOUFIK NEDJADI</cp:lastModifiedBy>
  <cp:revision>8</cp:revision>
  <dcterms:created xsi:type="dcterms:W3CDTF">2019-01-06T11:36:36Z</dcterms:created>
  <dcterms:modified xsi:type="dcterms:W3CDTF">2020-05-13T09:43:00Z</dcterms:modified>
</cp:coreProperties>
</file>