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1644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022857-8A08-4EAB-9BB4-049AC4C80C8E}" type="datetimeFigureOut">
              <a:rPr lang="en-US" smtClean="0"/>
              <a:t>5/14/2020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2FBCA8-9CAD-4A92-92D9-C56AA5B79A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62698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022857-8A08-4EAB-9BB4-049AC4C80C8E}" type="datetimeFigureOut">
              <a:rPr lang="en-US" smtClean="0"/>
              <a:t>5/14/2020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2FBCA8-9CAD-4A92-92D9-C56AA5B79A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29629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022857-8A08-4EAB-9BB4-049AC4C80C8E}" type="datetimeFigureOut">
              <a:rPr lang="en-US" smtClean="0"/>
              <a:t>5/14/2020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2FBCA8-9CAD-4A92-92D9-C56AA5B79A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64895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022857-8A08-4EAB-9BB4-049AC4C80C8E}" type="datetimeFigureOut">
              <a:rPr lang="en-US" smtClean="0"/>
              <a:t>5/14/2020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2FBCA8-9CAD-4A92-92D9-C56AA5B79A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89249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022857-8A08-4EAB-9BB4-049AC4C80C8E}" type="datetimeFigureOut">
              <a:rPr lang="en-US" smtClean="0"/>
              <a:t>5/14/2020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2FBCA8-9CAD-4A92-92D9-C56AA5B79A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50155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022857-8A08-4EAB-9BB4-049AC4C80C8E}" type="datetimeFigureOut">
              <a:rPr lang="en-US" smtClean="0"/>
              <a:t>5/14/2020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2FBCA8-9CAD-4A92-92D9-C56AA5B79A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52618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022857-8A08-4EAB-9BB4-049AC4C80C8E}" type="datetimeFigureOut">
              <a:rPr lang="en-US" smtClean="0"/>
              <a:t>5/14/2020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2FBCA8-9CAD-4A92-92D9-C56AA5B79A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49345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022857-8A08-4EAB-9BB4-049AC4C80C8E}" type="datetimeFigureOut">
              <a:rPr lang="en-US" smtClean="0"/>
              <a:t>5/14/2020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2FBCA8-9CAD-4A92-92D9-C56AA5B79A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52605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022857-8A08-4EAB-9BB4-049AC4C80C8E}" type="datetimeFigureOut">
              <a:rPr lang="en-US" smtClean="0"/>
              <a:t>5/14/2020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2FBCA8-9CAD-4A92-92D9-C56AA5B79A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380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022857-8A08-4EAB-9BB4-049AC4C80C8E}" type="datetimeFigureOut">
              <a:rPr lang="en-US" smtClean="0"/>
              <a:t>5/14/2020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2FBCA8-9CAD-4A92-92D9-C56AA5B79A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95766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022857-8A08-4EAB-9BB4-049AC4C80C8E}" type="datetimeFigureOut">
              <a:rPr lang="en-US" smtClean="0"/>
              <a:t>5/14/2020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2FBCA8-9CAD-4A92-92D9-C56AA5B79A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46688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022857-8A08-4EAB-9BB4-049AC4C80C8E}" type="datetimeFigureOut">
              <a:rPr lang="en-US" smtClean="0"/>
              <a:t>5/14/2020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2FBCA8-9CAD-4A92-92D9-C56AA5B79A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92861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83133DE6-7E83-490C-85B0-667DE082753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1723" r="20179"/>
          <a:stretch/>
        </p:blipFill>
        <p:spPr>
          <a:xfrm>
            <a:off x="228600" y="2176046"/>
            <a:ext cx="2796621" cy="301752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4A12B501-97BB-4A51-A74F-D301E4BBEAF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2080" r="19823"/>
          <a:stretch/>
        </p:blipFill>
        <p:spPr>
          <a:xfrm>
            <a:off x="3200400" y="2187769"/>
            <a:ext cx="2796622" cy="301752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xmlns="" id="{0091F2F4-2878-444C-9746-1A2D37CFF0F2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2080" r="19823"/>
          <a:stretch/>
        </p:blipFill>
        <p:spPr>
          <a:xfrm>
            <a:off x="6248400" y="2176046"/>
            <a:ext cx="2796622" cy="301752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33400" y="2785646"/>
            <a:ext cx="177537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AUC: </a:t>
            </a:r>
            <a:r>
              <a:rPr lang="en-US" sz="1400" b="1" dirty="0" smtClean="0"/>
              <a:t>0.87, </a:t>
            </a:r>
            <a:r>
              <a:rPr lang="en-US" sz="1400" b="1" i="1" dirty="0" smtClean="0"/>
              <a:t>p=0.002</a:t>
            </a:r>
            <a:endParaRPr lang="en-US" sz="1400" b="1" i="1" dirty="0"/>
          </a:p>
        </p:txBody>
      </p:sp>
      <p:sp>
        <p:nvSpPr>
          <p:cNvPr id="8" name="TextBox 7"/>
          <p:cNvSpPr txBox="1"/>
          <p:nvPr/>
        </p:nvSpPr>
        <p:spPr>
          <a:xfrm>
            <a:off x="3512399" y="2778818"/>
            <a:ext cx="1828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AUC: </a:t>
            </a:r>
            <a:r>
              <a:rPr lang="en-US" sz="1400" b="1" dirty="0" smtClean="0"/>
              <a:t>0.68, </a:t>
            </a:r>
            <a:r>
              <a:rPr lang="en-US" sz="1400" b="1" i="1" dirty="0" smtClean="0"/>
              <a:t>p=0.39</a:t>
            </a:r>
            <a:endParaRPr lang="en-US" sz="1400" b="1" i="1" dirty="0"/>
          </a:p>
        </p:txBody>
      </p:sp>
      <p:sp>
        <p:nvSpPr>
          <p:cNvPr id="9" name="TextBox 8"/>
          <p:cNvSpPr txBox="1"/>
          <p:nvPr/>
        </p:nvSpPr>
        <p:spPr>
          <a:xfrm>
            <a:off x="6553200" y="2785646"/>
            <a:ext cx="1828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AUC: </a:t>
            </a:r>
            <a:r>
              <a:rPr lang="en-US" sz="1400" b="1" dirty="0" smtClean="0"/>
              <a:t>0.68, </a:t>
            </a:r>
            <a:r>
              <a:rPr lang="en-US" sz="1400" b="1" i="1" dirty="0" smtClean="0"/>
              <a:t>p= 0.45</a:t>
            </a:r>
            <a:endParaRPr lang="en-US" sz="1400" b="1" i="1" dirty="0"/>
          </a:p>
        </p:txBody>
      </p:sp>
      <p:sp>
        <p:nvSpPr>
          <p:cNvPr id="10" name="TextBox 9"/>
          <p:cNvSpPr txBox="1"/>
          <p:nvPr/>
        </p:nvSpPr>
        <p:spPr>
          <a:xfrm>
            <a:off x="225725" y="5802868"/>
            <a:ext cx="3048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Supplementary figure 5.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381000" y="1947446"/>
            <a:ext cx="5334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A</a:t>
            </a:r>
            <a:endParaRPr lang="en-US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3429000" y="1947446"/>
            <a:ext cx="5334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B</a:t>
            </a:r>
            <a:endParaRPr lang="en-US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6400800" y="1947446"/>
            <a:ext cx="5334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</a:t>
            </a:r>
            <a:endParaRPr lang="en-US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1143000" y="5147846"/>
            <a:ext cx="1828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err="1" smtClean="0"/>
              <a:t>Haptoglobin</a:t>
            </a:r>
            <a:endParaRPr lang="en-US" sz="1600" dirty="0"/>
          </a:p>
        </p:txBody>
      </p:sp>
      <p:sp>
        <p:nvSpPr>
          <p:cNvPr id="16" name="TextBox 15"/>
          <p:cNvSpPr txBox="1"/>
          <p:nvPr/>
        </p:nvSpPr>
        <p:spPr>
          <a:xfrm>
            <a:off x="4038600" y="5147846"/>
            <a:ext cx="1828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Component C6</a:t>
            </a:r>
            <a:endParaRPr lang="en-US" sz="1600" dirty="0"/>
          </a:p>
        </p:txBody>
      </p:sp>
      <p:sp>
        <p:nvSpPr>
          <p:cNvPr id="17" name="TextBox 16"/>
          <p:cNvSpPr txBox="1"/>
          <p:nvPr/>
        </p:nvSpPr>
        <p:spPr>
          <a:xfrm>
            <a:off x="7162800" y="5147846"/>
            <a:ext cx="1828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err="1" smtClean="0"/>
              <a:t>Ceruloplasmin</a:t>
            </a:r>
            <a:endParaRPr lang="en-US" sz="1600" dirty="0"/>
          </a:p>
        </p:txBody>
      </p:sp>
      <p:sp>
        <p:nvSpPr>
          <p:cNvPr id="18" name="TextBox 17"/>
          <p:cNvSpPr txBox="1"/>
          <p:nvPr/>
        </p:nvSpPr>
        <p:spPr>
          <a:xfrm>
            <a:off x="685800" y="304800"/>
            <a:ext cx="80772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Circulating Proteomic Signature for Detection of Biomarkers in Bladder Cancer Patients 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err="1" smtClean="0"/>
              <a:t>Taoufik</a:t>
            </a:r>
            <a:r>
              <a:rPr lang="en-US" dirty="0" smtClean="0"/>
              <a:t> </a:t>
            </a:r>
            <a:r>
              <a:rPr lang="en-US" dirty="0" err="1" smtClean="0"/>
              <a:t>Nedjadi</a:t>
            </a:r>
            <a:r>
              <a:rPr lang="en-US" dirty="0" smtClean="0"/>
              <a:t>, </a:t>
            </a:r>
            <a:r>
              <a:rPr lang="en-US" dirty="0" err="1"/>
              <a:t>Hicham</a:t>
            </a:r>
            <a:r>
              <a:rPr lang="en-US" dirty="0"/>
              <a:t> </a:t>
            </a:r>
            <a:r>
              <a:rPr lang="en-US" dirty="0" err="1" smtClean="0"/>
              <a:t>Benabdelkamal</a:t>
            </a:r>
            <a:r>
              <a:rPr lang="en-US" dirty="0" smtClean="0"/>
              <a:t>, </a:t>
            </a:r>
            <a:r>
              <a:rPr lang="en-US" dirty="0"/>
              <a:t>Nada </a:t>
            </a:r>
            <a:r>
              <a:rPr lang="en-US" dirty="0" err="1" smtClean="0"/>
              <a:t>Albarakati</a:t>
            </a:r>
            <a:r>
              <a:rPr lang="en-US" dirty="0" smtClean="0"/>
              <a:t>, </a:t>
            </a:r>
            <a:r>
              <a:rPr lang="en-US" dirty="0" err="1"/>
              <a:t>Afshan</a:t>
            </a:r>
            <a:r>
              <a:rPr lang="en-US" dirty="0"/>
              <a:t> </a:t>
            </a:r>
            <a:r>
              <a:rPr lang="en-US" dirty="0" err="1" smtClean="0"/>
              <a:t>Masood</a:t>
            </a:r>
            <a:r>
              <a:rPr lang="en-US" dirty="0" smtClean="0"/>
              <a:t>, </a:t>
            </a:r>
            <a:r>
              <a:rPr lang="en-US" dirty="0"/>
              <a:t>Ahmed </a:t>
            </a:r>
            <a:r>
              <a:rPr lang="en-US" dirty="0" smtClean="0"/>
              <a:t>Al-</a:t>
            </a:r>
            <a:r>
              <a:rPr lang="en-US" dirty="0" err="1" smtClean="0"/>
              <a:t>sayyad</a:t>
            </a:r>
            <a:r>
              <a:rPr lang="en-US" dirty="0" smtClean="0"/>
              <a:t>, </a:t>
            </a:r>
            <a:r>
              <a:rPr lang="en-US" dirty="0" err="1"/>
              <a:t>Assim</a:t>
            </a:r>
            <a:r>
              <a:rPr lang="en-US" dirty="0"/>
              <a:t> A. </a:t>
            </a:r>
            <a:r>
              <a:rPr lang="en-US" dirty="0" err="1" smtClean="0"/>
              <a:t>AlFadda</a:t>
            </a:r>
            <a:r>
              <a:rPr lang="en-US" dirty="0" smtClean="0"/>
              <a:t>, </a:t>
            </a:r>
            <a:r>
              <a:rPr lang="en-US" dirty="0"/>
              <a:t>Ibrahim O. </a:t>
            </a:r>
            <a:r>
              <a:rPr lang="en-US" dirty="0" err="1" smtClean="0"/>
              <a:t>alanazi</a:t>
            </a:r>
            <a:r>
              <a:rPr lang="en-US" dirty="0" smtClean="0"/>
              <a:t>, </a:t>
            </a:r>
            <a:r>
              <a:rPr lang="en-US" dirty="0"/>
              <a:t>Adel </a:t>
            </a:r>
            <a:r>
              <a:rPr lang="en-US" dirty="0" smtClean="0"/>
              <a:t>Al-</a:t>
            </a:r>
            <a:r>
              <a:rPr lang="en-US" dirty="0" err="1" smtClean="0"/>
              <a:t>Ammari</a:t>
            </a:r>
            <a:r>
              <a:rPr lang="en-US" dirty="0" smtClean="0"/>
              <a:t> </a:t>
            </a:r>
            <a:r>
              <a:rPr lang="en-US" dirty="0"/>
              <a:t>and </a:t>
            </a:r>
            <a:r>
              <a:rPr lang="en-US" dirty="0" err="1"/>
              <a:t>Jaudah</a:t>
            </a:r>
            <a:r>
              <a:rPr lang="en-US" dirty="0"/>
              <a:t> </a:t>
            </a:r>
            <a:r>
              <a:rPr lang="en-US" dirty="0" smtClean="0"/>
              <a:t>Al-</a:t>
            </a:r>
            <a:r>
              <a:rPr lang="en-US" dirty="0" err="1" smtClean="0"/>
              <a:t>Maghrabi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794147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69</Words>
  <Application>Microsoft Office PowerPoint</Application>
  <PresentationFormat>On-screen Show (4:3)</PresentationFormat>
  <Paragraphs>13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TAOUFIK NEDJADI</dc:creator>
  <cp:lastModifiedBy>TAOUFIK NEDJADI</cp:lastModifiedBy>
  <cp:revision>10</cp:revision>
  <dcterms:created xsi:type="dcterms:W3CDTF">2019-08-25T12:09:54Z</dcterms:created>
  <dcterms:modified xsi:type="dcterms:W3CDTF">2020-05-14T08:31:28Z</dcterms:modified>
</cp:coreProperties>
</file>