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1E89B-B2A4-4A54-A9EA-3E137104F03A}" type="datetimeFigureOut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01422-DDA8-4BD1-A1D4-D21D49F19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11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1422-DDA8-4BD1-A1D4-D21D49F19CD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7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B96B4-4F09-4857-B9C6-6578BE1EDCB3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71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6910-78B8-40D0-91CB-5CBE9E44342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52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B63CB-BEBE-4D68-9A2C-095B8365D57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95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D547-8737-4304-89FA-A00D7AA8D18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E752-DD06-4D82-B746-7DF9AB02AFC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11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E446-1402-42F4-9176-A428C3AD673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0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B6E5-F8D3-40B5-8EF4-32EB90941236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4D0-7858-47F4-8CC5-0B77BD42C34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91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77D9-E395-4416-8DDC-4EC2FB68191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0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3AFB-4874-478B-A8D4-653F1D162A85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606-BBBD-4114-8922-3B83D8437D2A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7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FA05-DD13-4442-AACF-F433BF57130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6091" y="93861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S4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918987" y="3535779"/>
            <a:ext cx="521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/>
              <a:t>Immunofluorescent image of UCP1 positive cells. To increase the sensitivity of Mito tracker, </a:t>
            </a:r>
            <a:r>
              <a:rPr lang="en-US" altLang="ja-JP" sz="1200" dirty="0" err="1"/>
              <a:t>mitochondoria</a:t>
            </a:r>
            <a:r>
              <a:rPr lang="en-US" altLang="ja-JP" sz="1200" dirty="0"/>
              <a:t> were stained with higher concentration of Mito tracker. Co-localization of UCP1 (green) and Mito tracker (magenta) was recognized as white signals (indicated by white arrows). 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6385" y="1422628"/>
            <a:ext cx="5213073" cy="1852448"/>
            <a:chOff x="462372" y="1197753"/>
            <a:chExt cx="8471171" cy="3010201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02" r="24519" b="11814"/>
            <a:stretch/>
          </p:blipFill>
          <p:spPr>
            <a:xfrm>
              <a:off x="6140489" y="1719940"/>
              <a:ext cx="2793054" cy="2460128"/>
            </a:xfrm>
            <a:prstGeom prst="rect">
              <a:avLst/>
            </a:prstGeom>
          </p:spPr>
        </p:pic>
        <p:pic>
          <p:nvPicPr>
            <p:cNvPr id="45" name="図 4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978" r="23970" b="11538"/>
            <a:stretch/>
          </p:blipFill>
          <p:spPr>
            <a:xfrm>
              <a:off x="462372" y="1719940"/>
              <a:ext cx="2813385" cy="2460127"/>
            </a:xfrm>
            <a:prstGeom prst="rect">
              <a:avLst/>
            </a:prstGeom>
          </p:spPr>
        </p:pic>
        <p:pic>
          <p:nvPicPr>
            <p:cNvPr id="46" name="図 4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977" r="24245" b="11538"/>
            <a:stretch/>
          </p:blipFill>
          <p:spPr>
            <a:xfrm>
              <a:off x="3306513" y="1719941"/>
              <a:ext cx="2803220" cy="2460127"/>
            </a:xfrm>
            <a:prstGeom prst="rect">
              <a:avLst/>
            </a:prstGeom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1350445" y="1197755"/>
              <a:ext cx="1032043" cy="550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600" dirty="0">
                  <a:solidFill>
                    <a:srgbClr val="00B050"/>
                  </a:solidFill>
                </a:rPr>
                <a:t>UCP1</a:t>
              </a:r>
              <a:endParaRPr kumimoji="1" lang="ja-JP" alt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3724528" y="1197753"/>
              <a:ext cx="1967189" cy="550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>
                  <a:solidFill>
                    <a:srgbClr val="7030A0"/>
                  </a:solidFill>
                </a:rPr>
                <a:t>Mito tracker</a:t>
              </a:r>
              <a:endParaRPr kumimoji="1" lang="ja-JP" altLang="en-US" sz="1600" dirty="0">
                <a:solidFill>
                  <a:srgbClr val="7030A0"/>
                </a:solidFill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846562" y="1197753"/>
              <a:ext cx="1183542" cy="550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/>
                <a:t>Merge</a:t>
              </a:r>
              <a:endParaRPr kumimoji="1" lang="ja-JP" altLang="en-US" sz="1600" dirty="0"/>
            </a:p>
          </p:txBody>
        </p:sp>
        <p:sp>
          <p:nvSpPr>
            <p:cNvPr id="50" name="右矢印 49"/>
            <p:cNvSpPr/>
            <p:nvPr/>
          </p:nvSpPr>
          <p:spPr>
            <a:xfrm rot="8269132">
              <a:off x="8410466" y="2644409"/>
              <a:ext cx="251042" cy="4673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6168819" y="3763066"/>
              <a:ext cx="1108049" cy="444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rgbClr val="0070C0"/>
                  </a:solidFill>
                </a:rPr>
                <a:t>Nucleus</a:t>
              </a:r>
              <a:endParaRPr kumimoji="1" lang="ja-JP" alt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8387211" y="4046760"/>
              <a:ext cx="298800" cy="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/>
            <p:cNvSpPr txBox="1"/>
            <p:nvPr/>
          </p:nvSpPr>
          <p:spPr>
            <a:xfrm>
              <a:off x="8177038" y="3690174"/>
              <a:ext cx="728040" cy="367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>
                  <a:solidFill>
                    <a:schemeClr val="bg1"/>
                  </a:solidFill>
                </a:rPr>
                <a:t>10</a:t>
              </a:r>
              <a:r>
                <a:rPr kumimoji="1" lang="el-GR" altLang="ja-JP" sz="1050" dirty="0">
                  <a:solidFill>
                    <a:schemeClr val="bg1"/>
                  </a:solidFill>
                </a:rPr>
                <a:t>μ</a:t>
              </a:r>
              <a:r>
                <a:rPr kumimoji="1" lang="en-US" altLang="ja-JP" sz="1050" dirty="0">
                  <a:solidFill>
                    <a:schemeClr val="bg1"/>
                  </a:solidFill>
                </a:rPr>
                <a:t>m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54" name="右矢印 53"/>
            <p:cNvSpPr/>
            <p:nvPr/>
          </p:nvSpPr>
          <p:spPr>
            <a:xfrm rot="2030183">
              <a:off x="6890029" y="3269384"/>
              <a:ext cx="251042" cy="4673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55" name="右矢印 54"/>
            <p:cNvSpPr/>
            <p:nvPr/>
          </p:nvSpPr>
          <p:spPr>
            <a:xfrm rot="12566748">
              <a:off x="7786868" y="3231116"/>
              <a:ext cx="251042" cy="4673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05121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5852</TotalTime>
  <Words>65</Words>
  <Application>Microsoft Office PowerPoint</Application>
  <PresentationFormat>A4 210 x 297 mm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Masahiro Kawashima</dc:creator>
  <cp:lastModifiedBy>Kawashima Masahiro</cp:lastModifiedBy>
  <cp:revision>116</cp:revision>
  <dcterms:created xsi:type="dcterms:W3CDTF">2017-03-29T14:34:10Z</dcterms:created>
  <dcterms:modified xsi:type="dcterms:W3CDTF">2020-01-11T16:46:27Z</dcterms:modified>
</cp:coreProperties>
</file>