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80625" cy="7921625"/>
  <p:notesSz cx="6858000" cy="9144000"/>
  <p:defaultTextStyle>
    <a:defPPr>
      <a:defRPr lang="en-US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86441" autoAdjust="0"/>
  </p:normalViewPr>
  <p:slideViewPr>
    <p:cSldViewPr>
      <p:cViewPr>
        <p:scale>
          <a:sx n="53" d="100"/>
          <a:sy n="53" d="100"/>
        </p:scale>
        <p:origin x="-1692" y="-270"/>
      </p:cViewPr>
      <p:guideLst>
        <p:guide orient="horz" pos="2495"/>
        <p:guide pos="3175"/>
      </p:guideLst>
    </p:cSldViewPr>
  </p:slideViewPr>
  <p:outlineViewPr>
    <p:cViewPr>
      <p:scale>
        <a:sx n="33" d="100"/>
        <a:sy n="33" d="100"/>
      </p:scale>
      <p:origin x="0" y="1760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FB54A-02F4-424A-951A-CDF90CE0AFF2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685800"/>
            <a:ext cx="43624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C7031-032B-4C4E-9D73-E2A27CBB8400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1</a:t>
            </a:fld>
            <a:endParaRPr lang="en-IN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10</a:t>
            </a:fld>
            <a:endParaRPr lang="en-IN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2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3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4</a:t>
            </a:fld>
            <a:endParaRPr lang="en-I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7</a:t>
            </a:fld>
            <a:endParaRPr lang="en-IN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8</a:t>
            </a:fld>
            <a:endParaRPr lang="en-I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7775" y="685800"/>
            <a:ext cx="43624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C7031-032B-4C4E-9D73-E2A27CBB8400}" type="slidenum">
              <a:rPr lang="en-IN" smtClean="0"/>
              <a:pPr/>
              <a:t>9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460839"/>
            <a:ext cx="8568531" cy="169801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488921"/>
            <a:ext cx="7056438" cy="2024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17233"/>
            <a:ext cx="2268141" cy="67590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17233"/>
            <a:ext cx="6636411" cy="67590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5090378"/>
            <a:ext cx="8568531" cy="1573323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357523"/>
            <a:ext cx="8568531" cy="1732855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848380"/>
            <a:ext cx="4452276" cy="522790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848380"/>
            <a:ext cx="4452276" cy="5227906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73198"/>
            <a:ext cx="4454027" cy="73898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512182"/>
            <a:ext cx="4454027" cy="456410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773198"/>
            <a:ext cx="4455776" cy="73898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512182"/>
            <a:ext cx="4455776" cy="4564104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15398"/>
            <a:ext cx="3316456" cy="134227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15399"/>
            <a:ext cx="5635349" cy="6760887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657674"/>
            <a:ext cx="3316456" cy="5418612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545137"/>
            <a:ext cx="6048375" cy="65463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707812"/>
            <a:ext cx="6048375" cy="4752975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6199772"/>
            <a:ext cx="6048375" cy="929690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317232"/>
            <a:ext cx="9072563" cy="1320271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848380"/>
            <a:ext cx="9072563" cy="5227906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7342173"/>
            <a:ext cx="2352146" cy="421753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79F11-DA43-4F2F-8D5E-BEFB44D1030C}" type="datetimeFigureOut">
              <a:rPr lang="en-IN" smtClean="0"/>
              <a:pPr/>
              <a:t>10-05-2020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7342173"/>
            <a:ext cx="3192198" cy="421753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7342173"/>
            <a:ext cx="2352146" cy="421753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668BB-24ED-476E-9D99-9CE97B52931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800" y="6841132"/>
            <a:ext cx="96488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Figure S1:Functional hub  derived from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viral replication machinery network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1 that represents the closed interconnected proteins  (rectangular box) showing interaction with nsp7 protein  (yellow circle) of 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SARS-CoV-2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D:\manuscript_covid\figures\HUB1.tif"/>
          <p:cNvPicPr>
            <a:picLocks noChangeAspect="1" noChangeArrowheads="1"/>
          </p:cNvPicPr>
          <p:nvPr/>
        </p:nvPicPr>
        <p:blipFill>
          <a:blip r:embed="rId3" cstate="print"/>
          <a:srcRect l="16300" t="6884" r="8245"/>
          <a:stretch>
            <a:fillRect/>
          </a:stretch>
        </p:blipFill>
        <p:spPr bwMode="auto">
          <a:xfrm>
            <a:off x="19014" y="309612"/>
            <a:ext cx="9985412" cy="6387504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7904" y="4824908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 fontScale="90000"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S10: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10 that represents the closed interconnected proteins  (rectangular box)  having no direct interaction with SARS-CoV-2 proteins. However , the functional enrichment analysis of  these proteins showed involvement in 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regulation of nucleic acid, cell communication and signal transduction.</a:t>
            </a:r>
            <a:br>
              <a:rPr lang="en-IN" sz="1400" dirty="0" smtClean="0">
                <a:latin typeface="Times New Roman" pitchFamily="18" charset="0"/>
                <a:cs typeface="Times New Roman" pitchFamily="18" charset="0"/>
              </a:rPr>
            </a:br>
            <a:endParaRPr lang="en-IN" sz="1400" dirty="0"/>
          </a:p>
        </p:txBody>
      </p:sp>
      <p:pic>
        <p:nvPicPr>
          <p:cNvPr id="10242" name="Picture 2" descr="D:\manuscript_covid\figures\HUB10.tif"/>
          <p:cNvPicPr>
            <a:picLocks noChangeAspect="1" noChangeArrowheads="1"/>
          </p:cNvPicPr>
          <p:nvPr/>
        </p:nvPicPr>
        <p:blipFill>
          <a:blip r:embed="rId3" cstate="print"/>
          <a:srcRect l="33401" t="19892" r="28434" b="19266"/>
          <a:stretch>
            <a:fillRect/>
          </a:stretch>
        </p:blipFill>
        <p:spPr bwMode="auto">
          <a:xfrm>
            <a:off x="1177032" y="288403"/>
            <a:ext cx="7416824" cy="6526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S11: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11 that represents the closed interconnected proteins  (rectangular box)  having no direct interaction  with SARS-CoV-2 proteins. However , the functional enrichment analysis of  these proteins showed involvement in </a:t>
            </a:r>
            <a:r>
              <a:rPr lang="en-IN" sz="1400" dirty="0" smtClean="0">
                <a:latin typeface="Times New Roman" pitchFamily="18" charset="0"/>
                <a:cs typeface="Times New Roman" pitchFamily="18" charset="0"/>
              </a:rPr>
              <a:t>peptide metabolism, cell communication, signal transduction, cell growth and/or maintenance, transport and protein metabolism.</a:t>
            </a:r>
            <a:endParaRPr lang="en-IN" sz="1400" dirty="0"/>
          </a:p>
        </p:txBody>
      </p:sp>
      <p:pic>
        <p:nvPicPr>
          <p:cNvPr id="11266" name="Picture 2" descr="D:\manuscript_covid\figures\HUB11.tif"/>
          <p:cNvPicPr>
            <a:picLocks noChangeAspect="1" noChangeArrowheads="1"/>
          </p:cNvPicPr>
          <p:nvPr/>
        </p:nvPicPr>
        <p:blipFill>
          <a:blip r:embed="rId3" cstate="print"/>
          <a:srcRect l="30451" t="13584" r="24076" b="15219"/>
          <a:stretch>
            <a:fillRect/>
          </a:stretch>
        </p:blipFill>
        <p:spPr bwMode="auto">
          <a:xfrm>
            <a:off x="617938" y="0"/>
            <a:ext cx="8598838" cy="6697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S2:Functional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2 that represents the closed interconnected proteins  (rectangular box)showing interaction with structural proteins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nucleocaspid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and non-structural proteins , nsp12, 8 and 13 (indicated in yellow circle) of SARS-CoV-2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manuscript_covid\figures\HUB2.tif"/>
          <p:cNvPicPr>
            <a:picLocks noChangeAspect="1" noChangeArrowheads="1"/>
          </p:cNvPicPr>
          <p:nvPr/>
        </p:nvPicPr>
        <p:blipFill>
          <a:blip r:embed="rId3" cstate="print"/>
          <a:srcRect l="11368" r="12302" b="950"/>
          <a:stretch>
            <a:fillRect/>
          </a:stretch>
        </p:blipFill>
        <p:spPr bwMode="auto">
          <a:xfrm>
            <a:off x="575806" y="-7"/>
            <a:ext cx="8640970" cy="6838907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0632" y="720452"/>
            <a:ext cx="137795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S3:Functional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3 that represents the closed interconnected proteins  (rectangular box) have no direct connectivity with SARS-CoV2 proteins. However involved in the host inflammatory process, protein serine/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threonine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kinase, DNA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topoisomerase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, transcription factor, transcription regulator, chaperone and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ubiquitin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-specific protease activity. 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manuscript_covid\figures\HUB3.tif"/>
          <p:cNvPicPr>
            <a:picLocks noChangeAspect="1" noChangeArrowheads="1"/>
          </p:cNvPicPr>
          <p:nvPr/>
        </p:nvPicPr>
        <p:blipFill>
          <a:blip r:embed="rId3" cstate="print"/>
          <a:srcRect l="23362" t="23412" r="22233" b="8887"/>
          <a:stretch>
            <a:fillRect/>
          </a:stretch>
        </p:blipFill>
        <p:spPr bwMode="auto">
          <a:xfrm>
            <a:off x="935856" y="648444"/>
            <a:ext cx="7992888" cy="5874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S4:Functional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4 that represents the closed interconnected proteins  (rectangular box) showing interaction with nsp9, nsp1 and orf10 (indicated in yellow circle) of SARS-CoV-2 </a:t>
            </a:r>
            <a:endParaRPr lang="en-IN" sz="1400" dirty="0"/>
          </a:p>
        </p:txBody>
      </p:sp>
      <p:pic>
        <p:nvPicPr>
          <p:cNvPr id="4098" name="Picture 2" descr="D:\manuscript_covid\figures\HUB4.tif"/>
          <p:cNvPicPr>
            <a:picLocks noChangeAspect="1" noChangeArrowheads="1"/>
          </p:cNvPicPr>
          <p:nvPr/>
        </p:nvPicPr>
        <p:blipFill>
          <a:blip r:embed="rId3" cstate="print"/>
          <a:srcRect l="12989" t="6275" r="9057" b="-2811"/>
          <a:stretch>
            <a:fillRect/>
          </a:stretch>
        </p:blipFill>
        <p:spPr bwMode="auto">
          <a:xfrm>
            <a:off x="791840" y="0"/>
            <a:ext cx="8856984" cy="6873014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0672" y="360412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S5:Functional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5 that represents the closed interconnected proteins  (rectangular box) showing interaction with nsp7, and nsp11 (indicated in yellow circle) of SARS-CoV-2 .</a:t>
            </a:r>
            <a:endParaRPr lang="en-IN" sz="1400" dirty="0"/>
          </a:p>
        </p:txBody>
      </p:sp>
      <p:pic>
        <p:nvPicPr>
          <p:cNvPr id="5122" name="Picture 2" descr="D:\manuscript_covid\figures\HUB5.tif"/>
          <p:cNvPicPr>
            <a:picLocks noChangeAspect="1" noChangeArrowheads="1"/>
          </p:cNvPicPr>
          <p:nvPr/>
        </p:nvPicPr>
        <p:blipFill>
          <a:blip r:embed="rId3" cstate="print"/>
          <a:srcRect l="19027" t="6754" r="17636" b="6740"/>
          <a:stretch>
            <a:fillRect/>
          </a:stretch>
        </p:blipFill>
        <p:spPr bwMode="auto">
          <a:xfrm>
            <a:off x="1439912" y="0"/>
            <a:ext cx="7527056" cy="6658549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0192" y="5328964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S6: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6 that represents the closed interconnected proteins  (rectangular box) showing interaction with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nuclocapsid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, nsp9, and nsp15 (indicated in yellow circle) of SARS-CoV-2 .</a:t>
            </a:r>
            <a:endParaRPr lang="en-IN" sz="1400" dirty="0"/>
          </a:p>
        </p:txBody>
      </p:sp>
      <p:pic>
        <p:nvPicPr>
          <p:cNvPr id="6146" name="Picture 2" descr="D:\manuscript_covid\figures\HUB6.tif"/>
          <p:cNvPicPr>
            <a:picLocks noChangeAspect="1" noChangeArrowheads="1"/>
          </p:cNvPicPr>
          <p:nvPr/>
        </p:nvPicPr>
        <p:blipFill>
          <a:blip r:embed="rId3" cstate="print"/>
          <a:srcRect l="17888" t="16119" r="10461" b="7294"/>
          <a:stretch>
            <a:fillRect/>
          </a:stretch>
        </p:blipFill>
        <p:spPr bwMode="auto">
          <a:xfrm>
            <a:off x="359793" y="0"/>
            <a:ext cx="9313034" cy="6697116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24688" y="3528764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S7: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7 that represents the closed interconnected proteins  (rectangular box) showing interaction with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nuclocapsid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and nsp15 (indicated in yellow circle) of SARS-CoV-2.</a:t>
            </a:r>
            <a:endParaRPr lang="en-IN" sz="1400" dirty="0"/>
          </a:p>
        </p:txBody>
      </p:sp>
      <p:pic>
        <p:nvPicPr>
          <p:cNvPr id="7170" name="Picture 2" descr="D:\manuscript_covid\figures\HUB7.tif"/>
          <p:cNvPicPr>
            <a:picLocks noChangeAspect="1" noChangeArrowheads="1"/>
          </p:cNvPicPr>
          <p:nvPr/>
        </p:nvPicPr>
        <p:blipFill>
          <a:blip r:embed="rId3" cstate="print"/>
          <a:srcRect l="9330" t="4538" r="10280" b="6448"/>
          <a:stretch>
            <a:fillRect/>
          </a:stretch>
        </p:blipFill>
        <p:spPr bwMode="auto">
          <a:xfrm>
            <a:off x="148263" y="0"/>
            <a:ext cx="9932361" cy="6697116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02675" y="3384748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S8: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8 that represents the closed interconnected proteins  (rectangular box) showing interaction with orf9b and nsp13 (indicated in yellow circle) of SARS-CoV-2.</a:t>
            </a:r>
            <a:endParaRPr lang="en-IN" sz="1400" dirty="0"/>
          </a:p>
        </p:txBody>
      </p:sp>
      <p:pic>
        <p:nvPicPr>
          <p:cNvPr id="8194" name="Picture 2" descr="D:\manuscript_covid\figures\HUB8.tif"/>
          <p:cNvPicPr>
            <a:picLocks noChangeAspect="1" noChangeArrowheads="1"/>
          </p:cNvPicPr>
          <p:nvPr/>
        </p:nvPicPr>
        <p:blipFill>
          <a:blip r:embed="rId3" cstate="print"/>
          <a:srcRect l="5636" t="4500" r="17544" b="13482"/>
          <a:stretch>
            <a:fillRect/>
          </a:stretch>
        </p:blipFill>
        <p:spPr bwMode="auto">
          <a:xfrm>
            <a:off x="207392" y="143728"/>
            <a:ext cx="9677677" cy="6481380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448644"/>
            <a:ext cx="1377950" cy="14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841132"/>
            <a:ext cx="10080625" cy="1080493"/>
          </a:xfrm>
        </p:spPr>
        <p:txBody>
          <a:bodyPr>
            <a:normAutofit/>
          </a:bodyPr>
          <a:lstStyle/>
          <a:p>
            <a:pPr algn="l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Supplementary Figure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S9: Functional hub  derived from viral replication machinery network :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This cluster is termed as hub 9 that represents the closed interconnected proteins  (rectangular box) showing interaction with nsp15 (indicated in yellow circle) of SARS-CoV-2.</a:t>
            </a:r>
            <a:endParaRPr lang="en-IN" sz="1400" dirty="0"/>
          </a:p>
        </p:txBody>
      </p:sp>
      <p:pic>
        <p:nvPicPr>
          <p:cNvPr id="9218" name="Picture 2" descr="D:\manuscript_covid\figures\HUB9.tif"/>
          <p:cNvPicPr>
            <a:picLocks noChangeAspect="1" noChangeArrowheads="1"/>
          </p:cNvPicPr>
          <p:nvPr/>
        </p:nvPicPr>
        <p:blipFill>
          <a:blip r:embed="rId3" cstate="print"/>
          <a:srcRect l="10425" t="18682" r="29485" b="23066"/>
          <a:stretch>
            <a:fillRect/>
          </a:stretch>
        </p:blipFill>
        <p:spPr bwMode="auto">
          <a:xfrm>
            <a:off x="232792" y="504428"/>
            <a:ext cx="9720833" cy="6192688"/>
          </a:xfrm>
          <a:prstGeom prst="rect">
            <a:avLst/>
          </a:prstGeom>
          <a:noFill/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66571" y="2520652"/>
            <a:ext cx="2314054" cy="2471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1035</TotalTime>
  <Words>144</Words>
  <Application>Microsoft Office PowerPoint</Application>
  <PresentationFormat>Custom</PresentationFormat>
  <Paragraphs>22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Supplementary Figure S1:Functional hub  derived from viral replication machinery network : This cluster is termed as hub 1 that represents the closed interconnected proteins  (rectangular box) showing interaction with nsp7 protein  (yellow circle) of  SARS-CoV-2 </vt:lpstr>
      <vt:lpstr>Supplementary Figure S2:Functional hub  derived from viral replication machinery network : This cluster is termed as hub 2 that represents the closed interconnected proteins  (rectangular box)showing interaction with structural proteins nucleocaspid and non-structural proteins , nsp12, 8 and 13 (indicated in yellow circle) of SARS-CoV-2 </vt:lpstr>
      <vt:lpstr>Supplementary Figure S3:Functional hub  derived from viral replication machinery network : This cluster is termed as hub 3 that represents the closed interconnected proteins  (rectangular box) have no direct connectivity with SARS-CoV2 proteins. However involved in the host inflammatory process, protein serine/threonine kinase, DNA topoisomerase, transcription factor, transcription regulator, chaperone and ubiquitin-specific protease activity. </vt:lpstr>
      <vt:lpstr>Supplementary Figure S4:Functional hub  derived from viral replication machinery network : This cluster is termed as hub 4 that represents the closed interconnected proteins  (rectangular box) showing interaction with nsp9, nsp1 and orf10 (indicated in yellow circle) of SARS-CoV-2 </vt:lpstr>
      <vt:lpstr>Supplementary Figure S5:Functional hub  derived from viral replication machinery network : This cluster is termed as hub 5 that represents the closed interconnected proteins  (rectangular box) showing interaction with nsp7, and nsp11 (indicated in yellow circle) of SARS-CoV-2 .</vt:lpstr>
      <vt:lpstr>Supplementary Figure S6: Functional hub  derived from viral replication machinery network : This cluster is termed as hub 6 that represents the closed interconnected proteins  (rectangular box) showing interaction with nuclocapsid , nsp9, and nsp15 (indicated in yellow circle) of SARS-CoV-2 .</vt:lpstr>
      <vt:lpstr>Supplementary Figure S7: Functional hub  derived from viral replication machinery network : This cluster is termed as hub 7 that represents the closed interconnected proteins  (rectangular box) showing interaction with nuclocapsid  and nsp15 (indicated in yellow circle) of SARS-CoV-2.</vt:lpstr>
      <vt:lpstr>Supplementary Figure S8: Functional hub  derived from viral replication machinery network : This cluster is termed as hub 8 that represents the closed interconnected proteins  (rectangular box) showing interaction with orf9b and nsp13 (indicated in yellow circle) of SARS-CoV-2.</vt:lpstr>
      <vt:lpstr>Supplementary Figure S9: Functional hub  derived from viral replication machinery network : This cluster is termed as hub 9 that represents the closed interconnected proteins  (rectangular box) showing interaction with nsp15 (indicated in yellow circle) of SARS-CoV-2.</vt:lpstr>
      <vt:lpstr>Supplementary Figure S10: Functional hub  derived from viral replication machinery network : This cluster is termed as hub 10 that represents the closed interconnected proteins  (rectangular box)  having no direct interaction with SARS-CoV-2 proteins. However , the functional enrichment analysis of  these proteins showed involvement in regulation of nucleic acid, cell communication and signal transduction. </vt:lpstr>
      <vt:lpstr>Supplementary Figure S11: Functional hub  derived from viral replication machinery network : This cluster is termed as hub 11 that represents the closed interconnected proteins  (rectangular box)  having no direct interaction  with SARS-CoV-2 proteins. However , the functional enrichment analysis of  these proteins showed involvement in peptide metabolism, cell communication, signal transduction, cell growth and/or maintenance, transport and protein metabolism.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Appendix Figure S1:Functional hub  derived from viral replication machinery network : This cluster is termed as hub 1 that represents the closed interconnected proteins  (rectangular box) showing interaction with nsp7 protein  (yellow circle) of  SARS-CoV-2</dc:title>
  <dc:creator>User</dc:creator>
  <cp:lastModifiedBy>User</cp:lastModifiedBy>
  <cp:revision>3</cp:revision>
  <dcterms:created xsi:type="dcterms:W3CDTF">2020-04-17T06:00:04Z</dcterms:created>
  <dcterms:modified xsi:type="dcterms:W3CDTF">2020-05-09T18:37:44Z</dcterms:modified>
</cp:coreProperties>
</file>