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31F6-F314-4726-AEB9-484690BB0E83}" type="datetimeFigureOut">
              <a:rPr kumimoji="1" lang="ja-JP" altLang="en-US" smtClean="0"/>
              <a:t>2020/6/1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6CB2F-61D6-47F7-ADCD-08FE57EB9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784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31F6-F314-4726-AEB9-484690BB0E83}" type="datetimeFigureOut">
              <a:rPr kumimoji="1" lang="ja-JP" altLang="en-US" smtClean="0"/>
              <a:t>2020/6/1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6CB2F-61D6-47F7-ADCD-08FE57EB9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0870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31F6-F314-4726-AEB9-484690BB0E83}" type="datetimeFigureOut">
              <a:rPr kumimoji="1" lang="ja-JP" altLang="en-US" smtClean="0"/>
              <a:t>2020/6/1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6CB2F-61D6-47F7-ADCD-08FE57EB9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40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31F6-F314-4726-AEB9-484690BB0E83}" type="datetimeFigureOut">
              <a:rPr kumimoji="1" lang="ja-JP" altLang="en-US" smtClean="0"/>
              <a:t>2020/6/1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6CB2F-61D6-47F7-ADCD-08FE57EB9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0777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31F6-F314-4726-AEB9-484690BB0E83}" type="datetimeFigureOut">
              <a:rPr kumimoji="1" lang="ja-JP" altLang="en-US" smtClean="0"/>
              <a:t>2020/6/1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6CB2F-61D6-47F7-ADCD-08FE57EB9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7673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31F6-F314-4726-AEB9-484690BB0E83}" type="datetimeFigureOut">
              <a:rPr kumimoji="1" lang="ja-JP" altLang="en-US" smtClean="0"/>
              <a:t>2020/6/1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6CB2F-61D6-47F7-ADCD-08FE57EB9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1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31F6-F314-4726-AEB9-484690BB0E83}" type="datetimeFigureOut">
              <a:rPr kumimoji="1" lang="ja-JP" altLang="en-US" smtClean="0"/>
              <a:t>2020/6/1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6CB2F-61D6-47F7-ADCD-08FE57EB9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266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31F6-F314-4726-AEB9-484690BB0E83}" type="datetimeFigureOut">
              <a:rPr kumimoji="1" lang="ja-JP" altLang="en-US" smtClean="0"/>
              <a:t>2020/6/1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6CB2F-61D6-47F7-ADCD-08FE57EB9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321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31F6-F314-4726-AEB9-484690BB0E83}" type="datetimeFigureOut">
              <a:rPr kumimoji="1" lang="ja-JP" altLang="en-US" smtClean="0"/>
              <a:t>2020/6/1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6CB2F-61D6-47F7-ADCD-08FE57EB9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977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31F6-F314-4726-AEB9-484690BB0E83}" type="datetimeFigureOut">
              <a:rPr kumimoji="1" lang="ja-JP" altLang="en-US" smtClean="0"/>
              <a:t>2020/6/1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6CB2F-61D6-47F7-ADCD-08FE57EB9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5851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31F6-F314-4726-AEB9-484690BB0E83}" type="datetimeFigureOut">
              <a:rPr kumimoji="1" lang="ja-JP" altLang="en-US" smtClean="0"/>
              <a:t>2020/6/1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6CB2F-61D6-47F7-ADCD-08FE57EB9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55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B31F6-F314-4726-AEB9-484690BB0E83}" type="datetimeFigureOut">
              <a:rPr kumimoji="1" lang="ja-JP" altLang="en-US" smtClean="0"/>
              <a:t>2020/6/1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6CB2F-61D6-47F7-ADCD-08FE57EB9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2163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E69449-786D-644B-8759-A05821F80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6271" y="335656"/>
            <a:ext cx="6214641" cy="591093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</a:t>
            </a:r>
            <a:endParaRPr kumimoji="1" lang="ja-JP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EB0B41F-94E4-F843-B2D8-02A67D3413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0044"/>
            <a:ext cx="10366094" cy="5362253"/>
          </a:xfrm>
        </p:spPr>
        <p:txBody>
          <a:bodyPr>
            <a:noAutofit/>
          </a:bodyPr>
          <a:lstStyle/>
          <a:p>
            <a:pPr marL="0" indent="0">
              <a:lnSpc>
                <a:spcPts val="1520"/>
              </a:lnSpc>
              <a:buNone/>
            </a:pPr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Title: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simple and useful method for evaluation of oxidative stress in vivo by spectrofluorometric estimation of urinary pteridines </a:t>
            </a:r>
          </a:p>
          <a:p>
            <a:pPr marL="0" indent="0">
              <a:lnSpc>
                <a:spcPts val="1520"/>
              </a:lnSpc>
              <a:buNone/>
            </a:pPr>
            <a:endPara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20"/>
              </a:lnSpc>
              <a:buNone/>
            </a:pPr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Authors: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Ichiro Wakabayashi</a:t>
            </a:r>
            <a:r>
              <a:rPr lang="en-US" altLang="ja-JP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Mamoru Nakanishi</a:t>
            </a:r>
            <a:r>
              <a:rPr lang="en-US" altLang="ja-JP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Makoto Ohki</a:t>
            </a:r>
            <a:r>
              <a:rPr lang="en-US" altLang="ja-JP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Akira Suehiro</a:t>
            </a:r>
            <a:r>
              <a:rPr lang="en-US" altLang="ja-JP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Kagehiro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Uchida</a:t>
            </a:r>
            <a:r>
              <a:rPr lang="en-US" altLang="ja-JP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ja-JP" altLang="ja-JP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20"/>
              </a:lnSpc>
              <a:buNone/>
            </a:pPr>
            <a:endParaRPr lang="en-US" altLang="ja-JP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20"/>
              </a:lnSpc>
              <a:buNone/>
            </a:pPr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From:</a:t>
            </a:r>
            <a:endParaRPr lang="ja-JP" altLang="ja-JP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20"/>
              </a:lnSpc>
              <a:buNone/>
            </a:pPr>
            <a:r>
              <a:rPr lang="en-US" altLang="ja-JP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Environmental and Preventive Medicine, Hyogo College of Medicine, Hyogo, 663-8501, Japan.</a:t>
            </a:r>
            <a:endParaRPr lang="ja-JP" altLang="ja-JP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20"/>
              </a:lnSpc>
              <a:buNone/>
            </a:pPr>
            <a:r>
              <a:rPr lang="en-US" altLang="ja-JP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Mibyoumarker Laboratory Co., Ltd., Osaka, 530-0043, Japan.</a:t>
            </a:r>
            <a:endParaRPr lang="ja-JP" altLang="ja-JP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20"/>
              </a:lnSpc>
              <a:buNone/>
            </a:pPr>
            <a:r>
              <a:rPr lang="en-US" altLang="ja-JP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Education Center, Hyogo University of Health Science, Hyogo 650-8530, Japan. </a:t>
            </a:r>
          </a:p>
          <a:p>
            <a:pPr marL="0" indent="0">
              <a:lnSpc>
                <a:spcPts val="1520"/>
              </a:lnSpc>
              <a:buNone/>
            </a:pPr>
            <a:endParaRPr kumimoji="1" lang="en-US" altLang="ja-JP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20"/>
              </a:lnSpc>
              <a:buNone/>
            </a:pP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Corresponding author: </a:t>
            </a:r>
            <a:endParaRPr lang="ja-JP" altLang="ja-JP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20"/>
              </a:lnSpc>
              <a:buNone/>
            </a:pP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Ichiro Wakabayashi, MD &amp; PhD</a:t>
            </a:r>
            <a:endParaRPr lang="ja-JP" altLang="ja-JP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20"/>
              </a:lnSpc>
              <a:buNone/>
            </a:pP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Environmental and Preventive Medicine,</a:t>
            </a:r>
            <a:endParaRPr lang="ja-JP" altLang="ja-JP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20"/>
              </a:lnSpc>
              <a:buNone/>
            </a:pP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Hyogo College of Medicine,</a:t>
            </a:r>
            <a:endParaRPr lang="ja-JP" altLang="ja-JP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20"/>
              </a:lnSpc>
              <a:buNone/>
            </a:pP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Mukogawa-cho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1-1, Nishinomiya, Hyogo 663-8501, Japan</a:t>
            </a:r>
            <a:endParaRPr lang="ja-JP" altLang="ja-JP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20"/>
              </a:lnSpc>
              <a:buNone/>
            </a:pP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Tel: +81-798-45-6561; Fax: +81-798-45-6563</a:t>
            </a:r>
            <a:endParaRPr lang="ja-JP" altLang="ja-JP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20"/>
              </a:lnSpc>
              <a:buNone/>
            </a:pP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E-mail: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wakabaya@hyo-med.ac.jp</a:t>
            </a:r>
            <a:r>
              <a:rPr lang="ja-JP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94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9220" y="1414334"/>
            <a:ext cx="4436250" cy="4116420"/>
          </a:xfrm>
          <a:prstGeom prst="rect">
            <a:avLst/>
          </a:prstGeom>
        </p:spPr>
      </p:pic>
      <p:cxnSp>
        <p:nvCxnSpPr>
          <p:cNvPr id="8" name="直線矢印コネクタ 7"/>
          <p:cNvCxnSpPr/>
          <p:nvPr/>
        </p:nvCxnSpPr>
        <p:spPr>
          <a:xfrm flipV="1">
            <a:off x="5772404" y="4978649"/>
            <a:ext cx="0" cy="16328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9444865"/>
              </p:ext>
            </p:extLst>
          </p:nvPr>
        </p:nvGraphicFramePr>
        <p:xfrm>
          <a:off x="6214841" y="1149531"/>
          <a:ext cx="4508500" cy="435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KGPlot" r:id="rId4" imgW="4509000" imgH="4353480" progId="KGraph_Plot">
                  <p:embed/>
                </p:oleObj>
              </mc:Choice>
              <mc:Fallback>
                <p:oleObj name="KGPlot" r:id="rId4" imgW="4509000" imgH="435348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214841" y="1149531"/>
                        <a:ext cx="4508500" cy="4352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直線矢印コネクタ 4"/>
          <p:cNvCxnSpPr/>
          <p:nvPr/>
        </p:nvCxnSpPr>
        <p:spPr>
          <a:xfrm flipV="1">
            <a:off x="10509663" y="4964795"/>
            <a:ext cx="0" cy="16328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1030386" y="440575"/>
            <a:ext cx="3156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57603" y="5892830"/>
            <a:ext cx="10067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 </a:t>
            </a:r>
          </a:p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between urine dilution and </a:t>
            </a:r>
            <a:r>
              <a:rPr kumimoji="1"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neopterin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concentrations in </a:t>
            </a:r>
            <a:r>
              <a:rPr kumimoji="1"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spectrofluorometrical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measurement. </a:t>
            </a:r>
            <a:r>
              <a:rPr kumimoji="1"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Relationship in each sample (n = 8). </a:t>
            </a:r>
            <a:r>
              <a:rPr kumimoji="1"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of urine dilution and mean </a:t>
            </a:r>
            <a:r>
              <a:rPr kumimoji="1"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neopterin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concentrations of eight samples.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168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177</Words>
  <Application>Microsoft Macintosh PowerPoint</Application>
  <PresentationFormat>ワイド画面</PresentationFormat>
  <Paragraphs>20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游ゴシック</vt:lpstr>
      <vt:lpstr>游ゴシック Light</vt:lpstr>
      <vt:lpstr>Arial</vt:lpstr>
      <vt:lpstr>Times New Roman</vt:lpstr>
      <vt:lpstr>Office テーマ</vt:lpstr>
      <vt:lpstr>KGPlot</vt:lpstr>
      <vt:lpstr>Supplementary Figure 1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ichiro wakabayashi</dc:creator>
  <cp:lastModifiedBy>Microsoft Office User</cp:lastModifiedBy>
  <cp:revision>12</cp:revision>
  <dcterms:created xsi:type="dcterms:W3CDTF">2020-05-28T18:52:37Z</dcterms:created>
  <dcterms:modified xsi:type="dcterms:W3CDTF">2020-06-01T10:50:05Z</dcterms:modified>
</cp:coreProperties>
</file>