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9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1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9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84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5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08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27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06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711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317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532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13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9B231-E264-444A-A5B4-1EDBCB656267}" type="datetimeFigureOut">
              <a:rPr lang="en-US" smtClean="0"/>
              <a:t>6/13/20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47B8F-E681-6949-B08D-0B3E0B9D6B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47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E978AF4B-B0C2-344B-8224-946E495E0EFE}"/>
              </a:ext>
            </a:extLst>
          </p:cNvPr>
          <p:cNvGrpSpPr/>
          <p:nvPr/>
        </p:nvGrpSpPr>
        <p:grpSpPr>
          <a:xfrm>
            <a:off x="0" y="1422968"/>
            <a:ext cx="9144001" cy="3997637"/>
            <a:chOff x="0" y="2426818"/>
            <a:chExt cx="9144001" cy="399763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B249BB3-0467-8F40-BDBD-0253922E34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095" r="22958"/>
            <a:stretch/>
          </p:blipFill>
          <p:spPr>
            <a:xfrm>
              <a:off x="0" y="2426818"/>
              <a:ext cx="4666636" cy="3997637"/>
            </a:xfrm>
            <a:prstGeom prst="rect">
              <a:avLst/>
            </a:prstGeom>
          </p:spPr>
        </p:pic>
        <p:sp>
          <p:nvSpPr>
            <p:cNvPr id="6" name="Left Arrow 5">
              <a:extLst>
                <a:ext uri="{FF2B5EF4-FFF2-40B4-BE49-F238E27FC236}">
                  <a16:creationId xmlns:a16="http://schemas.microsoft.com/office/drawing/2014/main" id="{ECC75D58-B744-A94C-BCFD-D714C96513FF}"/>
                </a:ext>
              </a:extLst>
            </p:cNvPr>
            <p:cNvSpPr/>
            <p:nvPr/>
          </p:nvSpPr>
          <p:spPr>
            <a:xfrm>
              <a:off x="2315817" y="3244133"/>
              <a:ext cx="467139" cy="184867"/>
            </a:xfrm>
            <a:prstGeom prst="lef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8D2DAD5-1D85-AB43-A394-E5F6A6EE3F5F}"/>
                </a:ext>
              </a:extLst>
            </p:cNvPr>
            <p:cNvSpPr txBox="1"/>
            <p:nvPr/>
          </p:nvSpPr>
          <p:spPr>
            <a:xfrm>
              <a:off x="114085" y="5903844"/>
              <a:ext cx="303358" cy="377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A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85EBC7C-B728-4B4E-BD0C-343F621D75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5109" r="25330"/>
            <a:stretch/>
          </p:blipFill>
          <p:spPr>
            <a:xfrm>
              <a:off x="4666637" y="2426818"/>
              <a:ext cx="4477364" cy="3997637"/>
            </a:xfrm>
            <a:prstGeom prst="rect">
              <a:avLst/>
            </a:prstGeom>
          </p:spPr>
        </p:pic>
        <p:sp>
          <p:nvSpPr>
            <p:cNvPr id="7" name="Left Arrow 6">
              <a:extLst>
                <a:ext uri="{FF2B5EF4-FFF2-40B4-BE49-F238E27FC236}">
                  <a16:creationId xmlns:a16="http://schemas.microsoft.com/office/drawing/2014/main" id="{DE027AFA-2771-1243-BED4-84960F8807C7}"/>
                </a:ext>
              </a:extLst>
            </p:cNvPr>
            <p:cNvSpPr/>
            <p:nvPr/>
          </p:nvSpPr>
          <p:spPr>
            <a:xfrm>
              <a:off x="7160056" y="3413098"/>
              <a:ext cx="467139" cy="184867"/>
            </a:xfrm>
            <a:prstGeom prst="lef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Left Arrow 7">
              <a:extLst>
                <a:ext uri="{FF2B5EF4-FFF2-40B4-BE49-F238E27FC236}">
                  <a16:creationId xmlns:a16="http://schemas.microsoft.com/office/drawing/2014/main" id="{3F01ED7D-48E3-BE43-B027-7E864CF8B3CB}"/>
                </a:ext>
              </a:extLst>
            </p:cNvPr>
            <p:cNvSpPr/>
            <p:nvPr/>
          </p:nvSpPr>
          <p:spPr>
            <a:xfrm>
              <a:off x="7268807" y="3774221"/>
              <a:ext cx="467139" cy="184867"/>
            </a:xfrm>
            <a:prstGeom prst="lef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eft Arrow 8">
              <a:extLst>
                <a:ext uri="{FF2B5EF4-FFF2-40B4-BE49-F238E27FC236}">
                  <a16:creationId xmlns:a16="http://schemas.microsoft.com/office/drawing/2014/main" id="{B9ECDAC0-0160-DC44-BD0A-6AF3AE0DD96C}"/>
                </a:ext>
              </a:extLst>
            </p:cNvPr>
            <p:cNvSpPr/>
            <p:nvPr/>
          </p:nvSpPr>
          <p:spPr>
            <a:xfrm>
              <a:off x="7328445" y="4320873"/>
              <a:ext cx="467139" cy="184867"/>
            </a:xfrm>
            <a:prstGeom prst="lef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B8A3F14-7860-C447-A7D0-156853009DAA}"/>
                </a:ext>
              </a:extLst>
            </p:cNvPr>
            <p:cNvSpPr txBox="1"/>
            <p:nvPr/>
          </p:nvSpPr>
          <p:spPr>
            <a:xfrm>
              <a:off x="5405949" y="5903844"/>
              <a:ext cx="303358" cy="377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41065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Raffeld, Mark (NIH/NCI) [E]</dc:creator>
  <cp:lastModifiedBy>Raffeld, Mark (NIH/NCI) [E]</cp:lastModifiedBy>
  <cp:revision>2</cp:revision>
  <dcterms:created xsi:type="dcterms:W3CDTF">2020-06-13T18:29:29Z</dcterms:created>
  <dcterms:modified xsi:type="dcterms:W3CDTF">2020-06-13T18:41:59Z</dcterms:modified>
</cp:coreProperties>
</file>