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1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9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6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8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0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3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38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3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5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8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4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39B57-EBD3-7E4F-A397-C691621462CA}" type="datetimeFigureOut">
              <a:rPr lang="en-US" smtClean="0"/>
              <a:t>6/6/20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CA652-5016-7E42-AE89-88A149AA2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2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F1D04C-1801-394D-8A7B-994F91628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4420"/>
            <a:ext cx="9144000" cy="38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87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Raffeld, Mark (NIH/NCI) [E]</dc:creator>
  <cp:lastModifiedBy>Raffeld, Mark (NIH/NCI) [E]</cp:lastModifiedBy>
  <cp:revision>1</cp:revision>
  <dcterms:created xsi:type="dcterms:W3CDTF">2020-06-06T20:05:19Z</dcterms:created>
  <dcterms:modified xsi:type="dcterms:W3CDTF">2020-06-06T20:12:27Z</dcterms:modified>
</cp:coreProperties>
</file>