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0973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3280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7500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513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1484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302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837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983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686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881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0760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9C1BD-B76A-4C55-AA7B-D5125C553F98}" type="datetimeFigureOut">
              <a:rPr lang="pl-PL" smtClean="0"/>
              <a:t>24.06.2020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C2B33-2218-4CBF-9BB2-E2C57EB8A15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998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63268" y="235957"/>
            <a:ext cx="11000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Additional file </a:t>
            </a:r>
            <a:r>
              <a:rPr lang="pl-PL" dirty="0" smtClean="0"/>
              <a:t>2</a:t>
            </a:r>
            <a:r>
              <a:rPr lang="en-US" dirty="0" smtClean="0"/>
              <a:t>. </a:t>
            </a:r>
            <a:r>
              <a:rPr lang="en-US" dirty="0"/>
              <a:t>A</a:t>
            </a:r>
            <a:r>
              <a:rPr lang="en-GB" dirty="0"/>
              <a:t>rea under curve (AUC) analysis of </a:t>
            </a:r>
            <a:r>
              <a:rPr lang="en-GB" dirty="0" smtClean="0"/>
              <a:t>the </a:t>
            </a:r>
            <a:r>
              <a:rPr lang="en-GB" dirty="0"/>
              <a:t>marker </a:t>
            </a:r>
            <a:r>
              <a:rPr lang="en-GB" dirty="0" smtClean="0"/>
              <a:t>probes</a:t>
            </a:r>
            <a:r>
              <a:rPr lang="pl-PL" dirty="0" smtClean="0"/>
              <a:t> for </a:t>
            </a:r>
            <a:r>
              <a:rPr lang="pl-PL" dirty="0" err="1" smtClean="0"/>
              <a:t>four</a:t>
            </a:r>
            <a:r>
              <a:rPr lang="pl-PL" dirty="0" smtClean="0"/>
              <a:t> </a:t>
            </a:r>
            <a:r>
              <a:rPr lang="pl-PL" dirty="0" err="1" smtClean="0"/>
              <a:t>category</a:t>
            </a:r>
            <a:r>
              <a:rPr lang="pl-PL" dirty="0" smtClean="0"/>
              <a:t> of </a:t>
            </a:r>
            <a:r>
              <a:rPr lang="pl-PL" dirty="0" err="1" smtClean="0"/>
              <a:t>tumors</a:t>
            </a:r>
            <a:endParaRPr lang="pl-PL" dirty="0"/>
          </a:p>
          <a:p>
            <a:endParaRPr lang="pl-PL" dirty="0"/>
          </a:p>
        </p:txBody>
      </p:sp>
      <p:grpSp>
        <p:nvGrpSpPr>
          <p:cNvPr id="22" name="Grupa 21"/>
          <p:cNvGrpSpPr/>
          <p:nvPr/>
        </p:nvGrpSpPr>
        <p:grpSpPr>
          <a:xfrm>
            <a:off x="263268" y="875576"/>
            <a:ext cx="11760732" cy="5784424"/>
            <a:chOff x="263268" y="875576"/>
            <a:chExt cx="11760732" cy="5784424"/>
          </a:xfrm>
        </p:grpSpPr>
        <p:pic>
          <p:nvPicPr>
            <p:cNvPr id="4" name="Obraz 3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4913984" y="2520000"/>
              <a:ext cx="5400000" cy="2880000"/>
            </a:xfrm>
            <a:prstGeom prst="rect">
              <a:avLst/>
            </a:prstGeom>
          </p:spPr>
        </p:pic>
        <p:pic>
          <p:nvPicPr>
            <p:cNvPr id="5" name="Obraz 4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7884000" y="2520000"/>
              <a:ext cx="5400000" cy="2880000"/>
            </a:xfrm>
            <a:prstGeom prst="rect">
              <a:avLst/>
            </a:prstGeom>
          </p:spPr>
        </p:pic>
        <p:pic>
          <p:nvPicPr>
            <p:cNvPr id="6" name="Obraz 5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1980000" y="2520000"/>
              <a:ext cx="5400000" cy="2880000"/>
            </a:xfrm>
            <a:prstGeom prst="rect">
              <a:avLst/>
            </a:prstGeom>
          </p:spPr>
        </p:pic>
        <p:pic>
          <p:nvPicPr>
            <p:cNvPr id="14" name="Obraz 13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-996732" y="2520000"/>
              <a:ext cx="5400000" cy="2880000"/>
            </a:xfrm>
            <a:prstGeom prst="rect">
              <a:avLst/>
            </a:prstGeom>
          </p:spPr>
        </p:pic>
        <p:sp>
          <p:nvSpPr>
            <p:cNvPr id="18" name="pole tekstowe 17"/>
            <p:cNvSpPr txBox="1"/>
            <p:nvPr/>
          </p:nvSpPr>
          <p:spPr>
            <a:xfrm>
              <a:off x="1130300" y="875576"/>
              <a:ext cx="1382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HGNET-MN1</a:t>
              </a:r>
              <a:endParaRPr lang="pl-PL" dirty="0"/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7088344" y="886478"/>
              <a:ext cx="1442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HGNET-BCOR</a:t>
              </a:r>
              <a:endParaRPr lang="pl-PL" dirty="0"/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4367208" y="886478"/>
              <a:ext cx="11403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NB-FOXR2</a:t>
              </a:r>
              <a:endParaRPr lang="pl-PL" dirty="0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10325046" y="916222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EFT-CIC</a:t>
              </a:r>
              <a:endParaRPr lang="pl-PL" dirty="0"/>
            </a:p>
          </p:txBody>
        </p:sp>
      </p:grpSp>
    </p:spTree>
    <p:extLst>
      <p:ext uri="{BB962C8B-B14F-4D97-AF65-F5344CB8AC3E}">
        <p14:creationId xmlns:p14="http://schemas.microsoft.com/office/powerpoint/2010/main" val="141197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25</Words>
  <Application>Microsoft Office PowerPoint</Application>
  <PresentationFormat>Panoramiczny</PresentationFormat>
  <Paragraphs>5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user</dc:creator>
  <cp:lastModifiedBy>user</cp:lastModifiedBy>
  <cp:revision>14</cp:revision>
  <dcterms:created xsi:type="dcterms:W3CDTF">2020-06-24T09:36:53Z</dcterms:created>
  <dcterms:modified xsi:type="dcterms:W3CDTF">2020-06-24T11:27:39Z</dcterms:modified>
</cp:coreProperties>
</file>