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77" r:id="rId2"/>
  </p:sldIdLst>
  <p:sldSz cx="9601200" cy="12801600" type="A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8F8EE64-4FD6-4257-BEE0-1FA3F231A911}">
          <p14:sldIdLst>
            <p14:sldId id="277"/>
          </p14:sldIdLst>
        </p14:section>
        <p14:section name="Untitled Section" id="{DD16DC17-B827-4501-95B1-BA985460CCB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128" userDrawn="1">
          <p15:clr>
            <a:srgbClr val="A4A3A4"/>
          </p15:clr>
        </p15:guide>
        <p15:guide id="2" pos="26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500B77-5DA9-4661-866A-515BA0F8213A}" v="11" dt="2019-09-07T22:58:30.5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6433" autoAdjust="0"/>
  </p:normalViewPr>
  <p:slideViewPr>
    <p:cSldViewPr snapToGrid="0" showGuides="1">
      <p:cViewPr varScale="1">
        <p:scale>
          <a:sx n="31" d="100"/>
          <a:sy n="31" d="100"/>
        </p:scale>
        <p:origin x="2008" y="48"/>
      </p:cViewPr>
      <p:guideLst>
        <p:guide orient="horz" pos="1128"/>
        <p:guide pos="26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C500B77-5DA9-4661-866A-515BA0F8213A}"/>
    <pc:docChg chg="modSld">
      <pc:chgData name="" userId="" providerId="" clId="Web-{AC500B77-5DA9-4661-866A-515BA0F8213A}" dt="2019-09-07T22:58:33.957" v="20" actId="1076"/>
      <pc:docMkLst>
        <pc:docMk/>
      </pc:docMkLst>
      <pc:sldChg chg="modSp">
        <pc:chgData name="" userId="" providerId="" clId="Web-{AC500B77-5DA9-4661-866A-515BA0F8213A}" dt="2019-09-07T22:57:05.988" v="0" actId="1076"/>
        <pc:sldMkLst>
          <pc:docMk/>
          <pc:sldMk cId="2529279822" sldId="267"/>
        </pc:sldMkLst>
        <pc:spChg chg="mod">
          <ac:chgData name="" userId="" providerId="" clId="Web-{AC500B77-5DA9-4661-866A-515BA0F8213A}" dt="2019-09-07T22:57:05.988" v="0" actId="1076"/>
          <ac:spMkLst>
            <pc:docMk/>
            <pc:sldMk cId="2529279822" sldId="267"/>
            <ac:spMk id="1544" creationId="{00000000-0000-0000-0000-000000000000}"/>
          </ac:spMkLst>
        </pc:spChg>
      </pc:sldChg>
      <pc:sldChg chg="modSp">
        <pc:chgData name="" userId="" providerId="" clId="Web-{AC500B77-5DA9-4661-866A-515BA0F8213A}" dt="2019-09-07T22:58:33.957" v="20" actId="1076"/>
        <pc:sldMkLst>
          <pc:docMk/>
          <pc:sldMk cId="3202660454" sldId="276"/>
        </pc:sldMkLst>
        <pc:spChg chg="mod">
          <ac:chgData name="" userId="" providerId="" clId="Web-{AC500B77-5DA9-4661-866A-515BA0F8213A}" dt="2019-09-07T22:58:33.754" v="19" actId="1076"/>
          <ac:spMkLst>
            <pc:docMk/>
            <pc:sldMk cId="3202660454" sldId="276"/>
            <ac:spMk id="16" creationId="{00000000-0000-0000-0000-000000000000}"/>
          </ac:spMkLst>
        </pc:spChg>
        <pc:spChg chg="mod">
          <ac:chgData name="" userId="" providerId="" clId="Web-{AC500B77-5DA9-4661-866A-515BA0F8213A}" dt="2019-09-07T22:58:33.535" v="18" actId="1076"/>
          <ac:spMkLst>
            <pc:docMk/>
            <pc:sldMk cId="3202660454" sldId="276"/>
            <ac:spMk id="19" creationId="{00000000-0000-0000-0000-000000000000}"/>
          </ac:spMkLst>
        </pc:spChg>
        <pc:spChg chg="mod">
          <ac:chgData name="" userId="" providerId="" clId="Web-{AC500B77-5DA9-4661-866A-515BA0F8213A}" dt="2019-09-07T22:58:32.317" v="12" actId="1076"/>
          <ac:spMkLst>
            <pc:docMk/>
            <pc:sldMk cId="3202660454" sldId="276"/>
            <ac:spMk id="22" creationId="{00000000-0000-0000-0000-000000000000}"/>
          </ac:spMkLst>
        </pc:spChg>
        <pc:spChg chg="mod">
          <ac:chgData name="" userId="" providerId="" clId="Web-{AC500B77-5DA9-4661-866A-515BA0F8213A}" dt="2019-09-07T22:58:33.348" v="17" actId="1076"/>
          <ac:spMkLst>
            <pc:docMk/>
            <pc:sldMk cId="3202660454" sldId="276"/>
            <ac:spMk id="25" creationId="{00000000-0000-0000-0000-000000000000}"/>
          </ac:spMkLst>
        </pc:spChg>
        <pc:spChg chg="mod">
          <ac:chgData name="" userId="" providerId="" clId="Web-{AC500B77-5DA9-4661-866A-515BA0F8213A}" dt="2019-09-07T22:58:33.114" v="16" actId="1076"/>
          <ac:spMkLst>
            <pc:docMk/>
            <pc:sldMk cId="3202660454" sldId="276"/>
            <ac:spMk id="26" creationId="{00000000-0000-0000-0000-000000000000}"/>
          </ac:spMkLst>
        </pc:spChg>
        <pc:spChg chg="mod">
          <ac:chgData name="" userId="" providerId="" clId="Web-{AC500B77-5DA9-4661-866A-515BA0F8213A}" dt="2019-09-07T22:58:32.035" v="11" actId="1076"/>
          <ac:spMkLst>
            <pc:docMk/>
            <pc:sldMk cId="3202660454" sldId="276"/>
            <ac:spMk id="851" creationId="{00000000-0000-0000-0000-000000000000}"/>
          </ac:spMkLst>
        </pc:spChg>
        <pc:picChg chg="mod">
          <ac:chgData name="" userId="" providerId="" clId="Web-{AC500B77-5DA9-4661-866A-515BA0F8213A}" dt="2019-09-07T22:58:32.739" v="14" actId="1076"/>
          <ac:picMkLst>
            <pc:docMk/>
            <pc:sldMk cId="3202660454" sldId="276"/>
            <ac:picMk id="13" creationId="{00000000-0000-0000-0000-000000000000}"/>
          </ac:picMkLst>
        </pc:picChg>
        <pc:picChg chg="mod">
          <ac:chgData name="" userId="" providerId="" clId="Web-{AC500B77-5DA9-4661-866A-515BA0F8213A}" dt="2019-09-07T22:58:33.957" v="20" actId="1076"/>
          <ac:picMkLst>
            <pc:docMk/>
            <pc:sldMk cId="3202660454" sldId="276"/>
            <ac:picMk id="14" creationId="{00000000-0000-0000-0000-000000000000}"/>
          </ac:picMkLst>
        </pc:picChg>
        <pc:picChg chg="mod">
          <ac:chgData name="" userId="" providerId="" clId="Web-{AC500B77-5DA9-4661-866A-515BA0F8213A}" dt="2019-09-07T22:58:32.504" v="13" actId="1076"/>
          <ac:picMkLst>
            <pc:docMk/>
            <pc:sldMk cId="3202660454" sldId="276"/>
            <ac:picMk id="20" creationId="{00000000-0000-0000-0000-000000000000}"/>
          </ac:picMkLst>
        </pc:picChg>
        <pc:picChg chg="mod">
          <ac:chgData name="" userId="" providerId="" clId="Web-{AC500B77-5DA9-4661-866A-515BA0F8213A}" dt="2019-09-07T22:58:32.926" v="15" actId="1076"/>
          <ac:picMkLst>
            <pc:docMk/>
            <pc:sldMk cId="3202660454" sldId="276"/>
            <ac:picMk id="21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C09EFF5-AA88-46DC-9770-3859CF9CB13F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EDA1A7F-4192-4190-BCA9-B7657EBF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67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87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0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8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3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7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3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1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3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2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925D3-EC92-4A3B-AC94-638571D9439D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AF3F7-C95D-47DC-993A-678868548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0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09" y="94059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8575" y="1233488"/>
            <a:ext cx="4684713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849313" y="3055938"/>
            <a:ext cx="3351213" cy="22225"/>
          </a:xfrm>
          <a:custGeom>
            <a:avLst/>
            <a:gdLst>
              <a:gd name="T0" fmla="*/ 0 w 14405"/>
              <a:gd name="T1" fmla="*/ 0 h 96"/>
              <a:gd name="T2" fmla="*/ 241 w 14405"/>
              <a:gd name="T3" fmla="*/ 48 h 96"/>
              <a:gd name="T4" fmla="*/ 577 w 14405"/>
              <a:gd name="T5" fmla="*/ 96 h 96"/>
              <a:gd name="T6" fmla="*/ 865 w 14405"/>
              <a:gd name="T7" fmla="*/ 96 h 96"/>
              <a:gd name="T8" fmla="*/ 1201 w 14405"/>
              <a:gd name="T9" fmla="*/ 48 h 96"/>
              <a:gd name="T10" fmla="*/ 1441 w 14405"/>
              <a:gd name="T11" fmla="*/ 0 h 96"/>
              <a:gd name="T12" fmla="*/ 1729 w 14405"/>
              <a:gd name="T13" fmla="*/ 0 h 96"/>
              <a:gd name="T14" fmla="*/ 1729 w 14405"/>
              <a:gd name="T15" fmla="*/ 0 h 96"/>
              <a:gd name="T16" fmla="*/ 1969 w 14405"/>
              <a:gd name="T17" fmla="*/ 48 h 96"/>
              <a:gd name="T18" fmla="*/ 2305 w 14405"/>
              <a:gd name="T19" fmla="*/ 96 h 96"/>
              <a:gd name="T20" fmla="*/ 2593 w 14405"/>
              <a:gd name="T21" fmla="*/ 96 h 96"/>
              <a:gd name="T22" fmla="*/ 2930 w 14405"/>
              <a:gd name="T23" fmla="*/ 48 h 96"/>
              <a:gd name="T24" fmla="*/ 3170 w 14405"/>
              <a:gd name="T25" fmla="*/ 0 h 96"/>
              <a:gd name="T26" fmla="*/ 3458 w 14405"/>
              <a:gd name="T27" fmla="*/ 0 h 96"/>
              <a:gd name="T28" fmla="*/ 3458 w 14405"/>
              <a:gd name="T29" fmla="*/ 0 h 96"/>
              <a:gd name="T30" fmla="*/ 3698 w 14405"/>
              <a:gd name="T31" fmla="*/ 48 h 96"/>
              <a:gd name="T32" fmla="*/ 4034 w 14405"/>
              <a:gd name="T33" fmla="*/ 96 h 96"/>
              <a:gd name="T34" fmla="*/ 4322 w 14405"/>
              <a:gd name="T35" fmla="*/ 96 h 96"/>
              <a:gd name="T36" fmla="*/ 4658 w 14405"/>
              <a:gd name="T37" fmla="*/ 48 h 96"/>
              <a:gd name="T38" fmla="*/ 4898 w 14405"/>
              <a:gd name="T39" fmla="*/ 0 h 96"/>
              <a:gd name="T40" fmla="*/ 5186 w 14405"/>
              <a:gd name="T41" fmla="*/ 0 h 96"/>
              <a:gd name="T42" fmla="*/ 5186 w 14405"/>
              <a:gd name="T43" fmla="*/ 0 h 96"/>
              <a:gd name="T44" fmla="*/ 5426 w 14405"/>
              <a:gd name="T45" fmla="*/ 48 h 96"/>
              <a:gd name="T46" fmla="*/ 5762 w 14405"/>
              <a:gd name="T47" fmla="*/ 96 h 96"/>
              <a:gd name="T48" fmla="*/ 6051 w 14405"/>
              <a:gd name="T49" fmla="*/ 96 h 96"/>
              <a:gd name="T50" fmla="*/ 6387 w 14405"/>
              <a:gd name="T51" fmla="*/ 48 h 96"/>
              <a:gd name="T52" fmla="*/ 6627 w 14405"/>
              <a:gd name="T53" fmla="*/ 0 h 96"/>
              <a:gd name="T54" fmla="*/ 6915 w 14405"/>
              <a:gd name="T55" fmla="*/ 0 h 96"/>
              <a:gd name="T56" fmla="*/ 6915 w 14405"/>
              <a:gd name="T57" fmla="*/ 0 h 96"/>
              <a:gd name="T58" fmla="*/ 7155 w 14405"/>
              <a:gd name="T59" fmla="*/ 48 h 96"/>
              <a:gd name="T60" fmla="*/ 7491 w 14405"/>
              <a:gd name="T61" fmla="*/ 96 h 96"/>
              <a:gd name="T62" fmla="*/ 7779 w 14405"/>
              <a:gd name="T63" fmla="*/ 96 h 96"/>
              <a:gd name="T64" fmla="*/ 8115 w 14405"/>
              <a:gd name="T65" fmla="*/ 48 h 96"/>
              <a:gd name="T66" fmla="*/ 8355 w 14405"/>
              <a:gd name="T67" fmla="*/ 0 h 96"/>
              <a:gd name="T68" fmla="*/ 8643 w 14405"/>
              <a:gd name="T69" fmla="*/ 0 h 96"/>
              <a:gd name="T70" fmla="*/ 8643 w 14405"/>
              <a:gd name="T71" fmla="*/ 0 h 96"/>
              <a:gd name="T72" fmla="*/ 8883 w 14405"/>
              <a:gd name="T73" fmla="*/ 48 h 96"/>
              <a:gd name="T74" fmla="*/ 9220 w 14405"/>
              <a:gd name="T75" fmla="*/ 96 h 96"/>
              <a:gd name="T76" fmla="*/ 9508 w 14405"/>
              <a:gd name="T77" fmla="*/ 96 h 96"/>
              <a:gd name="T78" fmla="*/ 9844 w 14405"/>
              <a:gd name="T79" fmla="*/ 48 h 96"/>
              <a:gd name="T80" fmla="*/ 10084 w 14405"/>
              <a:gd name="T81" fmla="*/ 0 h 96"/>
              <a:gd name="T82" fmla="*/ 10372 w 14405"/>
              <a:gd name="T83" fmla="*/ 0 h 96"/>
              <a:gd name="T84" fmla="*/ 10372 w 14405"/>
              <a:gd name="T85" fmla="*/ 0 h 96"/>
              <a:gd name="T86" fmla="*/ 10612 w 14405"/>
              <a:gd name="T87" fmla="*/ 48 h 96"/>
              <a:gd name="T88" fmla="*/ 10948 w 14405"/>
              <a:gd name="T89" fmla="*/ 96 h 96"/>
              <a:gd name="T90" fmla="*/ 11236 w 14405"/>
              <a:gd name="T91" fmla="*/ 96 h 96"/>
              <a:gd name="T92" fmla="*/ 11572 w 14405"/>
              <a:gd name="T93" fmla="*/ 48 h 96"/>
              <a:gd name="T94" fmla="*/ 11812 w 14405"/>
              <a:gd name="T95" fmla="*/ 0 h 96"/>
              <a:gd name="T96" fmla="*/ 12101 w 14405"/>
              <a:gd name="T97" fmla="*/ 0 h 96"/>
              <a:gd name="T98" fmla="*/ 12101 w 14405"/>
              <a:gd name="T99" fmla="*/ 0 h 96"/>
              <a:gd name="T100" fmla="*/ 12341 w 14405"/>
              <a:gd name="T101" fmla="*/ 48 h 96"/>
              <a:gd name="T102" fmla="*/ 12677 w 14405"/>
              <a:gd name="T103" fmla="*/ 96 h 96"/>
              <a:gd name="T104" fmla="*/ 12965 w 14405"/>
              <a:gd name="T105" fmla="*/ 96 h 96"/>
              <a:gd name="T106" fmla="*/ 13301 w 14405"/>
              <a:gd name="T107" fmla="*/ 48 h 96"/>
              <a:gd name="T108" fmla="*/ 13541 w 14405"/>
              <a:gd name="T109" fmla="*/ 0 h 96"/>
              <a:gd name="T110" fmla="*/ 13829 w 14405"/>
              <a:gd name="T111" fmla="*/ 0 h 96"/>
              <a:gd name="T112" fmla="*/ 13829 w 14405"/>
              <a:gd name="T113" fmla="*/ 0 h 96"/>
              <a:gd name="T114" fmla="*/ 14069 w 14405"/>
              <a:gd name="T115" fmla="*/ 48 h 96"/>
              <a:gd name="T116" fmla="*/ 14357 w 14405"/>
              <a:gd name="T117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05" h="96">
                <a:moveTo>
                  <a:pt x="0" y="0"/>
                </a:moveTo>
                <a:lnTo>
                  <a:pt x="1" y="0"/>
                </a:lnTo>
                <a:cubicBezTo>
                  <a:pt x="27" y="0"/>
                  <a:pt x="49" y="22"/>
                  <a:pt x="49" y="48"/>
                </a:cubicBezTo>
                <a:cubicBezTo>
                  <a:pt x="49" y="75"/>
                  <a:pt x="27" y="96"/>
                  <a:pt x="1" y="96"/>
                </a:cubicBezTo>
                <a:lnTo>
                  <a:pt x="0" y="96"/>
                </a:lnTo>
                <a:lnTo>
                  <a:pt x="0" y="0"/>
                </a:lnTo>
                <a:close/>
                <a:moveTo>
                  <a:pt x="289" y="0"/>
                </a:moveTo>
                <a:lnTo>
                  <a:pt x="289" y="0"/>
                </a:lnTo>
                <a:cubicBezTo>
                  <a:pt x="315" y="0"/>
                  <a:pt x="337" y="22"/>
                  <a:pt x="337" y="48"/>
                </a:cubicBezTo>
                <a:cubicBezTo>
                  <a:pt x="337" y="75"/>
                  <a:pt x="315" y="96"/>
                  <a:pt x="289" y="96"/>
                </a:cubicBezTo>
                <a:lnTo>
                  <a:pt x="289" y="96"/>
                </a:lnTo>
                <a:cubicBezTo>
                  <a:pt x="262" y="96"/>
                  <a:pt x="241" y="75"/>
                  <a:pt x="241" y="48"/>
                </a:cubicBezTo>
                <a:cubicBezTo>
                  <a:pt x="241" y="22"/>
                  <a:pt x="262" y="0"/>
                  <a:pt x="289" y="0"/>
                </a:cubicBezTo>
                <a:close/>
                <a:moveTo>
                  <a:pt x="577" y="0"/>
                </a:moveTo>
                <a:lnTo>
                  <a:pt x="577" y="0"/>
                </a:lnTo>
                <a:cubicBezTo>
                  <a:pt x="603" y="0"/>
                  <a:pt x="625" y="22"/>
                  <a:pt x="625" y="48"/>
                </a:cubicBezTo>
                <a:cubicBezTo>
                  <a:pt x="625" y="75"/>
                  <a:pt x="603" y="96"/>
                  <a:pt x="577" y="96"/>
                </a:cubicBezTo>
                <a:lnTo>
                  <a:pt x="577" y="96"/>
                </a:lnTo>
                <a:cubicBezTo>
                  <a:pt x="550" y="96"/>
                  <a:pt x="529" y="75"/>
                  <a:pt x="529" y="48"/>
                </a:cubicBezTo>
                <a:cubicBezTo>
                  <a:pt x="529" y="22"/>
                  <a:pt x="550" y="0"/>
                  <a:pt x="577" y="0"/>
                </a:cubicBezTo>
                <a:close/>
                <a:moveTo>
                  <a:pt x="865" y="0"/>
                </a:moveTo>
                <a:lnTo>
                  <a:pt x="865" y="0"/>
                </a:lnTo>
                <a:cubicBezTo>
                  <a:pt x="891" y="0"/>
                  <a:pt x="913" y="22"/>
                  <a:pt x="913" y="48"/>
                </a:cubicBezTo>
                <a:cubicBezTo>
                  <a:pt x="913" y="75"/>
                  <a:pt x="891" y="96"/>
                  <a:pt x="865" y="96"/>
                </a:cubicBezTo>
                <a:lnTo>
                  <a:pt x="865" y="96"/>
                </a:lnTo>
                <a:cubicBezTo>
                  <a:pt x="838" y="96"/>
                  <a:pt x="817" y="75"/>
                  <a:pt x="817" y="48"/>
                </a:cubicBezTo>
                <a:cubicBezTo>
                  <a:pt x="817" y="22"/>
                  <a:pt x="838" y="0"/>
                  <a:pt x="865" y="0"/>
                </a:cubicBezTo>
                <a:close/>
                <a:moveTo>
                  <a:pt x="1153" y="0"/>
                </a:moveTo>
                <a:lnTo>
                  <a:pt x="1153" y="0"/>
                </a:lnTo>
                <a:cubicBezTo>
                  <a:pt x="1179" y="0"/>
                  <a:pt x="1201" y="22"/>
                  <a:pt x="1201" y="48"/>
                </a:cubicBezTo>
                <a:cubicBezTo>
                  <a:pt x="1201" y="75"/>
                  <a:pt x="1179" y="96"/>
                  <a:pt x="1153" y="96"/>
                </a:cubicBezTo>
                <a:lnTo>
                  <a:pt x="1153" y="96"/>
                </a:lnTo>
                <a:cubicBezTo>
                  <a:pt x="1126" y="96"/>
                  <a:pt x="1105" y="75"/>
                  <a:pt x="1105" y="48"/>
                </a:cubicBezTo>
                <a:cubicBezTo>
                  <a:pt x="1105" y="22"/>
                  <a:pt x="1126" y="0"/>
                  <a:pt x="1153" y="0"/>
                </a:cubicBezTo>
                <a:close/>
                <a:moveTo>
                  <a:pt x="1441" y="0"/>
                </a:moveTo>
                <a:lnTo>
                  <a:pt x="1441" y="0"/>
                </a:lnTo>
                <a:cubicBezTo>
                  <a:pt x="1468" y="0"/>
                  <a:pt x="1489" y="22"/>
                  <a:pt x="1489" y="48"/>
                </a:cubicBezTo>
                <a:cubicBezTo>
                  <a:pt x="1489" y="75"/>
                  <a:pt x="1468" y="96"/>
                  <a:pt x="1441" y="96"/>
                </a:cubicBezTo>
                <a:lnTo>
                  <a:pt x="1441" y="96"/>
                </a:lnTo>
                <a:cubicBezTo>
                  <a:pt x="1414" y="96"/>
                  <a:pt x="1393" y="75"/>
                  <a:pt x="1393" y="48"/>
                </a:cubicBezTo>
                <a:cubicBezTo>
                  <a:pt x="1393" y="22"/>
                  <a:pt x="1414" y="0"/>
                  <a:pt x="1441" y="0"/>
                </a:cubicBezTo>
                <a:close/>
                <a:moveTo>
                  <a:pt x="1729" y="0"/>
                </a:moveTo>
                <a:lnTo>
                  <a:pt x="1729" y="0"/>
                </a:lnTo>
                <a:cubicBezTo>
                  <a:pt x="1756" y="0"/>
                  <a:pt x="1777" y="22"/>
                  <a:pt x="1777" y="48"/>
                </a:cubicBezTo>
                <a:cubicBezTo>
                  <a:pt x="1777" y="75"/>
                  <a:pt x="1756" y="96"/>
                  <a:pt x="1729" y="96"/>
                </a:cubicBezTo>
                <a:lnTo>
                  <a:pt x="1729" y="96"/>
                </a:lnTo>
                <a:cubicBezTo>
                  <a:pt x="1703" y="96"/>
                  <a:pt x="1681" y="75"/>
                  <a:pt x="1681" y="48"/>
                </a:cubicBezTo>
                <a:cubicBezTo>
                  <a:pt x="1681" y="22"/>
                  <a:pt x="1703" y="0"/>
                  <a:pt x="1729" y="0"/>
                </a:cubicBezTo>
                <a:close/>
                <a:moveTo>
                  <a:pt x="2017" y="0"/>
                </a:moveTo>
                <a:lnTo>
                  <a:pt x="2017" y="0"/>
                </a:lnTo>
                <a:cubicBezTo>
                  <a:pt x="2044" y="0"/>
                  <a:pt x="2065" y="22"/>
                  <a:pt x="2065" y="48"/>
                </a:cubicBezTo>
                <a:cubicBezTo>
                  <a:pt x="2065" y="75"/>
                  <a:pt x="2044" y="96"/>
                  <a:pt x="2017" y="96"/>
                </a:cubicBezTo>
                <a:lnTo>
                  <a:pt x="2017" y="96"/>
                </a:lnTo>
                <a:cubicBezTo>
                  <a:pt x="1991" y="96"/>
                  <a:pt x="1969" y="75"/>
                  <a:pt x="1969" y="48"/>
                </a:cubicBezTo>
                <a:cubicBezTo>
                  <a:pt x="1969" y="22"/>
                  <a:pt x="1991" y="0"/>
                  <a:pt x="2017" y="0"/>
                </a:cubicBezTo>
                <a:close/>
                <a:moveTo>
                  <a:pt x="2305" y="0"/>
                </a:moveTo>
                <a:lnTo>
                  <a:pt x="2305" y="0"/>
                </a:lnTo>
                <a:cubicBezTo>
                  <a:pt x="2332" y="0"/>
                  <a:pt x="2353" y="22"/>
                  <a:pt x="2353" y="48"/>
                </a:cubicBezTo>
                <a:cubicBezTo>
                  <a:pt x="2353" y="75"/>
                  <a:pt x="2332" y="96"/>
                  <a:pt x="2305" y="96"/>
                </a:cubicBezTo>
                <a:lnTo>
                  <a:pt x="2305" y="96"/>
                </a:lnTo>
                <a:cubicBezTo>
                  <a:pt x="2279" y="96"/>
                  <a:pt x="2257" y="75"/>
                  <a:pt x="2257" y="48"/>
                </a:cubicBezTo>
                <a:cubicBezTo>
                  <a:pt x="2257" y="22"/>
                  <a:pt x="2279" y="0"/>
                  <a:pt x="2305" y="0"/>
                </a:cubicBezTo>
                <a:close/>
                <a:moveTo>
                  <a:pt x="2593" y="0"/>
                </a:moveTo>
                <a:lnTo>
                  <a:pt x="2593" y="0"/>
                </a:lnTo>
                <a:cubicBezTo>
                  <a:pt x="2620" y="0"/>
                  <a:pt x="2641" y="22"/>
                  <a:pt x="2641" y="48"/>
                </a:cubicBezTo>
                <a:cubicBezTo>
                  <a:pt x="2641" y="75"/>
                  <a:pt x="2620" y="96"/>
                  <a:pt x="2593" y="96"/>
                </a:cubicBezTo>
                <a:lnTo>
                  <a:pt x="2593" y="96"/>
                </a:lnTo>
                <a:cubicBezTo>
                  <a:pt x="2567" y="96"/>
                  <a:pt x="2545" y="75"/>
                  <a:pt x="2545" y="48"/>
                </a:cubicBezTo>
                <a:cubicBezTo>
                  <a:pt x="2545" y="22"/>
                  <a:pt x="2567" y="0"/>
                  <a:pt x="2593" y="0"/>
                </a:cubicBezTo>
                <a:close/>
                <a:moveTo>
                  <a:pt x="2881" y="0"/>
                </a:moveTo>
                <a:lnTo>
                  <a:pt x="2882" y="0"/>
                </a:lnTo>
                <a:cubicBezTo>
                  <a:pt x="2908" y="0"/>
                  <a:pt x="2930" y="22"/>
                  <a:pt x="2930" y="48"/>
                </a:cubicBezTo>
                <a:cubicBezTo>
                  <a:pt x="2930" y="75"/>
                  <a:pt x="2908" y="96"/>
                  <a:pt x="2882" y="96"/>
                </a:cubicBezTo>
                <a:lnTo>
                  <a:pt x="2881" y="96"/>
                </a:lnTo>
                <a:cubicBezTo>
                  <a:pt x="2855" y="96"/>
                  <a:pt x="2833" y="75"/>
                  <a:pt x="2833" y="48"/>
                </a:cubicBezTo>
                <a:cubicBezTo>
                  <a:pt x="2833" y="22"/>
                  <a:pt x="2855" y="0"/>
                  <a:pt x="2881" y="0"/>
                </a:cubicBezTo>
                <a:close/>
                <a:moveTo>
                  <a:pt x="3170" y="0"/>
                </a:moveTo>
                <a:lnTo>
                  <a:pt x="3170" y="0"/>
                </a:lnTo>
                <a:cubicBezTo>
                  <a:pt x="3196" y="0"/>
                  <a:pt x="3218" y="22"/>
                  <a:pt x="3218" y="48"/>
                </a:cubicBezTo>
                <a:cubicBezTo>
                  <a:pt x="3218" y="75"/>
                  <a:pt x="3196" y="96"/>
                  <a:pt x="3170" y="96"/>
                </a:cubicBezTo>
                <a:lnTo>
                  <a:pt x="3170" y="96"/>
                </a:lnTo>
                <a:cubicBezTo>
                  <a:pt x="3143" y="96"/>
                  <a:pt x="3122" y="75"/>
                  <a:pt x="3122" y="48"/>
                </a:cubicBezTo>
                <a:cubicBezTo>
                  <a:pt x="3122" y="22"/>
                  <a:pt x="3143" y="0"/>
                  <a:pt x="3170" y="0"/>
                </a:cubicBezTo>
                <a:close/>
                <a:moveTo>
                  <a:pt x="3458" y="0"/>
                </a:moveTo>
                <a:lnTo>
                  <a:pt x="3458" y="0"/>
                </a:lnTo>
                <a:cubicBezTo>
                  <a:pt x="3484" y="0"/>
                  <a:pt x="3506" y="22"/>
                  <a:pt x="3506" y="48"/>
                </a:cubicBezTo>
                <a:cubicBezTo>
                  <a:pt x="3506" y="75"/>
                  <a:pt x="3484" y="96"/>
                  <a:pt x="3458" y="96"/>
                </a:cubicBezTo>
                <a:lnTo>
                  <a:pt x="3458" y="96"/>
                </a:lnTo>
                <a:cubicBezTo>
                  <a:pt x="3431" y="96"/>
                  <a:pt x="3410" y="75"/>
                  <a:pt x="3410" y="48"/>
                </a:cubicBezTo>
                <a:cubicBezTo>
                  <a:pt x="3410" y="22"/>
                  <a:pt x="3431" y="0"/>
                  <a:pt x="3458" y="0"/>
                </a:cubicBezTo>
                <a:close/>
                <a:moveTo>
                  <a:pt x="3746" y="0"/>
                </a:moveTo>
                <a:lnTo>
                  <a:pt x="3746" y="0"/>
                </a:lnTo>
                <a:cubicBezTo>
                  <a:pt x="3772" y="0"/>
                  <a:pt x="3794" y="22"/>
                  <a:pt x="3794" y="48"/>
                </a:cubicBezTo>
                <a:cubicBezTo>
                  <a:pt x="3794" y="75"/>
                  <a:pt x="3772" y="96"/>
                  <a:pt x="3746" y="96"/>
                </a:cubicBezTo>
                <a:lnTo>
                  <a:pt x="3746" y="96"/>
                </a:lnTo>
                <a:cubicBezTo>
                  <a:pt x="3719" y="96"/>
                  <a:pt x="3698" y="75"/>
                  <a:pt x="3698" y="48"/>
                </a:cubicBezTo>
                <a:cubicBezTo>
                  <a:pt x="3698" y="22"/>
                  <a:pt x="3719" y="0"/>
                  <a:pt x="3746" y="0"/>
                </a:cubicBezTo>
                <a:close/>
                <a:moveTo>
                  <a:pt x="4034" y="0"/>
                </a:moveTo>
                <a:lnTo>
                  <a:pt x="4034" y="0"/>
                </a:lnTo>
                <a:cubicBezTo>
                  <a:pt x="4060" y="0"/>
                  <a:pt x="4082" y="22"/>
                  <a:pt x="4082" y="48"/>
                </a:cubicBezTo>
                <a:cubicBezTo>
                  <a:pt x="4082" y="75"/>
                  <a:pt x="4060" y="96"/>
                  <a:pt x="4034" y="96"/>
                </a:cubicBezTo>
                <a:lnTo>
                  <a:pt x="4034" y="96"/>
                </a:lnTo>
                <a:cubicBezTo>
                  <a:pt x="4007" y="96"/>
                  <a:pt x="3986" y="75"/>
                  <a:pt x="3986" y="48"/>
                </a:cubicBezTo>
                <a:cubicBezTo>
                  <a:pt x="3986" y="22"/>
                  <a:pt x="4007" y="0"/>
                  <a:pt x="4034" y="0"/>
                </a:cubicBezTo>
                <a:close/>
                <a:moveTo>
                  <a:pt x="4322" y="0"/>
                </a:moveTo>
                <a:lnTo>
                  <a:pt x="4322" y="0"/>
                </a:lnTo>
                <a:cubicBezTo>
                  <a:pt x="4349" y="0"/>
                  <a:pt x="4370" y="22"/>
                  <a:pt x="4370" y="48"/>
                </a:cubicBezTo>
                <a:cubicBezTo>
                  <a:pt x="4370" y="75"/>
                  <a:pt x="4349" y="96"/>
                  <a:pt x="4322" y="96"/>
                </a:cubicBezTo>
                <a:lnTo>
                  <a:pt x="4322" y="96"/>
                </a:lnTo>
                <a:cubicBezTo>
                  <a:pt x="4295" y="96"/>
                  <a:pt x="4274" y="75"/>
                  <a:pt x="4274" y="48"/>
                </a:cubicBezTo>
                <a:cubicBezTo>
                  <a:pt x="4274" y="22"/>
                  <a:pt x="4295" y="0"/>
                  <a:pt x="4322" y="0"/>
                </a:cubicBezTo>
                <a:close/>
                <a:moveTo>
                  <a:pt x="4610" y="0"/>
                </a:moveTo>
                <a:lnTo>
                  <a:pt x="4610" y="0"/>
                </a:lnTo>
                <a:cubicBezTo>
                  <a:pt x="4637" y="0"/>
                  <a:pt x="4658" y="22"/>
                  <a:pt x="4658" y="48"/>
                </a:cubicBezTo>
                <a:cubicBezTo>
                  <a:pt x="4658" y="75"/>
                  <a:pt x="4637" y="96"/>
                  <a:pt x="4610" y="96"/>
                </a:cubicBezTo>
                <a:lnTo>
                  <a:pt x="4610" y="96"/>
                </a:lnTo>
                <a:cubicBezTo>
                  <a:pt x="4583" y="96"/>
                  <a:pt x="4562" y="75"/>
                  <a:pt x="4562" y="48"/>
                </a:cubicBezTo>
                <a:cubicBezTo>
                  <a:pt x="4562" y="22"/>
                  <a:pt x="4583" y="0"/>
                  <a:pt x="4610" y="0"/>
                </a:cubicBezTo>
                <a:close/>
                <a:moveTo>
                  <a:pt x="4898" y="0"/>
                </a:moveTo>
                <a:lnTo>
                  <a:pt x="4898" y="0"/>
                </a:lnTo>
                <a:cubicBezTo>
                  <a:pt x="4925" y="0"/>
                  <a:pt x="4946" y="22"/>
                  <a:pt x="4946" y="48"/>
                </a:cubicBezTo>
                <a:cubicBezTo>
                  <a:pt x="4946" y="75"/>
                  <a:pt x="4925" y="96"/>
                  <a:pt x="4898" y="96"/>
                </a:cubicBezTo>
                <a:lnTo>
                  <a:pt x="4898" y="96"/>
                </a:lnTo>
                <a:cubicBezTo>
                  <a:pt x="4872" y="96"/>
                  <a:pt x="4850" y="75"/>
                  <a:pt x="4850" y="48"/>
                </a:cubicBezTo>
                <a:cubicBezTo>
                  <a:pt x="4850" y="22"/>
                  <a:pt x="4872" y="0"/>
                  <a:pt x="4898" y="0"/>
                </a:cubicBezTo>
                <a:close/>
                <a:moveTo>
                  <a:pt x="5186" y="0"/>
                </a:moveTo>
                <a:lnTo>
                  <a:pt x="5186" y="0"/>
                </a:lnTo>
                <a:cubicBezTo>
                  <a:pt x="5213" y="0"/>
                  <a:pt x="5234" y="22"/>
                  <a:pt x="5234" y="48"/>
                </a:cubicBezTo>
                <a:cubicBezTo>
                  <a:pt x="5234" y="75"/>
                  <a:pt x="5213" y="96"/>
                  <a:pt x="5186" y="96"/>
                </a:cubicBezTo>
                <a:lnTo>
                  <a:pt x="5186" y="96"/>
                </a:lnTo>
                <a:cubicBezTo>
                  <a:pt x="5160" y="96"/>
                  <a:pt x="5138" y="75"/>
                  <a:pt x="5138" y="48"/>
                </a:cubicBezTo>
                <a:cubicBezTo>
                  <a:pt x="5138" y="22"/>
                  <a:pt x="5160" y="0"/>
                  <a:pt x="5186" y="0"/>
                </a:cubicBezTo>
                <a:close/>
                <a:moveTo>
                  <a:pt x="5474" y="0"/>
                </a:moveTo>
                <a:lnTo>
                  <a:pt x="5474" y="0"/>
                </a:lnTo>
                <a:cubicBezTo>
                  <a:pt x="5501" y="0"/>
                  <a:pt x="5522" y="22"/>
                  <a:pt x="5522" y="48"/>
                </a:cubicBezTo>
                <a:cubicBezTo>
                  <a:pt x="5522" y="75"/>
                  <a:pt x="5501" y="96"/>
                  <a:pt x="5474" y="96"/>
                </a:cubicBezTo>
                <a:lnTo>
                  <a:pt x="5474" y="96"/>
                </a:lnTo>
                <a:cubicBezTo>
                  <a:pt x="5448" y="96"/>
                  <a:pt x="5426" y="75"/>
                  <a:pt x="5426" y="48"/>
                </a:cubicBezTo>
                <a:cubicBezTo>
                  <a:pt x="5426" y="22"/>
                  <a:pt x="5448" y="0"/>
                  <a:pt x="5474" y="0"/>
                </a:cubicBezTo>
                <a:close/>
                <a:moveTo>
                  <a:pt x="5762" y="0"/>
                </a:moveTo>
                <a:lnTo>
                  <a:pt x="5762" y="0"/>
                </a:lnTo>
                <a:cubicBezTo>
                  <a:pt x="5789" y="0"/>
                  <a:pt x="5810" y="22"/>
                  <a:pt x="5810" y="48"/>
                </a:cubicBezTo>
                <a:cubicBezTo>
                  <a:pt x="5810" y="75"/>
                  <a:pt x="5789" y="96"/>
                  <a:pt x="5762" y="96"/>
                </a:cubicBezTo>
                <a:lnTo>
                  <a:pt x="5762" y="96"/>
                </a:lnTo>
                <a:cubicBezTo>
                  <a:pt x="5736" y="96"/>
                  <a:pt x="5714" y="75"/>
                  <a:pt x="5714" y="48"/>
                </a:cubicBezTo>
                <a:cubicBezTo>
                  <a:pt x="5714" y="22"/>
                  <a:pt x="5736" y="0"/>
                  <a:pt x="5762" y="0"/>
                </a:cubicBezTo>
                <a:close/>
                <a:moveTo>
                  <a:pt x="6050" y="0"/>
                </a:moveTo>
                <a:lnTo>
                  <a:pt x="6051" y="0"/>
                </a:lnTo>
                <a:cubicBezTo>
                  <a:pt x="6077" y="0"/>
                  <a:pt x="6099" y="22"/>
                  <a:pt x="6099" y="48"/>
                </a:cubicBezTo>
                <a:cubicBezTo>
                  <a:pt x="6099" y="75"/>
                  <a:pt x="6077" y="96"/>
                  <a:pt x="6051" y="96"/>
                </a:cubicBezTo>
                <a:lnTo>
                  <a:pt x="6050" y="96"/>
                </a:lnTo>
                <a:cubicBezTo>
                  <a:pt x="6024" y="96"/>
                  <a:pt x="6002" y="75"/>
                  <a:pt x="6002" y="48"/>
                </a:cubicBezTo>
                <a:cubicBezTo>
                  <a:pt x="6002" y="22"/>
                  <a:pt x="6024" y="0"/>
                  <a:pt x="6050" y="0"/>
                </a:cubicBezTo>
                <a:close/>
                <a:moveTo>
                  <a:pt x="6339" y="0"/>
                </a:moveTo>
                <a:lnTo>
                  <a:pt x="6339" y="0"/>
                </a:lnTo>
                <a:cubicBezTo>
                  <a:pt x="6365" y="0"/>
                  <a:pt x="6387" y="22"/>
                  <a:pt x="6387" y="48"/>
                </a:cubicBezTo>
                <a:cubicBezTo>
                  <a:pt x="6387" y="75"/>
                  <a:pt x="6365" y="96"/>
                  <a:pt x="6339" y="96"/>
                </a:cubicBezTo>
                <a:lnTo>
                  <a:pt x="6339" y="96"/>
                </a:lnTo>
                <a:cubicBezTo>
                  <a:pt x="6312" y="96"/>
                  <a:pt x="6291" y="75"/>
                  <a:pt x="6291" y="48"/>
                </a:cubicBezTo>
                <a:cubicBezTo>
                  <a:pt x="6291" y="22"/>
                  <a:pt x="6312" y="0"/>
                  <a:pt x="6339" y="0"/>
                </a:cubicBezTo>
                <a:close/>
                <a:moveTo>
                  <a:pt x="6627" y="0"/>
                </a:moveTo>
                <a:lnTo>
                  <a:pt x="6627" y="0"/>
                </a:lnTo>
                <a:cubicBezTo>
                  <a:pt x="6653" y="0"/>
                  <a:pt x="6675" y="22"/>
                  <a:pt x="6675" y="48"/>
                </a:cubicBezTo>
                <a:cubicBezTo>
                  <a:pt x="6675" y="75"/>
                  <a:pt x="6653" y="96"/>
                  <a:pt x="6627" y="96"/>
                </a:cubicBezTo>
                <a:lnTo>
                  <a:pt x="6627" y="96"/>
                </a:lnTo>
                <a:cubicBezTo>
                  <a:pt x="6600" y="96"/>
                  <a:pt x="6579" y="75"/>
                  <a:pt x="6579" y="48"/>
                </a:cubicBezTo>
                <a:cubicBezTo>
                  <a:pt x="6579" y="22"/>
                  <a:pt x="6600" y="0"/>
                  <a:pt x="6627" y="0"/>
                </a:cubicBezTo>
                <a:close/>
                <a:moveTo>
                  <a:pt x="6915" y="0"/>
                </a:moveTo>
                <a:lnTo>
                  <a:pt x="6915" y="0"/>
                </a:lnTo>
                <a:cubicBezTo>
                  <a:pt x="6941" y="0"/>
                  <a:pt x="6963" y="22"/>
                  <a:pt x="6963" y="48"/>
                </a:cubicBezTo>
                <a:cubicBezTo>
                  <a:pt x="6963" y="75"/>
                  <a:pt x="6941" y="96"/>
                  <a:pt x="6915" y="96"/>
                </a:cubicBezTo>
                <a:lnTo>
                  <a:pt x="6915" y="96"/>
                </a:lnTo>
                <a:cubicBezTo>
                  <a:pt x="6888" y="96"/>
                  <a:pt x="6867" y="75"/>
                  <a:pt x="6867" y="48"/>
                </a:cubicBezTo>
                <a:cubicBezTo>
                  <a:pt x="6867" y="22"/>
                  <a:pt x="6888" y="0"/>
                  <a:pt x="6915" y="0"/>
                </a:cubicBezTo>
                <a:close/>
                <a:moveTo>
                  <a:pt x="7203" y="0"/>
                </a:moveTo>
                <a:lnTo>
                  <a:pt x="7203" y="0"/>
                </a:lnTo>
                <a:cubicBezTo>
                  <a:pt x="7229" y="0"/>
                  <a:pt x="7251" y="22"/>
                  <a:pt x="7251" y="48"/>
                </a:cubicBezTo>
                <a:cubicBezTo>
                  <a:pt x="7251" y="75"/>
                  <a:pt x="7229" y="96"/>
                  <a:pt x="7203" y="96"/>
                </a:cubicBezTo>
                <a:lnTo>
                  <a:pt x="7203" y="96"/>
                </a:lnTo>
                <a:cubicBezTo>
                  <a:pt x="7176" y="96"/>
                  <a:pt x="7155" y="75"/>
                  <a:pt x="7155" y="48"/>
                </a:cubicBezTo>
                <a:cubicBezTo>
                  <a:pt x="7155" y="22"/>
                  <a:pt x="7176" y="0"/>
                  <a:pt x="7203" y="0"/>
                </a:cubicBezTo>
                <a:close/>
                <a:moveTo>
                  <a:pt x="7491" y="0"/>
                </a:moveTo>
                <a:lnTo>
                  <a:pt x="7491" y="0"/>
                </a:lnTo>
                <a:cubicBezTo>
                  <a:pt x="7518" y="0"/>
                  <a:pt x="7539" y="22"/>
                  <a:pt x="7539" y="48"/>
                </a:cubicBezTo>
                <a:cubicBezTo>
                  <a:pt x="7539" y="75"/>
                  <a:pt x="7518" y="96"/>
                  <a:pt x="7491" y="96"/>
                </a:cubicBezTo>
                <a:lnTo>
                  <a:pt x="7491" y="96"/>
                </a:lnTo>
                <a:cubicBezTo>
                  <a:pt x="7464" y="96"/>
                  <a:pt x="7443" y="75"/>
                  <a:pt x="7443" y="48"/>
                </a:cubicBezTo>
                <a:cubicBezTo>
                  <a:pt x="7443" y="22"/>
                  <a:pt x="7464" y="0"/>
                  <a:pt x="7491" y="0"/>
                </a:cubicBezTo>
                <a:close/>
                <a:moveTo>
                  <a:pt x="7779" y="0"/>
                </a:moveTo>
                <a:lnTo>
                  <a:pt x="7779" y="0"/>
                </a:lnTo>
                <a:cubicBezTo>
                  <a:pt x="7806" y="0"/>
                  <a:pt x="7827" y="22"/>
                  <a:pt x="7827" y="48"/>
                </a:cubicBezTo>
                <a:cubicBezTo>
                  <a:pt x="7827" y="75"/>
                  <a:pt x="7806" y="96"/>
                  <a:pt x="7779" y="96"/>
                </a:cubicBezTo>
                <a:lnTo>
                  <a:pt x="7779" y="96"/>
                </a:lnTo>
                <a:cubicBezTo>
                  <a:pt x="7753" y="96"/>
                  <a:pt x="7731" y="75"/>
                  <a:pt x="7731" y="48"/>
                </a:cubicBezTo>
                <a:cubicBezTo>
                  <a:pt x="7731" y="22"/>
                  <a:pt x="7753" y="0"/>
                  <a:pt x="7779" y="0"/>
                </a:cubicBezTo>
                <a:close/>
                <a:moveTo>
                  <a:pt x="8067" y="0"/>
                </a:moveTo>
                <a:lnTo>
                  <a:pt x="8067" y="0"/>
                </a:lnTo>
                <a:cubicBezTo>
                  <a:pt x="8094" y="0"/>
                  <a:pt x="8115" y="22"/>
                  <a:pt x="8115" y="48"/>
                </a:cubicBezTo>
                <a:cubicBezTo>
                  <a:pt x="8115" y="75"/>
                  <a:pt x="8094" y="96"/>
                  <a:pt x="8067" y="96"/>
                </a:cubicBezTo>
                <a:lnTo>
                  <a:pt x="8067" y="96"/>
                </a:lnTo>
                <a:cubicBezTo>
                  <a:pt x="8041" y="96"/>
                  <a:pt x="8019" y="75"/>
                  <a:pt x="8019" y="48"/>
                </a:cubicBezTo>
                <a:cubicBezTo>
                  <a:pt x="8019" y="22"/>
                  <a:pt x="8041" y="0"/>
                  <a:pt x="8067" y="0"/>
                </a:cubicBezTo>
                <a:close/>
                <a:moveTo>
                  <a:pt x="8355" y="0"/>
                </a:moveTo>
                <a:lnTo>
                  <a:pt x="8355" y="0"/>
                </a:lnTo>
                <a:cubicBezTo>
                  <a:pt x="8382" y="0"/>
                  <a:pt x="8403" y="22"/>
                  <a:pt x="8403" y="48"/>
                </a:cubicBezTo>
                <a:cubicBezTo>
                  <a:pt x="8403" y="75"/>
                  <a:pt x="8382" y="96"/>
                  <a:pt x="8355" y="96"/>
                </a:cubicBezTo>
                <a:lnTo>
                  <a:pt x="8355" y="96"/>
                </a:lnTo>
                <a:cubicBezTo>
                  <a:pt x="8329" y="96"/>
                  <a:pt x="8307" y="75"/>
                  <a:pt x="8307" y="48"/>
                </a:cubicBezTo>
                <a:cubicBezTo>
                  <a:pt x="8307" y="22"/>
                  <a:pt x="8329" y="0"/>
                  <a:pt x="8355" y="0"/>
                </a:cubicBezTo>
                <a:close/>
                <a:moveTo>
                  <a:pt x="8643" y="0"/>
                </a:moveTo>
                <a:lnTo>
                  <a:pt x="8643" y="0"/>
                </a:lnTo>
                <a:cubicBezTo>
                  <a:pt x="8670" y="0"/>
                  <a:pt x="8691" y="22"/>
                  <a:pt x="8691" y="48"/>
                </a:cubicBezTo>
                <a:cubicBezTo>
                  <a:pt x="8691" y="75"/>
                  <a:pt x="8670" y="96"/>
                  <a:pt x="8643" y="96"/>
                </a:cubicBezTo>
                <a:lnTo>
                  <a:pt x="8643" y="96"/>
                </a:lnTo>
                <a:cubicBezTo>
                  <a:pt x="8617" y="96"/>
                  <a:pt x="8595" y="75"/>
                  <a:pt x="8595" y="48"/>
                </a:cubicBezTo>
                <a:cubicBezTo>
                  <a:pt x="8595" y="22"/>
                  <a:pt x="8617" y="0"/>
                  <a:pt x="8643" y="0"/>
                </a:cubicBezTo>
                <a:close/>
                <a:moveTo>
                  <a:pt x="8931" y="0"/>
                </a:moveTo>
                <a:lnTo>
                  <a:pt x="8932" y="0"/>
                </a:lnTo>
                <a:cubicBezTo>
                  <a:pt x="8958" y="0"/>
                  <a:pt x="8980" y="22"/>
                  <a:pt x="8980" y="48"/>
                </a:cubicBezTo>
                <a:cubicBezTo>
                  <a:pt x="8980" y="75"/>
                  <a:pt x="8958" y="96"/>
                  <a:pt x="8932" y="96"/>
                </a:cubicBezTo>
                <a:lnTo>
                  <a:pt x="8931" y="96"/>
                </a:lnTo>
                <a:cubicBezTo>
                  <a:pt x="8905" y="96"/>
                  <a:pt x="8883" y="75"/>
                  <a:pt x="8883" y="48"/>
                </a:cubicBezTo>
                <a:cubicBezTo>
                  <a:pt x="8883" y="22"/>
                  <a:pt x="8905" y="0"/>
                  <a:pt x="8931" y="0"/>
                </a:cubicBezTo>
                <a:close/>
                <a:moveTo>
                  <a:pt x="9220" y="0"/>
                </a:moveTo>
                <a:lnTo>
                  <a:pt x="9220" y="0"/>
                </a:lnTo>
                <a:cubicBezTo>
                  <a:pt x="9246" y="0"/>
                  <a:pt x="9268" y="22"/>
                  <a:pt x="9268" y="48"/>
                </a:cubicBezTo>
                <a:cubicBezTo>
                  <a:pt x="9268" y="75"/>
                  <a:pt x="9246" y="96"/>
                  <a:pt x="9220" y="96"/>
                </a:cubicBezTo>
                <a:lnTo>
                  <a:pt x="9220" y="96"/>
                </a:lnTo>
                <a:cubicBezTo>
                  <a:pt x="9193" y="96"/>
                  <a:pt x="9172" y="75"/>
                  <a:pt x="9172" y="48"/>
                </a:cubicBezTo>
                <a:cubicBezTo>
                  <a:pt x="9172" y="22"/>
                  <a:pt x="9193" y="0"/>
                  <a:pt x="9220" y="0"/>
                </a:cubicBezTo>
                <a:close/>
                <a:moveTo>
                  <a:pt x="9508" y="0"/>
                </a:moveTo>
                <a:lnTo>
                  <a:pt x="9508" y="0"/>
                </a:lnTo>
                <a:cubicBezTo>
                  <a:pt x="9534" y="0"/>
                  <a:pt x="9556" y="22"/>
                  <a:pt x="9556" y="48"/>
                </a:cubicBezTo>
                <a:cubicBezTo>
                  <a:pt x="9556" y="75"/>
                  <a:pt x="9534" y="96"/>
                  <a:pt x="9508" y="96"/>
                </a:cubicBezTo>
                <a:lnTo>
                  <a:pt x="9508" y="96"/>
                </a:lnTo>
                <a:cubicBezTo>
                  <a:pt x="9481" y="96"/>
                  <a:pt x="9460" y="75"/>
                  <a:pt x="9460" y="48"/>
                </a:cubicBezTo>
                <a:cubicBezTo>
                  <a:pt x="9460" y="22"/>
                  <a:pt x="9481" y="0"/>
                  <a:pt x="9508" y="0"/>
                </a:cubicBezTo>
                <a:close/>
                <a:moveTo>
                  <a:pt x="9796" y="0"/>
                </a:moveTo>
                <a:lnTo>
                  <a:pt x="9796" y="0"/>
                </a:lnTo>
                <a:cubicBezTo>
                  <a:pt x="9822" y="0"/>
                  <a:pt x="9844" y="22"/>
                  <a:pt x="9844" y="48"/>
                </a:cubicBezTo>
                <a:cubicBezTo>
                  <a:pt x="9844" y="75"/>
                  <a:pt x="9822" y="96"/>
                  <a:pt x="9796" y="96"/>
                </a:cubicBezTo>
                <a:lnTo>
                  <a:pt x="9796" y="96"/>
                </a:lnTo>
                <a:cubicBezTo>
                  <a:pt x="9769" y="96"/>
                  <a:pt x="9748" y="75"/>
                  <a:pt x="9748" y="48"/>
                </a:cubicBezTo>
                <a:cubicBezTo>
                  <a:pt x="9748" y="22"/>
                  <a:pt x="9769" y="0"/>
                  <a:pt x="9796" y="0"/>
                </a:cubicBezTo>
                <a:close/>
                <a:moveTo>
                  <a:pt x="10084" y="0"/>
                </a:moveTo>
                <a:lnTo>
                  <a:pt x="10084" y="0"/>
                </a:lnTo>
                <a:cubicBezTo>
                  <a:pt x="10110" y="0"/>
                  <a:pt x="10132" y="22"/>
                  <a:pt x="10132" y="48"/>
                </a:cubicBezTo>
                <a:cubicBezTo>
                  <a:pt x="10132" y="75"/>
                  <a:pt x="10110" y="96"/>
                  <a:pt x="10084" y="96"/>
                </a:cubicBezTo>
                <a:lnTo>
                  <a:pt x="10084" y="96"/>
                </a:lnTo>
                <a:cubicBezTo>
                  <a:pt x="10057" y="96"/>
                  <a:pt x="10036" y="75"/>
                  <a:pt x="10036" y="48"/>
                </a:cubicBezTo>
                <a:cubicBezTo>
                  <a:pt x="10036" y="22"/>
                  <a:pt x="10057" y="0"/>
                  <a:pt x="10084" y="0"/>
                </a:cubicBezTo>
                <a:close/>
                <a:moveTo>
                  <a:pt x="10372" y="0"/>
                </a:moveTo>
                <a:lnTo>
                  <a:pt x="10372" y="0"/>
                </a:lnTo>
                <a:cubicBezTo>
                  <a:pt x="10399" y="0"/>
                  <a:pt x="10420" y="22"/>
                  <a:pt x="10420" y="48"/>
                </a:cubicBezTo>
                <a:cubicBezTo>
                  <a:pt x="10420" y="75"/>
                  <a:pt x="10399" y="96"/>
                  <a:pt x="10372" y="96"/>
                </a:cubicBezTo>
                <a:lnTo>
                  <a:pt x="10372" y="96"/>
                </a:lnTo>
                <a:cubicBezTo>
                  <a:pt x="10345" y="96"/>
                  <a:pt x="10324" y="75"/>
                  <a:pt x="10324" y="48"/>
                </a:cubicBezTo>
                <a:cubicBezTo>
                  <a:pt x="10324" y="22"/>
                  <a:pt x="10345" y="0"/>
                  <a:pt x="10372" y="0"/>
                </a:cubicBezTo>
                <a:close/>
                <a:moveTo>
                  <a:pt x="10660" y="0"/>
                </a:moveTo>
                <a:lnTo>
                  <a:pt x="10660" y="0"/>
                </a:lnTo>
                <a:cubicBezTo>
                  <a:pt x="10687" y="0"/>
                  <a:pt x="10708" y="22"/>
                  <a:pt x="10708" y="48"/>
                </a:cubicBezTo>
                <a:cubicBezTo>
                  <a:pt x="10708" y="75"/>
                  <a:pt x="10687" y="96"/>
                  <a:pt x="10660" y="96"/>
                </a:cubicBezTo>
                <a:lnTo>
                  <a:pt x="10660" y="96"/>
                </a:lnTo>
                <a:cubicBezTo>
                  <a:pt x="10634" y="96"/>
                  <a:pt x="10612" y="75"/>
                  <a:pt x="10612" y="48"/>
                </a:cubicBezTo>
                <a:cubicBezTo>
                  <a:pt x="10612" y="22"/>
                  <a:pt x="10634" y="0"/>
                  <a:pt x="10660" y="0"/>
                </a:cubicBezTo>
                <a:close/>
                <a:moveTo>
                  <a:pt x="10948" y="0"/>
                </a:moveTo>
                <a:lnTo>
                  <a:pt x="10948" y="0"/>
                </a:lnTo>
                <a:cubicBezTo>
                  <a:pt x="10975" y="0"/>
                  <a:pt x="10996" y="22"/>
                  <a:pt x="10996" y="48"/>
                </a:cubicBezTo>
                <a:cubicBezTo>
                  <a:pt x="10996" y="75"/>
                  <a:pt x="10975" y="96"/>
                  <a:pt x="10948" y="96"/>
                </a:cubicBezTo>
                <a:lnTo>
                  <a:pt x="10948" y="96"/>
                </a:lnTo>
                <a:cubicBezTo>
                  <a:pt x="10922" y="96"/>
                  <a:pt x="10900" y="75"/>
                  <a:pt x="10900" y="48"/>
                </a:cubicBezTo>
                <a:cubicBezTo>
                  <a:pt x="10900" y="22"/>
                  <a:pt x="10922" y="0"/>
                  <a:pt x="10948" y="0"/>
                </a:cubicBezTo>
                <a:close/>
                <a:moveTo>
                  <a:pt x="11236" y="0"/>
                </a:moveTo>
                <a:lnTo>
                  <a:pt x="11236" y="0"/>
                </a:lnTo>
                <a:cubicBezTo>
                  <a:pt x="11263" y="0"/>
                  <a:pt x="11284" y="22"/>
                  <a:pt x="11284" y="48"/>
                </a:cubicBezTo>
                <a:cubicBezTo>
                  <a:pt x="11284" y="75"/>
                  <a:pt x="11263" y="96"/>
                  <a:pt x="11236" y="96"/>
                </a:cubicBezTo>
                <a:lnTo>
                  <a:pt x="11236" y="96"/>
                </a:lnTo>
                <a:cubicBezTo>
                  <a:pt x="11210" y="96"/>
                  <a:pt x="11188" y="75"/>
                  <a:pt x="11188" y="48"/>
                </a:cubicBezTo>
                <a:cubicBezTo>
                  <a:pt x="11188" y="22"/>
                  <a:pt x="11210" y="0"/>
                  <a:pt x="11236" y="0"/>
                </a:cubicBezTo>
                <a:close/>
                <a:moveTo>
                  <a:pt x="11524" y="0"/>
                </a:moveTo>
                <a:lnTo>
                  <a:pt x="11524" y="0"/>
                </a:lnTo>
                <a:cubicBezTo>
                  <a:pt x="11551" y="0"/>
                  <a:pt x="11572" y="22"/>
                  <a:pt x="11572" y="48"/>
                </a:cubicBezTo>
                <a:cubicBezTo>
                  <a:pt x="11572" y="75"/>
                  <a:pt x="11551" y="96"/>
                  <a:pt x="11524" y="96"/>
                </a:cubicBezTo>
                <a:lnTo>
                  <a:pt x="11524" y="96"/>
                </a:lnTo>
                <a:cubicBezTo>
                  <a:pt x="11498" y="96"/>
                  <a:pt x="11476" y="75"/>
                  <a:pt x="11476" y="48"/>
                </a:cubicBezTo>
                <a:cubicBezTo>
                  <a:pt x="11476" y="22"/>
                  <a:pt x="11498" y="0"/>
                  <a:pt x="11524" y="0"/>
                </a:cubicBezTo>
                <a:close/>
                <a:moveTo>
                  <a:pt x="11812" y="0"/>
                </a:moveTo>
                <a:lnTo>
                  <a:pt x="11812" y="0"/>
                </a:lnTo>
                <a:cubicBezTo>
                  <a:pt x="11839" y="0"/>
                  <a:pt x="11860" y="22"/>
                  <a:pt x="11860" y="48"/>
                </a:cubicBezTo>
                <a:cubicBezTo>
                  <a:pt x="11860" y="75"/>
                  <a:pt x="11839" y="96"/>
                  <a:pt x="11812" y="96"/>
                </a:cubicBezTo>
                <a:lnTo>
                  <a:pt x="11812" y="96"/>
                </a:lnTo>
                <a:cubicBezTo>
                  <a:pt x="11786" y="96"/>
                  <a:pt x="11764" y="75"/>
                  <a:pt x="11764" y="48"/>
                </a:cubicBezTo>
                <a:cubicBezTo>
                  <a:pt x="11764" y="22"/>
                  <a:pt x="11786" y="0"/>
                  <a:pt x="11812" y="0"/>
                </a:cubicBezTo>
                <a:close/>
                <a:moveTo>
                  <a:pt x="12101" y="0"/>
                </a:moveTo>
                <a:lnTo>
                  <a:pt x="12101" y="0"/>
                </a:lnTo>
                <a:cubicBezTo>
                  <a:pt x="12127" y="0"/>
                  <a:pt x="12149" y="22"/>
                  <a:pt x="12149" y="48"/>
                </a:cubicBezTo>
                <a:cubicBezTo>
                  <a:pt x="12149" y="75"/>
                  <a:pt x="12127" y="96"/>
                  <a:pt x="12101" y="96"/>
                </a:cubicBezTo>
                <a:lnTo>
                  <a:pt x="12101" y="96"/>
                </a:lnTo>
                <a:cubicBezTo>
                  <a:pt x="12074" y="96"/>
                  <a:pt x="12053" y="75"/>
                  <a:pt x="12053" y="48"/>
                </a:cubicBezTo>
                <a:cubicBezTo>
                  <a:pt x="12053" y="22"/>
                  <a:pt x="12074" y="0"/>
                  <a:pt x="12101" y="0"/>
                </a:cubicBezTo>
                <a:close/>
                <a:moveTo>
                  <a:pt x="12389" y="0"/>
                </a:moveTo>
                <a:lnTo>
                  <a:pt x="12389" y="0"/>
                </a:lnTo>
                <a:cubicBezTo>
                  <a:pt x="12415" y="0"/>
                  <a:pt x="12437" y="22"/>
                  <a:pt x="12437" y="48"/>
                </a:cubicBezTo>
                <a:cubicBezTo>
                  <a:pt x="12437" y="75"/>
                  <a:pt x="12415" y="96"/>
                  <a:pt x="12389" y="96"/>
                </a:cubicBezTo>
                <a:lnTo>
                  <a:pt x="12389" y="96"/>
                </a:lnTo>
                <a:cubicBezTo>
                  <a:pt x="12362" y="96"/>
                  <a:pt x="12341" y="75"/>
                  <a:pt x="12341" y="48"/>
                </a:cubicBezTo>
                <a:cubicBezTo>
                  <a:pt x="12341" y="22"/>
                  <a:pt x="12362" y="0"/>
                  <a:pt x="12389" y="0"/>
                </a:cubicBezTo>
                <a:close/>
                <a:moveTo>
                  <a:pt x="12677" y="0"/>
                </a:moveTo>
                <a:lnTo>
                  <a:pt x="12677" y="0"/>
                </a:lnTo>
                <a:cubicBezTo>
                  <a:pt x="12703" y="0"/>
                  <a:pt x="12725" y="22"/>
                  <a:pt x="12725" y="48"/>
                </a:cubicBezTo>
                <a:cubicBezTo>
                  <a:pt x="12725" y="75"/>
                  <a:pt x="12703" y="96"/>
                  <a:pt x="12677" y="96"/>
                </a:cubicBezTo>
                <a:lnTo>
                  <a:pt x="12677" y="96"/>
                </a:lnTo>
                <a:cubicBezTo>
                  <a:pt x="12650" y="96"/>
                  <a:pt x="12629" y="75"/>
                  <a:pt x="12629" y="48"/>
                </a:cubicBezTo>
                <a:cubicBezTo>
                  <a:pt x="12629" y="22"/>
                  <a:pt x="12650" y="0"/>
                  <a:pt x="12677" y="0"/>
                </a:cubicBezTo>
                <a:close/>
                <a:moveTo>
                  <a:pt x="12965" y="0"/>
                </a:moveTo>
                <a:lnTo>
                  <a:pt x="12965" y="0"/>
                </a:lnTo>
                <a:cubicBezTo>
                  <a:pt x="12991" y="0"/>
                  <a:pt x="13013" y="22"/>
                  <a:pt x="13013" y="48"/>
                </a:cubicBezTo>
                <a:cubicBezTo>
                  <a:pt x="13013" y="75"/>
                  <a:pt x="12991" y="96"/>
                  <a:pt x="12965" y="96"/>
                </a:cubicBezTo>
                <a:lnTo>
                  <a:pt x="12965" y="96"/>
                </a:lnTo>
                <a:cubicBezTo>
                  <a:pt x="12938" y="96"/>
                  <a:pt x="12917" y="75"/>
                  <a:pt x="12917" y="48"/>
                </a:cubicBezTo>
                <a:cubicBezTo>
                  <a:pt x="12917" y="22"/>
                  <a:pt x="12938" y="0"/>
                  <a:pt x="12965" y="0"/>
                </a:cubicBezTo>
                <a:close/>
                <a:moveTo>
                  <a:pt x="13253" y="0"/>
                </a:moveTo>
                <a:lnTo>
                  <a:pt x="13253" y="0"/>
                </a:lnTo>
                <a:cubicBezTo>
                  <a:pt x="13279" y="0"/>
                  <a:pt x="13301" y="22"/>
                  <a:pt x="13301" y="48"/>
                </a:cubicBezTo>
                <a:cubicBezTo>
                  <a:pt x="13301" y="75"/>
                  <a:pt x="13279" y="96"/>
                  <a:pt x="13253" y="96"/>
                </a:cubicBezTo>
                <a:lnTo>
                  <a:pt x="13253" y="96"/>
                </a:lnTo>
                <a:cubicBezTo>
                  <a:pt x="13226" y="96"/>
                  <a:pt x="13205" y="75"/>
                  <a:pt x="13205" y="48"/>
                </a:cubicBezTo>
                <a:cubicBezTo>
                  <a:pt x="13205" y="22"/>
                  <a:pt x="13226" y="0"/>
                  <a:pt x="13253" y="0"/>
                </a:cubicBezTo>
                <a:close/>
                <a:moveTo>
                  <a:pt x="13541" y="0"/>
                </a:moveTo>
                <a:lnTo>
                  <a:pt x="13541" y="0"/>
                </a:lnTo>
                <a:cubicBezTo>
                  <a:pt x="13568" y="0"/>
                  <a:pt x="13589" y="22"/>
                  <a:pt x="13589" y="48"/>
                </a:cubicBezTo>
                <a:cubicBezTo>
                  <a:pt x="13589" y="75"/>
                  <a:pt x="13568" y="96"/>
                  <a:pt x="13541" y="96"/>
                </a:cubicBezTo>
                <a:lnTo>
                  <a:pt x="13541" y="96"/>
                </a:lnTo>
                <a:cubicBezTo>
                  <a:pt x="13514" y="96"/>
                  <a:pt x="13493" y="75"/>
                  <a:pt x="13493" y="48"/>
                </a:cubicBezTo>
                <a:cubicBezTo>
                  <a:pt x="13493" y="22"/>
                  <a:pt x="13514" y="0"/>
                  <a:pt x="13541" y="0"/>
                </a:cubicBezTo>
                <a:close/>
                <a:moveTo>
                  <a:pt x="13829" y="0"/>
                </a:moveTo>
                <a:lnTo>
                  <a:pt x="13829" y="0"/>
                </a:lnTo>
                <a:cubicBezTo>
                  <a:pt x="13856" y="0"/>
                  <a:pt x="13877" y="22"/>
                  <a:pt x="13877" y="48"/>
                </a:cubicBezTo>
                <a:cubicBezTo>
                  <a:pt x="13877" y="75"/>
                  <a:pt x="13856" y="96"/>
                  <a:pt x="13829" y="96"/>
                </a:cubicBezTo>
                <a:lnTo>
                  <a:pt x="13829" y="96"/>
                </a:lnTo>
                <a:cubicBezTo>
                  <a:pt x="13803" y="96"/>
                  <a:pt x="13781" y="75"/>
                  <a:pt x="13781" y="48"/>
                </a:cubicBezTo>
                <a:cubicBezTo>
                  <a:pt x="13781" y="22"/>
                  <a:pt x="13803" y="0"/>
                  <a:pt x="13829" y="0"/>
                </a:cubicBezTo>
                <a:close/>
                <a:moveTo>
                  <a:pt x="14117" y="0"/>
                </a:moveTo>
                <a:lnTo>
                  <a:pt x="14117" y="0"/>
                </a:lnTo>
                <a:cubicBezTo>
                  <a:pt x="14144" y="0"/>
                  <a:pt x="14165" y="22"/>
                  <a:pt x="14165" y="48"/>
                </a:cubicBezTo>
                <a:cubicBezTo>
                  <a:pt x="14165" y="75"/>
                  <a:pt x="14144" y="96"/>
                  <a:pt x="14117" y="96"/>
                </a:cubicBezTo>
                <a:lnTo>
                  <a:pt x="14117" y="96"/>
                </a:lnTo>
                <a:cubicBezTo>
                  <a:pt x="14091" y="96"/>
                  <a:pt x="14069" y="75"/>
                  <a:pt x="14069" y="48"/>
                </a:cubicBezTo>
                <a:cubicBezTo>
                  <a:pt x="14069" y="22"/>
                  <a:pt x="14091" y="0"/>
                  <a:pt x="14117" y="0"/>
                </a:cubicBezTo>
                <a:close/>
                <a:moveTo>
                  <a:pt x="14405" y="0"/>
                </a:moveTo>
                <a:lnTo>
                  <a:pt x="14405" y="0"/>
                </a:lnTo>
                <a:lnTo>
                  <a:pt x="14405" y="96"/>
                </a:lnTo>
                <a:lnTo>
                  <a:pt x="14405" y="96"/>
                </a:lnTo>
                <a:cubicBezTo>
                  <a:pt x="14379" y="96"/>
                  <a:pt x="14357" y="75"/>
                  <a:pt x="14357" y="48"/>
                </a:cubicBezTo>
                <a:cubicBezTo>
                  <a:pt x="14357" y="22"/>
                  <a:pt x="14379" y="0"/>
                  <a:pt x="14405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796925" y="4176713"/>
            <a:ext cx="1905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1414463" y="4176713"/>
            <a:ext cx="2952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2033588" y="4176713"/>
            <a:ext cx="401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9"/>
          <p:cNvSpPr>
            <a:spLocks noChangeArrowheads="1"/>
          </p:cNvSpPr>
          <p:nvPr/>
        </p:nvSpPr>
        <p:spPr bwMode="auto">
          <a:xfrm>
            <a:off x="2703513" y="4176713"/>
            <a:ext cx="401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/>
          <p:cNvSpPr>
            <a:spLocks noChangeArrowheads="1"/>
          </p:cNvSpPr>
          <p:nvPr/>
        </p:nvSpPr>
        <p:spPr bwMode="auto">
          <a:xfrm>
            <a:off x="3373438" y="4176713"/>
            <a:ext cx="401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11"/>
          <p:cNvSpPr>
            <a:spLocks noChangeArrowheads="1"/>
          </p:cNvSpPr>
          <p:nvPr/>
        </p:nvSpPr>
        <p:spPr bwMode="auto">
          <a:xfrm>
            <a:off x="4043363" y="4176713"/>
            <a:ext cx="401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Freeform 12"/>
          <p:cNvSpPr>
            <a:spLocks noEditPoints="1"/>
          </p:cNvSpPr>
          <p:nvPr/>
        </p:nvSpPr>
        <p:spPr bwMode="auto">
          <a:xfrm>
            <a:off x="838200" y="4081463"/>
            <a:ext cx="3371850" cy="63500"/>
          </a:xfrm>
          <a:custGeom>
            <a:avLst/>
            <a:gdLst>
              <a:gd name="T0" fmla="*/ 0 w 2124"/>
              <a:gd name="T1" fmla="*/ 0 h 40"/>
              <a:gd name="T2" fmla="*/ 2124 w 2124"/>
              <a:gd name="T3" fmla="*/ 0 h 40"/>
              <a:gd name="T4" fmla="*/ 7 w 2124"/>
              <a:gd name="T5" fmla="*/ 0 h 40"/>
              <a:gd name="T6" fmla="*/ 7 w 2124"/>
              <a:gd name="T7" fmla="*/ 40 h 40"/>
              <a:gd name="T8" fmla="*/ 429 w 2124"/>
              <a:gd name="T9" fmla="*/ 0 h 40"/>
              <a:gd name="T10" fmla="*/ 429 w 2124"/>
              <a:gd name="T11" fmla="*/ 40 h 40"/>
              <a:gd name="T12" fmla="*/ 851 w 2124"/>
              <a:gd name="T13" fmla="*/ 0 h 40"/>
              <a:gd name="T14" fmla="*/ 851 w 2124"/>
              <a:gd name="T15" fmla="*/ 40 h 40"/>
              <a:gd name="T16" fmla="*/ 1273 w 2124"/>
              <a:gd name="T17" fmla="*/ 0 h 40"/>
              <a:gd name="T18" fmla="*/ 1273 w 2124"/>
              <a:gd name="T19" fmla="*/ 40 h 40"/>
              <a:gd name="T20" fmla="*/ 1695 w 2124"/>
              <a:gd name="T21" fmla="*/ 0 h 40"/>
              <a:gd name="T22" fmla="*/ 1695 w 2124"/>
              <a:gd name="T23" fmla="*/ 40 h 40"/>
              <a:gd name="T24" fmla="*/ 2117 w 2124"/>
              <a:gd name="T25" fmla="*/ 0 h 40"/>
              <a:gd name="T26" fmla="*/ 2117 w 2124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24" h="40">
                <a:moveTo>
                  <a:pt x="0" y="0"/>
                </a:moveTo>
                <a:lnTo>
                  <a:pt x="2124" y="0"/>
                </a:lnTo>
                <a:moveTo>
                  <a:pt x="7" y="0"/>
                </a:moveTo>
                <a:lnTo>
                  <a:pt x="7" y="40"/>
                </a:lnTo>
                <a:moveTo>
                  <a:pt x="429" y="0"/>
                </a:moveTo>
                <a:lnTo>
                  <a:pt x="429" y="40"/>
                </a:lnTo>
                <a:moveTo>
                  <a:pt x="851" y="0"/>
                </a:moveTo>
                <a:lnTo>
                  <a:pt x="851" y="40"/>
                </a:lnTo>
                <a:moveTo>
                  <a:pt x="1273" y="0"/>
                </a:moveTo>
                <a:lnTo>
                  <a:pt x="1273" y="40"/>
                </a:lnTo>
                <a:moveTo>
                  <a:pt x="1695" y="0"/>
                </a:moveTo>
                <a:lnTo>
                  <a:pt x="1695" y="40"/>
                </a:lnTo>
                <a:moveTo>
                  <a:pt x="2117" y="0"/>
                </a:moveTo>
                <a:lnTo>
                  <a:pt x="2117" y="4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658813" y="3981451"/>
            <a:ext cx="1905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4"/>
          <p:cNvSpPr>
            <a:spLocks noChangeArrowheads="1"/>
          </p:cNvSpPr>
          <p:nvPr/>
        </p:nvSpPr>
        <p:spPr bwMode="auto">
          <a:xfrm>
            <a:off x="555625" y="2967038"/>
            <a:ext cx="2952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15"/>
          <p:cNvSpPr>
            <a:spLocks noChangeArrowheads="1"/>
          </p:cNvSpPr>
          <p:nvPr/>
        </p:nvSpPr>
        <p:spPr bwMode="auto">
          <a:xfrm>
            <a:off x="450850" y="1951038"/>
            <a:ext cx="401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Freeform 16"/>
          <p:cNvSpPr>
            <a:spLocks noEditPoints="1"/>
          </p:cNvSpPr>
          <p:nvPr/>
        </p:nvSpPr>
        <p:spPr bwMode="auto">
          <a:xfrm>
            <a:off x="785813" y="1836738"/>
            <a:ext cx="63500" cy="2257425"/>
          </a:xfrm>
          <a:custGeom>
            <a:avLst/>
            <a:gdLst>
              <a:gd name="T0" fmla="*/ 40 w 40"/>
              <a:gd name="T1" fmla="*/ 1422 h 1422"/>
              <a:gd name="T2" fmla="*/ 40 w 40"/>
              <a:gd name="T3" fmla="*/ 0 h 1422"/>
              <a:gd name="T4" fmla="*/ 40 w 40"/>
              <a:gd name="T5" fmla="*/ 1414 h 1422"/>
              <a:gd name="T6" fmla="*/ 0 w 40"/>
              <a:gd name="T7" fmla="*/ 1414 h 1422"/>
              <a:gd name="T8" fmla="*/ 40 w 40"/>
              <a:gd name="T9" fmla="*/ 775 h 1422"/>
              <a:gd name="T10" fmla="*/ 0 w 40"/>
              <a:gd name="T11" fmla="*/ 775 h 1422"/>
              <a:gd name="T12" fmla="*/ 40 w 40"/>
              <a:gd name="T13" fmla="*/ 136 h 1422"/>
              <a:gd name="T14" fmla="*/ 0 w 40"/>
              <a:gd name="T15" fmla="*/ 136 h 1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422">
                <a:moveTo>
                  <a:pt x="40" y="1422"/>
                </a:moveTo>
                <a:lnTo>
                  <a:pt x="40" y="0"/>
                </a:lnTo>
                <a:moveTo>
                  <a:pt x="40" y="1414"/>
                </a:moveTo>
                <a:lnTo>
                  <a:pt x="0" y="1414"/>
                </a:lnTo>
                <a:moveTo>
                  <a:pt x="40" y="775"/>
                </a:moveTo>
                <a:lnTo>
                  <a:pt x="0" y="775"/>
                </a:lnTo>
                <a:moveTo>
                  <a:pt x="40" y="136"/>
                </a:moveTo>
                <a:lnTo>
                  <a:pt x="0" y="136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7"/>
          <p:cNvSpPr>
            <a:spLocks/>
          </p:cNvSpPr>
          <p:nvPr/>
        </p:nvSpPr>
        <p:spPr bwMode="auto">
          <a:xfrm>
            <a:off x="849313" y="2052638"/>
            <a:ext cx="2266950" cy="2028825"/>
          </a:xfrm>
          <a:custGeom>
            <a:avLst/>
            <a:gdLst>
              <a:gd name="T0" fmla="*/ 0 w 1428"/>
              <a:gd name="T1" fmla="*/ 0 h 1278"/>
              <a:gd name="T2" fmla="*/ 0 w 1428"/>
              <a:gd name="T3" fmla="*/ 0 h 1278"/>
              <a:gd name="T4" fmla="*/ 8 w 1428"/>
              <a:gd name="T5" fmla="*/ 0 h 1278"/>
              <a:gd name="T6" fmla="*/ 15 w 1428"/>
              <a:gd name="T7" fmla="*/ 0 h 1278"/>
              <a:gd name="T8" fmla="*/ 15 w 1428"/>
              <a:gd name="T9" fmla="*/ 46 h 1278"/>
              <a:gd name="T10" fmla="*/ 21 w 1428"/>
              <a:gd name="T11" fmla="*/ 92 h 1278"/>
              <a:gd name="T12" fmla="*/ 60 w 1428"/>
              <a:gd name="T13" fmla="*/ 92 h 1278"/>
              <a:gd name="T14" fmla="*/ 60 w 1428"/>
              <a:gd name="T15" fmla="*/ 92 h 1278"/>
              <a:gd name="T16" fmla="*/ 104 w 1428"/>
              <a:gd name="T17" fmla="*/ 92 h 1278"/>
              <a:gd name="T18" fmla="*/ 106 w 1428"/>
              <a:gd name="T19" fmla="*/ 92 h 1278"/>
              <a:gd name="T20" fmla="*/ 108 w 1428"/>
              <a:gd name="T21" fmla="*/ 92 h 1278"/>
              <a:gd name="T22" fmla="*/ 128 w 1428"/>
              <a:gd name="T23" fmla="*/ 148 h 1278"/>
              <a:gd name="T24" fmla="*/ 128 w 1428"/>
              <a:gd name="T25" fmla="*/ 148 h 1278"/>
              <a:gd name="T26" fmla="*/ 129 w 1428"/>
              <a:gd name="T27" fmla="*/ 204 h 1278"/>
              <a:gd name="T28" fmla="*/ 171 w 1428"/>
              <a:gd name="T29" fmla="*/ 204 h 1278"/>
              <a:gd name="T30" fmla="*/ 177 w 1428"/>
              <a:gd name="T31" fmla="*/ 204 h 1278"/>
              <a:gd name="T32" fmla="*/ 177 w 1428"/>
              <a:gd name="T33" fmla="*/ 204 h 1278"/>
              <a:gd name="T34" fmla="*/ 198 w 1428"/>
              <a:gd name="T35" fmla="*/ 204 h 1278"/>
              <a:gd name="T36" fmla="*/ 213 w 1428"/>
              <a:gd name="T37" fmla="*/ 204 h 1278"/>
              <a:gd name="T38" fmla="*/ 213 w 1428"/>
              <a:gd name="T39" fmla="*/ 204 h 1278"/>
              <a:gd name="T40" fmla="*/ 283 w 1428"/>
              <a:gd name="T41" fmla="*/ 204 h 1278"/>
              <a:gd name="T42" fmla="*/ 301 w 1428"/>
              <a:gd name="T43" fmla="*/ 204 h 1278"/>
              <a:gd name="T44" fmla="*/ 301 w 1428"/>
              <a:gd name="T45" fmla="*/ 286 h 1278"/>
              <a:gd name="T46" fmla="*/ 310 w 1428"/>
              <a:gd name="T47" fmla="*/ 286 h 1278"/>
              <a:gd name="T48" fmla="*/ 327 w 1428"/>
              <a:gd name="T49" fmla="*/ 286 h 1278"/>
              <a:gd name="T50" fmla="*/ 327 w 1428"/>
              <a:gd name="T51" fmla="*/ 286 h 1278"/>
              <a:gd name="T52" fmla="*/ 363 w 1428"/>
              <a:gd name="T53" fmla="*/ 286 h 1278"/>
              <a:gd name="T54" fmla="*/ 386 w 1428"/>
              <a:gd name="T55" fmla="*/ 286 h 1278"/>
              <a:gd name="T56" fmla="*/ 386 w 1428"/>
              <a:gd name="T57" fmla="*/ 396 h 1278"/>
              <a:gd name="T58" fmla="*/ 417 w 1428"/>
              <a:gd name="T59" fmla="*/ 396 h 1278"/>
              <a:gd name="T60" fmla="*/ 430 w 1428"/>
              <a:gd name="T61" fmla="*/ 396 h 1278"/>
              <a:gd name="T62" fmla="*/ 430 w 1428"/>
              <a:gd name="T63" fmla="*/ 396 h 1278"/>
              <a:gd name="T64" fmla="*/ 467 w 1428"/>
              <a:gd name="T65" fmla="*/ 396 h 1278"/>
              <a:gd name="T66" fmla="*/ 546 w 1428"/>
              <a:gd name="T67" fmla="*/ 396 h 1278"/>
              <a:gd name="T68" fmla="*/ 546 w 1428"/>
              <a:gd name="T69" fmla="*/ 617 h 1278"/>
              <a:gd name="T70" fmla="*/ 577 w 1428"/>
              <a:gd name="T71" fmla="*/ 837 h 1278"/>
              <a:gd name="T72" fmla="*/ 756 w 1428"/>
              <a:gd name="T73" fmla="*/ 837 h 1278"/>
              <a:gd name="T74" fmla="*/ 756 w 1428"/>
              <a:gd name="T75" fmla="*/ 837 h 1278"/>
              <a:gd name="T76" fmla="*/ 1428 w 1428"/>
              <a:gd name="T77" fmla="*/ 1278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8" h="127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15" y="0"/>
                </a:lnTo>
                <a:lnTo>
                  <a:pt x="15" y="46"/>
                </a:lnTo>
                <a:lnTo>
                  <a:pt x="15" y="46"/>
                </a:lnTo>
                <a:lnTo>
                  <a:pt x="21" y="46"/>
                </a:lnTo>
                <a:lnTo>
                  <a:pt x="21" y="92"/>
                </a:lnTo>
                <a:lnTo>
                  <a:pt x="21" y="92"/>
                </a:lnTo>
                <a:lnTo>
                  <a:pt x="60" y="92"/>
                </a:lnTo>
                <a:lnTo>
                  <a:pt x="60" y="92"/>
                </a:lnTo>
                <a:lnTo>
                  <a:pt x="60" y="92"/>
                </a:lnTo>
                <a:lnTo>
                  <a:pt x="104" y="92"/>
                </a:lnTo>
                <a:lnTo>
                  <a:pt x="104" y="92"/>
                </a:lnTo>
                <a:lnTo>
                  <a:pt x="104" y="92"/>
                </a:lnTo>
                <a:lnTo>
                  <a:pt x="106" y="92"/>
                </a:lnTo>
                <a:lnTo>
                  <a:pt x="106" y="92"/>
                </a:lnTo>
                <a:lnTo>
                  <a:pt x="108" y="92"/>
                </a:lnTo>
                <a:lnTo>
                  <a:pt x="128" y="92"/>
                </a:lnTo>
                <a:lnTo>
                  <a:pt x="128" y="148"/>
                </a:lnTo>
                <a:lnTo>
                  <a:pt x="128" y="148"/>
                </a:lnTo>
                <a:lnTo>
                  <a:pt x="128" y="148"/>
                </a:lnTo>
                <a:lnTo>
                  <a:pt x="128" y="204"/>
                </a:lnTo>
                <a:lnTo>
                  <a:pt x="129" y="204"/>
                </a:lnTo>
                <a:lnTo>
                  <a:pt x="171" y="204"/>
                </a:lnTo>
                <a:lnTo>
                  <a:pt x="171" y="204"/>
                </a:lnTo>
                <a:lnTo>
                  <a:pt x="171" y="204"/>
                </a:lnTo>
                <a:lnTo>
                  <a:pt x="177" y="204"/>
                </a:lnTo>
                <a:lnTo>
                  <a:pt x="177" y="204"/>
                </a:lnTo>
                <a:lnTo>
                  <a:pt x="177" y="204"/>
                </a:lnTo>
                <a:lnTo>
                  <a:pt x="198" y="204"/>
                </a:lnTo>
                <a:lnTo>
                  <a:pt x="198" y="204"/>
                </a:lnTo>
                <a:lnTo>
                  <a:pt x="198" y="204"/>
                </a:lnTo>
                <a:lnTo>
                  <a:pt x="213" y="204"/>
                </a:lnTo>
                <a:lnTo>
                  <a:pt x="213" y="204"/>
                </a:lnTo>
                <a:lnTo>
                  <a:pt x="213" y="204"/>
                </a:lnTo>
                <a:lnTo>
                  <a:pt x="283" y="204"/>
                </a:lnTo>
                <a:lnTo>
                  <a:pt x="283" y="204"/>
                </a:lnTo>
                <a:lnTo>
                  <a:pt x="283" y="204"/>
                </a:lnTo>
                <a:lnTo>
                  <a:pt x="301" y="204"/>
                </a:lnTo>
                <a:lnTo>
                  <a:pt x="301" y="286"/>
                </a:lnTo>
                <a:lnTo>
                  <a:pt x="301" y="286"/>
                </a:lnTo>
                <a:lnTo>
                  <a:pt x="310" y="286"/>
                </a:lnTo>
                <a:lnTo>
                  <a:pt x="310" y="286"/>
                </a:lnTo>
                <a:lnTo>
                  <a:pt x="310" y="286"/>
                </a:lnTo>
                <a:lnTo>
                  <a:pt x="327" y="286"/>
                </a:lnTo>
                <a:lnTo>
                  <a:pt x="327" y="286"/>
                </a:lnTo>
                <a:lnTo>
                  <a:pt x="327" y="286"/>
                </a:lnTo>
                <a:lnTo>
                  <a:pt x="363" y="286"/>
                </a:lnTo>
                <a:lnTo>
                  <a:pt x="363" y="286"/>
                </a:lnTo>
                <a:lnTo>
                  <a:pt x="363" y="286"/>
                </a:lnTo>
                <a:lnTo>
                  <a:pt x="386" y="286"/>
                </a:lnTo>
                <a:lnTo>
                  <a:pt x="386" y="396"/>
                </a:lnTo>
                <a:lnTo>
                  <a:pt x="386" y="396"/>
                </a:lnTo>
                <a:lnTo>
                  <a:pt x="417" y="396"/>
                </a:lnTo>
                <a:lnTo>
                  <a:pt x="417" y="396"/>
                </a:lnTo>
                <a:lnTo>
                  <a:pt x="417" y="396"/>
                </a:lnTo>
                <a:lnTo>
                  <a:pt x="430" y="396"/>
                </a:lnTo>
                <a:lnTo>
                  <a:pt x="430" y="396"/>
                </a:lnTo>
                <a:lnTo>
                  <a:pt x="430" y="396"/>
                </a:lnTo>
                <a:lnTo>
                  <a:pt x="467" y="396"/>
                </a:lnTo>
                <a:lnTo>
                  <a:pt x="467" y="396"/>
                </a:lnTo>
                <a:lnTo>
                  <a:pt x="470" y="396"/>
                </a:lnTo>
                <a:lnTo>
                  <a:pt x="546" y="396"/>
                </a:lnTo>
                <a:lnTo>
                  <a:pt x="546" y="617"/>
                </a:lnTo>
                <a:lnTo>
                  <a:pt x="546" y="617"/>
                </a:lnTo>
                <a:lnTo>
                  <a:pt x="577" y="617"/>
                </a:lnTo>
                <a:lnTo>
                  <a:pt x="577" y="837"/>
                </a:lnTo>
                <a:lnTo>
                  <a:pt x="577" y="837"/>
                </a:lnTo>
                <a:lnTo>
                  <a:pt x="756" y="837"/>
                </a:lnTo>
                <a:lnTo>
                  <a:pt x="756" y="837"/>
                </a:lnTo>
                <a:lnTo>
                  <a:pt x="756" y="837"/>
                </a:lnTo>
                <a:lnTo>
                  <a:pt x="1428" y="837"/>
                </a:lnTo>
                <a:lnTo>
                  <a:pt x="1428" y="1278"/>
                </a:lnTo>
              </a:path>
            </a:pathLst>
          </a:cu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18"/>
          <p:cNvSpPr>
            <a:spLocks noChangeShapeType="1"/>
          </p:cNvSpPr>
          <p:nvPr/>
        </p:nvSpPr>
        <p:spPr bwMode="auto">
          <a:xfrm>
            <a:off x="862013" y="200818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19"/>
          <p:cNvSpPr>
            <a:spLocks noChangeShapeType="1"/>
          </p:cNvSpPr>
          <p:nvPr/>
        </p:nvSpPr>
        <p:spPr bwMode="auto">
          <a:xfrm>
            <a:off x="873125" y="2081213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20"/>
          <p:cNvSpPr>
            <a:spLocks noChangeShapeType="1"/>
          </p:cNvSpPr>
          <p:nvPr/>
        </p:nvSpPr>
        <p:spPr bwMode="auto">
          <a:xfrm>
            <a:off x="882650" y="2152651"/>
            <a:ext cx="0" cy="46038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Line 21"/>
          <p:cNvSpPr>
            <a:spLocks noChangeShapeType="1"/>
          </p:cNvSpPr>
          <p:nvPr/>
        </p:nvSpPr>
        <p:spPr bwMode="auto">
          <a:xfrm>
            <a:off x="944563" y="2152651"/>
            <a:ext cx="0" cy="46038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Line 22"/>
          <p:cNvSpPr>
            <a:spLocks noChangeShapeType="1"/>
          </p:cNvSpPr>
          <p:nvPr/>
        </p:nvSpPr>
        <p:spPr bwMode="auto">
          <a:xfrm>
            <a:off x="1014413" y="2152651"/>
            <a:ext cx="0" cy="46038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Line 23"/>
          <p:cNvSpPr>
            <a:spLocks noChangeShapeType="1"/>
          </p:cNvSpPr>
          <p:nvPr/>
        </p:nvSpPr>
        <p:spPr bwMode="auto">
          <a:xfrm>
            <a:off x="1017588" y="2152651"/>
            <a:ext cx="0" cy="46038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Line 24"/>
          <p:cNvSpPr>
            <a:spLocks noChangeShapeType="1"/>
          </p:cNvSpPr>
          <p:nvPr/>
        </p:nvSpPr>
        <p:spPr bwMode="auto">
          <a:xfrm>
            <a:off x="1052513" y="22431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Line 25"/>
          <p:cNvSpPr>
            <a:spLocks noChangeShapeType="1"/>
          </p:cNvSpPr>
          <p:nvPr/>
        </p:nvSpPr>
        <p:spPr bwMode="auto">
          <a:xfrm>
            <a:off x="1052513" y="23320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26"/>
          <p:cNvSpPr>
            <a:spLocks noChangeShapeType="1"/>
          </p:cNvSpPr>
          <p:nvPr/>
        </p:nvSpPr>
        <p:spPr bwMode="auto">
          <a:xfrm>
            <a:off x="1120775" y="23320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Line 27"/>
          <p:cNvSpPr>
            <a:spLocks noChangeShapeType="1"/>
          </p:cNvSpPr>
          <p:nvPr/>
        </p:nvSpPr>
        <p:spPr bwMode="auto">
          <a:xfrm>
            <a:off x="1130300" y="23320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28"/>
          <p:cNvSpPr>
            <a:spLocks noChangeShapeType="1"/>
          </p:cNvSpPr>
          <p:nvPr/>
        </p:nvSpPr>
        <p:spPr bwMode="auto">
          <a:xfrm>
            <a:off x="1163638" y="23320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29"/>
          <p:cNvSpPr>
            <a:spLocks noChangeShapeType="1"/>
          </p:cNvSpPr>
          <p:nvPr/>
        </p:nvSpPr>
        <p:spPr bwMode="auto">
          <a:xfrm>
            <a:off x="1187450" y="23320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Line 30"/>
          <p:cNvSpPr>
            <a:spLocks noChangeShapeType="1"/>
          </p:cNvSpPr>
          <p:nvPr/>
        </p:nvSpPr>
        <p:spPr bwMode="auto">
          <a:xfrm>
            <a:off x="1298575" y="23320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31"/>
          <p:cNvSpPr>
            <a:spLocks noChangeShapeType="1"/>
          </p:cNvSpPr>
          <p:nvPr/>
        </p:nvSpPr>
        <p:spPr bwMode="auto">
          <a:xfrm>
            <a:off x="1327150" y="2462213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32"/>
          <p:cNvSpPr>
            <a:spLocks noChangeShapeType="1"/>
          </p:cNvSpPr>
          <p:nvPr/>
        </p:nvSpPr>
        <p:spPr bwMode="auto">
          <a:xfrm>
            <a:off x="1341438" y="2462213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Line 33"/>
          <p:cNvSpPr>
            <a:spLocks noChangeShapeType="1"/>
          </p:cNvSpPr>
          <p:nvPr/>
        </p:nvSpPr>
        <p:spPr bwMode="auto">
          <a:xfrm>
            <a:off x="1368425" y="2462213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Line 34"/>
          <p:cNvSpPr>
            <a:spLocks noChangeShapeType="1"/>
          </p:cNvSpPr>
          <p:nvPr/>
        </p:nvSpPr>
        <p:spPr bwMode="auto">
          <a:xfrm>
            <a:off x="1425575" y="2462213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35"/>
          <p:cNvSpPr>
            <a:spLocks noChangeShapeType="1"/>
          </p:cNvSpPr>
          <p:nvPr/>
        </p:nvSpPr>
        <p:spPr bwMode="auto">
          <a:xfrm>
            <a:off x="1462088" y="26368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Line 36"/>
          <p:cNvSpPr>
            <a:spLocks noChangeShapeType="1"/>
          </p:cNvSpPr>
          <p:nvPr/>
        </p:nvSpPr>
        <p:spPr bwMode="auto">
          <a:xfrm>
            <a:off x="1511300" y="26368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37"/>
          <p:cNvSpPr>
            <a:spLocks noChangeShapeType="1"/>
          </p:cNvSpPr>
          <p:nvPr/>
        </p:nvSpPr>
        <p:spPr bwMode="auto">
          <a:xfrm>
            <a:off x="1531938" y="26368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Line 38"/>
          <p:cNvSpPr>
            <a:spLocks noChangeShapeType="1"/>
          </p:cNvSpPr>
          <p:nvPr/>
        </p:nvSpPr>
        <p:spPr bwMode="auto">
          <a:xfrm>
            <a:off x="1590675" y="2636838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Line 39"/>
          <p:cNvSpPr>
            <a:spLocks noChangeShapeType="1"/>
          </p:cNvSpPr>
          <p:nvPr/>
        </p:nvSpPr>
        <p:spPr bwMode="auto">
          <a:xfrm>
            <a:off x="1716088" y="2987676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40"/>
          <p:cNvSpPr>
            <a:spLocks noChangeShapeType="1"/>
          </p:cNvSpPr>
          <p:nvPr/>
        </p:nvSpPr>
        <p:spPr bwMode="auto">
          <a:xfrm>
            <a:off x="1765300" y="3336926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41"/>
          <p:cNvSpPr>
            <a:spLocks noChangeShapeType="1"/>
          </p:cNvSpPr>
          <p:nvPr/>
        </p:nvSpPr>
        <p:spPr bwMode="auto">
          <a:xfrm>
            <a:off x="2049463" y="3336926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Line 42"/>
          <p:cNvSpPr>
            <a:spLocks noChangeShapeType="1"/>
          </p:cNvSpPr>
          <p:nvPr/>
        </p:nvSpPr>
        <p:spPr bwMode="auto">
          <a:xfrm>
            <a:off x="3116263" y="4037013"/>
            <a:ext cx="0" cy="44450"/>
          </a:xfrm>
          <a:prstGeom prst="line">
            <a:avLst/>
          </a:prstGeom>
          <a:noFill/>
          <a:ln w="22225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43"/>
          <p:cNvSpPr>
            <a:spLocks/>
          </p:cNvSpPr>
          <p:nvPr/>
        </p:nvSpPr>
        <p:spPr bwMode="auto">
          <a:xfrm>
            <a:off x="849313" y="2052638"/>
            <a:ext cx="2824163" cy="2028825"/>
          </a:xfrm>
          <a:custGeom>
            <a:avLst/>
            <a:gdLst>
              <a:gd name="T0" fmla="*/ 6 w 1779"/>
              <a:gd name="T1" fmla="*/ 13 h 1278"/>
              <a:gd name="T2" fmla="*/ 16 w 1779"/>
              <a:gd name="T3" fmla="*/ 19 h 1278"/>
              <a:gd name="T4" fmla="*/ 25 w 1779"/>
              <a:gd name="T5" fmla="*/ 35 h 1278"/>
              <a:gd name="T6" fmla="*/ 29 w 1779"/>
              <a:gd name="T7" fmla="*/ 48 h 1278"/>
              <a:gd name="T8" fmla="*/ 35 w 1779"/>
              <a:gd name="T9" fmla="*/ 62 h 1278"/>
              <a:gd name="T10" fmla="*/ 42 w 1779"/>
              <a:gd name="T11" fmla="*/ 76 h 1278"/>
              <a:gd name="T12" fmla="*/ 49 w 1779"/>
              <a:gd name="T13" fmla="*/ 90 h 1278"/>
              <a:gd name="T14" fmla="*/ 54 w 1779"/>
              <a:gd name="T15" fmla="*/ 110 h 1278"/>
              <a:gd name="T16" fmla="*/ 59 w 1779"/>
              <a:gd name="T17" fmla="*/ 124 h 1278"/>
              <a:gd name="T18" fmla="*/ 66 w 1779"/>
              <a:gd name="T19" fmla="*/ 138 h 1278"/>
              <a:gd name="T20" fmla="*/ 76 w 1779"/>
              <a:gd name="T21" fmla="*/ 163 h 1278"/>
              <a:gd name="T22" fmla="*/ 81 w 1779"/>
              <a:gd name="T23" fmla="*/ 181 h 1278"/>
              <a:gd name="T24" fmla="*/ 88 w 1779"/>
              <a:gd name="T25" fmla="*/ 195 h 1278"/>
              <a:gd name="T26" fmla="*/ 94 w 1779"/>
              <a:gd name="T27" fmla="*/ 216 h 1278"/>
              <a:gd name="T28" fmla="*/ 98 w 1779"/>
              <a:gd name="T29" fmla="*/ 232 h 1278"/>
              <a:gd name="T30" fmla="*/ 104 w 1779"/>
              <a:gd name="T31" fmla="*/ 253 h 1278"/>
              <a:gd name="T32" fmla="*/ 107 w 1779"/>
              <a:gd name="T33" fmla="*/ 269 h 1278"/>
              <a:gd name="T34" fmla="*/ 111 w 1779"/>
              <a:gd name="T35" fmla="*/ 290 h 1278"/>
              <a:gd name="T36" fmla="*/ 117 w 1779"/>
              <a:gd name="T37" fmla="*/ 307 h 1278"/>
              <a:gd name="T38" fmla="*/ 124 w 1779"/>
              <a:gd name="T39" fmla="*/ 324 h 1278"/>
              <a:gd name="T40" fmla="*/ 127 w 1779"/>
              <a:gd name="T41" fmla="*/ 336 h 1278"/>
              <a:gd name="T42" fmla="*/ 135 w 1779"/>
              <a:gd name="T43" fmla="*/ 352 h 1278"/>
              <a:gd name="T44" fmla="*/ 144 w 1779"/>
              <a:gd name="T45" fmla="*/ 368 h 1278"/>
              <a:gd name="T46" fmla="*/ 150 w 1779"/>
              <a:gd name="T47" fmla="*/ 378 h 1278"/>
              <a:gd name="T48" fmla="*/ 156 w 1779"/>
              <a:gd name="T49" fmla="*/ 394 h 1278"/>
              <a:gd name="T50" fmla="*/ 162 w 1779"/>
              <a:gd name="T51" fmla="*/ 412 h 1278"/>
              <a:gd name="T52" fmla="*/ 170 w 1779"/>
              <a:gd name="T53" fmla="*/ 422 h 1278"/>
              <a:gd name="T54" fmla="*/ 177 w 1779"/>
              <a:gd name="T55" fmla="*/ 436 h 1278"/>
              <a:gd name="T56" fmla="*/ 188 w 1779"/>
              <a:gd name="T57" fmla="*/ 455 h 1278"/>
              <a:gd name="T58" fmla="*/ 200 w 1779"/>
              <a:gd name="T59" fmla="*/ 463 h 1278"/>
              <a:gd name="T60" fmla="*/ 213 w 1779"/>
              <a:gd name="T61" fmla="*/ 476 h 1278"/>
              <a:gd name="T62" fmla="*/ 226 w 1779"/>
              <a:gd name="T63" fmla="*/ 489 h 1278"/>
              <a:gd name="T64" fmla="*/ 238 w 1779"/>
              <a:gd name="T65" fmla="*/ 507 h 1278"/>
              <a:gd name="T66" fmla="*/ 246 w 1779"/>
              <a:gd name="T67" fmla="*/ 511 h 1278"/>
              <a:gd name="T68" fmla="*/ 267 w 1779"/>
              <a:gd name="T69" fmla="*/ 522 h 1278"/>
              <a:gd name="T70" fmla="*/ 274 w 1779"/>
              <a:gd name="T71" fmla="*/ 543 h 1278"/>
              <a:gd name="T72" fmla="*/ 287 w 1779"/>
              <a:gd name="T73" fmla="*/ 554 h 1278"/>
              <a:gd name="T74" fmla="*/ 299 w 1779"/>
              <a:gd name="T75" fmla="*/ 565 h 1278"/>
              <a:gd name="T76" fmla="*/ 313 w 1779"/>
              <a:gd name="T77" fmla="*/ 571 h 1278"/>
              <a:gd name="T78" fmla="*/ 325 w 1779"/>
              <a:gd name="T79" fmla="*/ 577 h 1278"/>
              <a:gd name="T80" fmla="*/ 345 w 1779"/>
              <a:gd name="T81" fmla="*/ 584 h 1278"/>
              <a:gd name="T82" fmla="*/ 362 w 1779"/>
              <a:gd name="T83" fmla="*/ 591 h 1278"/>
              <a:gd name="T84" fmla="*/ 395 w 1779"/>
              <a:gd name="T85" fmla="*/ 598 h 1278"/>
              <a:gd name="T86" fmla="*/ 406 w 1779"/>
              <a:gd name="T87" fmla="*/ 623 h 1278"/>
              <a:gd name="T88" fmla="*/ 422 w 1779"/>
              <a:gd name="T89" fmla="*/ 631 h 1278"/>
              <a:gd name="T90" fmla="*/ 441 w 1779"/>
              <a:gd name="T91" fmla="*/ 640 h 1278"/>
              <a:gd name="T92" fmla="*/ 460 w 1779"/>
              <a:gd name="T93" fmla="*/ 651 h 1278"/>
              <a:gd name="T94" fmla="*/ 484 w 1779"/>
              <a:gd name="T95" fmla="*/ 685 h 1278"/>
              <a:gd name="T96" fmla="*/ 509 w 1779"/>
              <a:gd name="T97" fmla="*/ 708 h 1278"/>
              <a:gd name="T98" fmla="*/ 552 w 1779"/>
              <a:gd name="T99" fmla="*/ 708 h 1278"/>
              <a:gd name="T100" fmla="*/ 572 w 1779"/>
              <a:gd name="T101" fmla="*/ 737 h 1278"/>
              <a:gd name="T102" fmla="*/ 600 w 1779"/>
              <a:gd name="T103" fmla="*/ 752 h 1278"/>
              <a:gd name="T104" fmla="*/ 627 w 1779"/>
              <a:gd name="T105" fmla="*/ 752 h 1278"/>
              <a:gd name="T106" fmla="*/ 651 w 1779"/>
              <a:gd name="T107" fmla="*/ 771 h 1278"/>
              <a:gd name="T108" fmla="*/ 710 w 1779"/>
              <a:gd name="T109" fmla="*/ 771 h 1278"/>
              <a:gd name="T110" fmla="*/ 749 w 1779"/>
              <a:gd name="T111" fmla="*/ 816 h 1278"/>
              <a:gd name="T112" fmla="*/ 771 w 1779"/>
              <a:gd name="T113" fmla="*/ 862 h 1278"/>
              <a:gd name="T114" fmla="*/ 848 w 1779"/>
              <a:gd name="T115" fmla="*/ 914 h 1278"/>
              <a:gd name="T116" fmla="*/ 918 w 1779"/>
              <a:gd name="T117" fmla="*/ 944 h 1278"/>
              <a:gd name="T118" fmla="*/ 1103 w 1779"/>
              <a:gd name="T119" fmla="*/ 944 h 1278"/>
              <a:gd name="T120" fmla="*/ 1298 w 1779"/>
              <a:gd name="T121" fmla="*/ 1001 h 1278"/>
              <a:gd name="T122" fmla="*/ 1456 w 1779"/>
              <a:gd name="T123" fmla="*/ 11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9" h="127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5"/>
                </a:lnTo>
                <a:lnTo>
                  <a:pt x="4" y="11"/>
                </a:lnTo>
                <a:lnTo>
                  <a:pt x="6" y="11"/>
                </a:lnTo>
                <a:lnTo>
                  <a:pt x="6" y="13"/>
                </a:lnTo>
                <a:lnTo>
                  <a:pt x="6" y="13"/>
                </a:lnTo>
                <a:lnTo>
                  <a:pt x="8" y="13"/>
                </a:lnTo>
                <a:lnTo>
                  <a:pt x="8" y="15"/>
                </a:lnTo>
                <a:lnTo>
                  <a:pt x="8" y="15"/>
                </a:lnTo>
                <a:lnTo>
                  <a:pt x="15" y="15"/>
                </a:lnTo>
                <a:lnTo>
                  <a:pt x="15" y="15"/>
                </a:lnTo>
                <a:lnTo>
                  <a:pt x="15" y="15"/>
                </a:lnTo>
                <a:lnTo>
                  <a:pt x="16" y="15"/>
                </a:lnTo>
                <a:lnTo>
                  <a:pt x="16" y="19"/>
                </a:lnTo>
                <a:lnTo>
                  <a:pt x="18" y="24"/>
                </a:lnTo>
                <a:lnTo>
                  <a:pt x="19" y="24"/>
                </a:lnTo>
                <a:lnTo>
                  <a:pt x="19" y="27"/>
                </a:lnTo>
                <a:lnTo>
                  <a:pt x="19" y="27"/>
                </a:lnTo>
                <a:lnTo>
                  <a:pt x="21" y="27"/>
                </a:lnTo>
                <a:lnTo>
                  <a:pt x="21" y="27"/>
                </a:lnTo>
                <a:lnTo>
                  <a:pt x="23" y="32"/>
                </a:lnTo>
                <a:lnTo>
                  <a:pt x="25" y="32"/>
                </a:lnTo>
                <a:lnTo>
                  <a:pt x="25" y="35"/>
                </a:lnTo>
                <a:lnTo>
                  <a:pt x="25" y="38"/>
                </a:lnTo>
                <a:lnTo>
                  <a:pt x="26" y="38"/>
                </a:lnTo>
                <a:lnTo>
                  <a:pt x="26" y="40"/>
                </a:lnTo>
                <a:lnTo>
                  <a:pt x="26" y="43"/>
                </a:lnTo>
                <a:lnTo>
                  <a:pt x="28" y="43"/>
                </a:lnTo>
                <a:lnTo>
                  <a:pt x="28" y="43"/>
                </a:lnTo>
                <a:lnTo>
                  <a:pt x="29" y="46"/>
                </a:lnTo>
                <a:lnTo>
                  <a:pt x="29" y="46"/>
                </a:lnTo>
                <a:lnTo>
                  <a:pt x="29" y="48"/>
                </a:lnTo>
                <a:lnTo>
                  <a:pt x="33" y="52"/>
                </a:lnTo>
                <a:lnTo>
                  <a:pt x="34" y="52"/>
                </a:lnTo>
                <a:lnTo>
                  <a:pt x="34" y="54"/>
                </a:lnTo>
                <a:lnTo>
                  <a:pt x="34" y="54"/>
                </a:lnTo>
                <a:lnTo>
                  <a:pt x="35" y="54"/>
                </a:lnTo>
                <a:lnTo>
                  <a:pt x="35" y="60"/>
                </a:lnTo>
                <a:lnTo>
                  <a:pt x="35" y="60"/>
                </a:lnTo>
                <a:lnTo>
                  <a:pt x="35" y="60"/>
                </a:lnTo>
                <a:lnTo>
                  <a:pt x="35" y="62"/>
                </a:lnTo>
                <a:lnTo>
                  <a:pt x="36" y="66"/>
                </a:lnTo>
                <a:lnTo>
                  <a:pt x="39" y="66"/>
                </a:lnTo>
                <a:lnTo>
                  <a:pt x="39" y="68"/>
                </a:lnTo>
                <a:lnTo>
                  <a:pt x="40" y="74"/>
                </a:lnTo>
                <a:lnTo>
                  <a:pt x="41" y="74"/>
                </a:lnTo>
                <a:lnTo>
                  <a:pt x="41" y="76"/>
                </a:lnTo>
                <a:lnTo>
                  <a:pt x="41" y="76"/>
                </a:lnTo>
                <a:lnTo>
                  <a:pt x="42" y="76"/>
                </a:lnTo>
                <a:lnTo>
                  <a:pt x="42" y="76"/>
                </a:lnTo>
                <a:lnTo>
                  <a:pt x="43" y="79"/>
                </a:lnTo>
                <a:lnTo>
                  <a:pt x="45" y="79"/>
                </a:lnTo>
                <a:lnTo>
                  <a:pt x="45" y="82"/>
                </a:lnTo>
                <a:lnTo>
                  <a:pt x="47" y="87"/>
                </a:lnTo>
                <a:lnTo>
                  <a:pt x="47" y="87"/>
                </a:lnTo>
                <a:lnTo>
                  <a:pt x="47" y="90"/>
                </a:lnTo>
                <a:lnTo>
                  <a:pt x="47" y="90"/>
                </a:lnTo>
                <a:lnTo>
                  <a:pt x="49" y="90"/>
                </a:lnTo>
                <a:lnTo>
                  <a:pt x="49" y="90"/>
                </a:lnTo>
                <a:lnTo>
                  <a:pt x="50" y="93"/>
                </a:lnTo>
                <a:lnTo>
                  <a:pt x="50" y="93"/>
                </a:lnTo>
                <a:lnTo>
                  <a:pt x="50" y="96"/>
                </a:lnTo>
                <a:lnTo>
                  <a:pt x="53" y="101"/>
                </a:lnTo>
                <a:lnTo>
                  <a:pt x="53" y="101"/>
                </a:lnTo>
                <a:lnTo>
                  <a:pt x="53" y="107"/>
                </a:lnTo>
                <a:lnTo>
                  <a:pt x="53" y="107"/>
                </a:lnTo>
                <a:lnTo>
                  <a:pt x="54" y="107"/>
                </a:lnTo>
                <a:lnTo>
                  <a:pt x="54" y="110"/>
                </a:lnTo>
                <a:lnTo>
                  <a:pt x="54" y="113"/>
                </a:lnTo>
                <a:lnTo>
                  <a:pt x="56" y="113"/>
                </a:lnTo>
                <a:lnTo>
                  <a:pt x="56" y="115"/>
                </a:lnTo>
                <a:lnTo>
                  <a:pt x="56" y="115"/>
                </a:lnTo>
                <a:lnTo>
                  <a:pt x="57" y="115"/>
                </a:lnTo>
                <a:lnTo>
                  <a:pt x="57" y="119"/>
                </a:lnTo>
                <a:lnTo>
                  <a:pt x="57" y="119"/>
                </a:lnTo>
                <a:lnTo>
                  <a:pt x="59" y="119"/>
                </a:lnTo>
                <a:lnTo>
                  <a:pt x="59" y="124"/>
                </a:lnTo>
                <a:lnTo>
                  <a:pt x="60" y="129"/>
                </a:lnTo>
                <a:lnTo>
                  <a:pt x="60" y="129"/>
                </a:lnTo>
                <a:lnTo>
                  <a:pt x="60" y="133"/>
                </a:lnTo>
                <a:lnTo>
                  <a:pt x="62" y="135"/>
                </a:lnTo>
                <a:lnTo>
                  <a:pt x="63" y="135"/>
                </a:lnTo>
                <a:lnTo>
                  <a:pt x="63" y="135"/>
                </a:lnTo>
                <a:lnTo>
                  <a:pt x="64" y="135"/>
                </a:lnTo>
                <a:lnTo>
                  <a:pt x="66" y="135"/>
                </a:lnTo>
                <a:lnTo>
                  <a:pt x="66" y="138"/>
                </a:lnTo>
                <a:lnTo>
                  <a:pt x="69" y="143"/>
                </a:lnTo>
                <a:lnTo>
                  <a:pt x="70" y="143"/>
                </a:lnTo>
                <a:lnTo>
                  <a:pt x="70" y="147"/>
                </a:lnTo>
                <a:lnTo>
                  <a:pt x="72" y="149"/>
                </a:lnTo>
                <a:lnTo>
                  <a:pt x="72" y="149"/>
                </a:lnTo>
                <a:lnTo>
                  <a:pt x="72" y="153"/>
                </a:lnTo>
                <a:lnTo>
                  <a:pt x="75" y="158"/>
                </a:lnTo>
                <a:lnTo>
                  <a:pt x="76" y="158"/>
                </a:lnTo>
                <a:lnTo>
                  <a:pt x="76" y="163"/>
                </a:lnTo>
                <a:lnTo>
                  <a:pt x="76" y="163"/>
                </a:lnTo>
                <a:lnTo>
                  <a:pt x="77" y="163"/>
                </a:lnTo>
                <a:lnTo>
                  <a:pt x="77" y="167"/>
                </a:lnTo>
                <a:lnTo>
                  <a:pt x="77" y="172"/>
                </a:lnTo>
                <a:lnTo>
                  <a:pt x="77" y="172"/>
                </a:lnTo>
                <a:lnTo>
                  <a:pt x="77" y="175"/>
                </a:lnTo>
                <a:lnTo>
                  <a:pt x="79" y="178"/>
                </a:lnTo>
                <a:lnTo>
                  <a:pt x="81" y="178"/>
                </a:lnTo>
                <a:lnTo>
                  <a:pt x="81" y="181"/>
                </a:lnTo>
                <a:lnTo>
                  <a:pt x="81" y="187"/>
                </a:lnTo>
                <a:lnTo>
                  <a:pt x="86" y="187"/>
                </a:lnTo>
                <a:lnTo>
                  <a:pt x="86" y="187"/>
                </a:lnTo>
                <a:lnTo>
                  <a:pt x="86" y="187"/>
                </a:lnTo>
                <a:lnTo>
                  <a:pt x="87" y="187"/>
                </a:lnTo>
                <a:lnTo>
                  <a:pt x="87" y="192"/>
                </a:lnTo>
                <a:lnTo>
                  <a:pt x="88" y="192"/>
                </a:lnTo>
                <a:lnTo>
                  <a:pt x="88" y="192"/>
                </a:lnTo>
                <a:lnTo>
                  <a:pt x="88" y="195"/>
                </a:lnTo>
                <a:lnTo>
                  <a:pt x="90" y="201"/>
                </a:lnTo>
                <a:lnTo>
                  <a:pt x="91" y="201"/>
                </a:lnTo>
                <a:lnTo>
                  <a:pt x="91" y="204"/>
                </a:lnTo>
                <a:lnTo>
                  <a:pt x="91" y="206"/>
                </a:lnTo>
                <a:lnTo>
                  <a:pt x="93" y="206"/>
                </a:lnTo>
                <a:lnTo>
                  <a:pt x="93" y="210"/>
                </a:lnTo>
                <a:lnTo>
                  <a:pt x="93" y="212"/>
                </a:lnTo>
                <a:lnTo>
                  <a:pt x="94" y="212"/>
                </a:lnTo>
                <a:lnTo>
                  <a:pt x="94" y="216"/>
                </a:lnTo>
                <a:lnTo>
                  <a:pt x="96" y="222"/>
                </a:lnTo>
                <a:lnTo>
                  <a:pt x="97" y="222"/>
                </a:lnTo>
                <a:lnTo>
                  <a:pt x="97" y="224"/>
                </a:lnTo>
                <a:lnTo>
                  <a:pt x="97" y="226"/>
                </a:lnTo>
                <a:lnTo>
                  <a:pt x="97" y="226"/>
                </a:lnTo>
                <a:lnTo>
                  <a:pt x="97" y="230"/>
                </a:lnTo>
                <a:lnTo>
                  <a:pt x="97" y="230"/>
                </a:lnTo>
                <a:lnTo>
                  <a:pt x="98" y="230"/>
                </a:lnTo>
                <a:lnTo>
                  <a:pt x="98" y="232"/>
                </a:lnTo>
                <a:lnTo>
                  <a:pt x="98" y="236"/>
                </a:lnTo>
                <a:lnTo>
                  <a:pt x="100" y="236"/>
                </a:lnTo>
                <a:lnTo>
                  <a:pt x="100" y="238"/>
                </a:lnTo>
                <a:lnTo>
                  <a:pt x="100" y="242"/>
                </a:lnTo>
                <a:lnTo>
                  <a:pt x="101" y="242"/>
                </a:lnTo>
                <a:lnTo>
                  <a:pt x="101" y="244"/>
                </a:lnTo>
                <a:lnTo>
                  <a:pt x="103" y="248"/>
                </a:lnTo>
                <a:lnTo>
                  <a:pt x="104" y="248"/>
                </a:lnTo>
                <a:lnTo>
                  <a:pt x="104" y="253"/>
                </a:lnTo>
                <a:lnTo>
                  <a:pt x="104" y="257"/>
                </a:lnTo>
                <a:lnTo>
                  <a:pt x="104" y="257"/>
                </a:lnTo>
                <a:lnTo>
                  <a:pt x="104" y="259"/>
                </a:lnTo>
                <a:lnTo>
                  <a:pt x="104" y="259"/>
                </a:lnTo>
                <a:lnTo>
                  <a:pt x="106" y="259"/>
                </a:lnTo>
                <a:lnTo>
                  <a:pt x="106" y="263"/>
                </a:lnTo>
                <a:lnTo>
                  <a:pt x="106" y="263"/>
                </a:lnTo>
                <a:lnTo>
                  <a:pt x="107" y="263"/>
                </a:lnTo>
                <a:lnTo>
                  <a:pt x="107" y="269"/>
                </a:lnTo>
                <a:lnTo>
                  <a:pt x="108" y="271"/>
                </a:lnTo>
                <a:lnTo>
                  <a:pt x="108" y="271"/>
                </a:lnTo>
                <a:lnTo>
                  <a:pt x="108" y="275"/>
                </a:lnTo>
                <a:lnTo>
                  <a:pt x="108" y="275"/>
                </a:lnTo>
                <a:lnTo>
                  <a:pt x="109" y="275"/>
                </a:lnTo>
                <a:lnTo>
                  <a:pt x="109" y="280"/>
                </a:lnTo>
                <a:lnTo>
                  <a:pt x="110" y="283"/>
                </a:lnTo>
                <a:lnTo>
                  <a:pt x="111" y="283"/>
                </a:lnTo>
                <a:lnTo>
                  <a:pt x="111" y="290"/>
                </a:lnTo>
                <a:lnTo>
                  <a:pt x="111" y="290"/>
                </a:lnTo>
                <a:lnTo>
                  <a:pt x="113" y="290"/>
                </a:lnTo>
                <a:lnTo>
                  <a:pt x="113" y="296"/>
                </a:lnTo>
                <a:lnTo>
                  <a:pt x="114" y="298"/>
                </a:lnTo>
                <a:lnTo>
                  <a:pt x="115" y="298"/>
                </a:lnTo>
                <a:lnTo>
                  <a:pt x="115" y="301"/>
                </a:lnTo>
                <a:lnTo>
                  <a:pt x="116" y="305"/>
                </a:lnTo>
                <a:lnTo>
                  <a:pt x="117" y="305"/>
                </a:lnTo>
                <a:lnTo>
                  <a:pt x="117" y="307"/>
                </a:lnTo>
                <a:lnTo>
                  <a:pt x="118" y="311"/>
                </a:lnTo>
                <a:lnTo>
                  <a:pt x="118" y="311"/>
                </a:lnTo>
                <a:lnTo>
                  <a:pt x="118" y="314"/>
                </a:lnTo>
                <a:lnTo>
                  <a:pt x="118" y="314"/>
                </a:lnTo>
                <a:lnTo>
                  <a:pt x="121" y="314"/>
                </a:lnTo>
                <a:lnTo>
                  <a:pt x="121" y="317"/>
                </a:lnTo>
                <a:lnTo>
                  <a:pt x="123" y="320"/>
                </a:lnTo>
                <a:lnTo>
                  <a:pt x="124" y="320"/>
                </a:lnTo>
                <a:lnTo>
                  <a:pt x="124" y="324"/>
                </a:lnTo>
                <a:lnTo>
                  <a:pt x="124" y="326"/>
                </a:lnTo>
                <a:lnTo>
                  <a:pt x="125" y="326"/>
                </a:lnTo>
                <a:lnTo>
                  <a:pt x="125" y="330"/>
                </a:lnTo>
                <a:lnTo>
                  <a:pt x="125" y="333"/>
                </a:lnTo>
                <a:lnTo>
                  <a:pt x="127" y="333"/>
                </a:lnTo>
                <a:lnTo>
                  <a:pt x="127" y="333"/>
                </a:lnTo>
                <a:lnTo>
                  <a:pt x="127" y="333"/>
                </a:lnTo>
                <a:lnTo>
                  <a:pt x="127" y="333"/>
                </a:lnTo>
                <a:lnTo>
                  <a:pt x="127" y="336"/>
                </a:lnTo>
                <a:lnTo>
                  <a:pt x="132" y="339"/>
                </a:lnTo>
                <a:lnTo>
                  <a:pt x="132" y="339"/>
                </a:lnTo>
                <a:lnTo>
                  <a:pt x="132" y="343"/>
                </a:lnTo>
                <a:lnTo>
                  <a:pt x="132" y="343"/>
                </a:lnTo>
                <a:lnTo>
                  <a:pt x="134" y="343"/>
                </a:lnTo>
                <a:lnTo>
                  <a:pt x="134" y="345"/>
                </a:lnTo>
                <a:lnTo>
                  <a:pt x="135" y="348"/>
                </a:lnTo>
                <a:lnTo>
                  <a:pt x="135" y="348"/>
                </a:lnTo>
                <a:lnTo>
                  <a:pt x="135" y="352"/>
                </a:lnTo>
                <a:lnTo>
                  <a:pt x="136" y="355"/>
                </a:lnTo>
                <a:lnTo>
                  <a:pt x="137" y="355"/>
                </a:lnTo>
                <a:lnTo>
                  <a:pt x="137" y="358"/>
                </a:lnTo>
                <a:lnTo>
                  <a:pt x="140" y="361"/>
                </a:lnTo>
                <a:lnTo>
                  <a:pt x="142" y="361"/>
                </a:lnTo>
                <a:lnTo>
                  <a:pt x="142" y="361"/>
                </a:lnTo>
                <a:lnTo>
                  <a:pt x="143" y="361"/>
                </a:lnTo>
                <a:lnTo>
                  <a:pt x="144" y="361"/>
                </a:lnTo>
                <a:lnTo>
                  <a:pt x="144" y="368"/>
                </a:lnTo>
                <a:lnTo>
                  <a:pt x="144" y="368"/>
                </a:lnTo>
                <a:lnTo>
                  <a:pt x="145" y="368"/>
                </a:lnTo>
                <a:lnTo>
                  <a:pt x="145" y="371"/>
                </a:lnTo>
                <a:lnTo>
                  <a:pt x="147" y="374"/>
                </a:lnTo>
                <a:lnTo>
                  <a:pt x="149" y="374"/>
                </a:lnTo>
                <a:lnTo>
                  <a:pt x="149" y="374"/>
                </a:lnTo>
                <a:lnTo>
                  <a:pt x="150" y="374"/>
                </a:lnTo>
                <a:lnTo>
                  <a:pt x="150" y="374"/>
                </a:lnTo>
                <a:lnTo>
                  <a:pt x="150" y="378"/>
                </a:lnTo>
                <a:lnTo>
                  <a:pt x="150" y="378"/>
                </a:lnTo>
                <a:lnTo>
                  <a:pt x="151" y="378"/>
                </a:lnTo>
                <a:lnTo>
                  <a:pt x="151" y="385"/>
                </a:lnTo>
                <a:lnTo>
                  <a:pt x="152" y="388"/>
                </a:lnTo>
                <a:lnTo>
                  <a:pt x="155" y="388"/>
                </a:lnTo>
                <a:lnTo>
                  <a:pt x="155" y="388"/>
                </a:lnTo>
                <a:lnTo>
                  <a:pt x="155" y="391"/>
                </a:lnTo>
                <a:lnTo>
                  <a:pt x="156" y="391"/>
                </a:lnTo>
                <a:lnTo>
                  <a:pt x="156" y="394"/>
                </a:lnTo>
                <a:lnTo>
                  <a:pt x="159" y="398"/>
                </a:lnTo>
                <a:lnTo>
                  <a:pt x="159" y="398"/>
                </a:lnTo>
                <a:lnTo>
                  <a:pt x="159" y="405"/>
                </a:lnTo>
                <a:lnTo>
                  <a:pt x="159" y="405"/>
                </a:lnTo>
                <a:lnTo>
                  <a:pt x="161" y="405"/>
                </a:lnTo>
                <a:lnTo>
                  <a:pt x="161" y="408"/>
                </a:lnTo>
                <a:lnTo>
                  <a:pt x="161" y="408"/>
                </a:lnTo>
                <a:lnTo>
                  <a:pt x="162" y="408"/>
                </a:lnTo>
                <a:lnTo>
                  <a:pt x="162" y="412"/>
                </a:lnTo>
                <a:lnTo>
                  <a:pt x="165" y="412"/>
                </a:lnTo>
                <a:lnTo>
                  <a:pt x="166" y="412"/>
                </a:lnTo>
                <a:lnTo>
                  <a:pt x="166" y="415"/>
                </a:lnTo>
                <a:lnTo>
                  <a:pt x="166" y="419"/>
                </a:lnTo>
                <a:lnTo>
                  <a:pt x="168" y="419"/>
                </a:lnTo>
                <a:lnTo>
                  <a:pt x="168" y="422"/>
                </a:lnTo>
                <a:lnTo>
                  <a:pt x="168" y="422"/>
                </a:lnTo>
                <a:lnTo>
                  <a:pt x="170" y="422"/>
                </a:lnTo>
                <a:lnTo>
                  <a:pt x="170" y="422"/>
                </a:lnTo>
                <a:lnTo>
                  <a:pt x="172" y="426"/>
                </a:lnTo>
                <a:lnTo>
                  <a:pt x="172" y="426"/>
                </a:lnTo>
                <a:lnTo>
                  <a:pt x="172" y="429"/>
                </a:lnTo>
                <a:lnTo>
                  <a:pt x="175" y="433"/>
                </a:lnTo>
                <a:lnTo>
                  <a:pt x="176" y="433"/>
                </a:lnTo>
                <a:lnTo>
                  <a:pt x="176" y="433"/>
                </a:lnTo>
                <a:lnTo>
                  <a:pt x="177" y="433"/>
                </a:lnTo>
                <a:lnTo>
                  <a:pt x="177" y="433"/>
                </a:lnTo>
                <a:lnTo>
                  <a:pt x="177" y="436"/>
                </a:lnTo>
                <a:lnTo>
                  <a:pt x="182" y="440"/>
                </a:lnTo>
                <a:lnTo>
                  <a:pt x="183" y="440"/>
                </a:lnTo>
                <a:lnTo>
                  <a:pt x="183" y="443"/>
                </a:lnTo>
                <a:lnTo>
                  <a:pt x="183" y="443"/>
                </a:lnTo>
                <a:lnTo>
                  <a:pt x="184" y="443"/>
                </a:lnTo>
                <a:lnTo>
                  <a:pt x="184" y="448"/>
                </a:lnTo>
                <a:lnTo>
                  <a:pt x="188" y="452"/>
                </a:lnTo>
                <a:lnTo>
                  <a:pt x="188" y="452"/>
                </a:lnTo>
                <a:lnTo>
                  <a:pt x="188" y="455"/>
                </a:lnTo>
                <a:lnTo>
                  <a:pt x="188" y="455"/>
                </a:lnTo>
                <a:lnTo>
                  <a:pt x="190" y="455"/>
                </a:lnTo>
                <a:lnTo>
                  <a:pt x="190" y="455"/>
                </a:lnTo>
                <a:lnTo>
                  <a:pt x="196" y="460"/>
                </a:lnTo>
                <a:lnTo>
                  <a:pt x="197" y="460"/>
                </a:lnTo>
                <a:lnTo>
                  <a:pt x="197" y="460"/>
                </a:lnTo>
                <a:lnTo>
                  <a:pt x="200" y="460"/>
                </a:lnTo>
                <a:lnTo>
                  <a:pt x="200" y="460"/>
                </a:lnTo>
                <a:lnTo>
                  <a:pt x="200" y="463"/>
                </a:lnTo>
                <a:lnTo>
                  <a:pt x="200" y="463"/>
                </a:lnTo>
                <a:lnTo>
                  <a:pt x="204" y="463"/>
                </a:lnTo>
                <a:lnTo>
                  <a:pt x="204" y="468"/>
                </a:lnTo>
                <a:lnTo>
                  <a:pt x="210" y="468"/>
                </a:lnTo>
                <a:lnTo>
                  <a:pt x="211" y="468"/>
                </a:lnTo>
                <a:lnTo>
                  <a:pt x="211" y="472"/>
                </a:lnTo>
                <a:lnTo>
                  <a:pt x="213" y="472"/>
                </a:lnTo>
                <a:lnTo>
                  <a:pt x="213" y="472"/>
                </a:lnTo>
                <a:lnTo>
                  <a:pt x="213" y="476"/>
                </a:lnTo>
                <a:lnTo>
                  <a:pt x="217" y="476"/>
                </a:lnTo>
                <a:lnTo>
                  <a:pt x="218" y="476"/>
                </a:lnTo>
                <a:lnTo>
                  <a:pt x="218" y="480"/>
                </a:lnTo>
                <a:lnTo>
                  <a:pt x="222" y="480"/>
                </a:lnTo>
                <a:lnTo>
                  <a:pt x="223" y="480"/>
                </a:lnTo>
                <a:lnTo>
                  <a:pt x="223" y="484"/>
                </a:lnTo>
                <a:lnTo>
                  <a:pt x="223" y="489"/>
                </a:lnTo>
                <a:lnTo>
                  <a:pt x="226" y="489"/>
                </a:lnTo>
                <a:lnTo>
                  <a:pt x="226" y="489"/>
                </a:lnTo>
                <a:lnTo>
                  <a:pt x="226" y="489"/>
                </a:lnTo>
                <a:lnTo>
                  <a:pt x="227" y="489"/>
                </a:lnTo>
                <a:lnTo>
                  <a:pt x="227" y="494"/>
                </a:lnTo>
                <a:lnTo>
                  <a:pt x="231" y="494"/>
                </a:lnTo>
                <a:lnTo>
                  <a:pt x="232" y="494"/>
                </a:lnTo>
                <a:lnTo>
                  <a:pt x="232" y="497"/>
                </a:lnTo>
                <a:lnTo>
                  <a:pt x="237" y="502"/>
                </a:lnTo>
                <a:lnTo>
                  <a:pt x="238" y="502"/>
                </a:lnTo>
                <a:lnTo>
                  <a:pt x="238" y="507"/>
                </a:lnTo>
                <a:lnTo>
                  <a:pt x="238" y="507"/>
                </a:lnTo>
                <a:lnTo>
                  <a:pt x="239" y="507"/>
                </a:lnTo>
                <a:lnTo>
                  <a:pt x="239" y="507"/>
                </a:lnTo>
                <a:lnTo>
                  <a:pt x="243" y="507"/>
                </a:lnTo>
                <a:lnTo>
                  <a:pt x="244" y="507"/>
                </a:lnTo>
                <a:lnTo>
                  <a:pt x="244" y="511"/>
                </a:lnTo>
                <a:lnTo>
                  <a:pt x="244" y="511"/>
                </a:lnTo>
                <a:lnTo>
                  <a:pt x="246" y="511"/>
                </a:lnTo>
                <a:lnTo>
                  <a:pt x="246" y="511"/>
                </a:lnTo>
                <a:lnTo>
                  <a:pt x="252" y="511"/>
                </a:lnTo>
                <a:lnTo>
                  <a:pt x="253" y="511"/>
                </a:lnTo>
                <a:lnTo>
                  <a:pt x="253" y="511"/>
                </a:lnTo>
                <a:lnTo>
                  <a:pt x="258" y="516"/>
                </a:lnTo>
                <a:lnTo>
                  <a:pt x="260" y="516"/>
                </a:lnTo>
                <a:lnTo>
                  <a:pt x="260" y="522"/>
                </a:lnTo>
                <a:lnTo>
                  <a:pt x="264" y="522"/>
                </a:lnTo>
                <a:lnTo>
                  <a:pt x="267" y="522"/>
                </a:lnTo>
                <a:lnTo>
                  <a:pt x="267" y="522"/>
                </a:lnTo>
                <a:lnTo>
                  <a:pt x="268" y="522"/>
                </a:lnTo>
                <a:lnTo>
                  <a:pt x="271" y="522"/>
                </a:lnTo>
                <a:lnTo>
                  <a:pt x="271" y="527"/>
                </a:lnTo>
                <a:lnTo>
                  <a:pt x="271" y="527"/>
                </a:lnTo>
                <a:lnTo>
                  <a:pt x="272" y="527"/>
                </a:lnTo>
                <a:lnTo>
                  <a:pt x="272" y="533"/>
                </a:lnTo>
                <a:lnTo>
                  <a:pt x="273" y="537"/>
                </a:lnTo>
                <a:lnTo>
                  <a:pt x="274" y="537"/>
                </a:lnTo>
                <a:lnTo>
                  <a:pt x="274" y="543"/>
                </a:lnTo>
                <a:lnTo>
                  <a:pt x="276" y="543"/>
                </a:lnTo>
                <a:lnTo>
                  <a:pt x="277" y="543"/>
                </a:lnTo>
                <a:lnTo>
                  <a:pt x="277" y="548"/>
                </a:lnTo>
                <a:lnTo>
                  <a:pt x="277" y="548"/>
                </a:lnTo>
                <a:lnTo>
                  <a:pt x="283" y="548"/>
                </a:lnTo>
                <a:lnTo>
                  <a:pt x="283" y="548"/>
                </a:lnTo>
                <a:lnTo>
                  <a:pt x="287" y="548"/>
                </a:lnTo>
                <a:lnTo>
                  <a:pt x="287" y="548"/>
                </a:lnTo>
                <a:lnTo>
                  <a:pt x="287" y="554"/>
                </a:lnTo>
                <a:lnTo>
                  <a:pt x="287" y="554"/>
                </a:lnTo>
                <a:lnTo>
                  <a:pt x="290" y="554"/>
                </a:lnTo>
                <a:lnTo>
                  <a:pt x="290" y="554"/>
                </a:lnTo>
                <a:lnTo>
                  <a:pt x="294" y="554"/>
                </a:lnTo>
                <a:lnTo>
                  <a:pt x="295" y="554"/>
                </a:lnTo>
                <a:lnTo>
                  <a:pt x="295" y="554"/>
                </a:lnTo>
                <a:lnTo>
                  <a:pt x="299" y="560"/>
                </a:lnTo>
                <a:lnTo>
                  <a:pt x="299" y="560"/>
                </a:lnTo>
                <a:lnTo>
                  <a:pt x="299" y="565"/>
                </a:lnTo>
                <a:lnTo>
                  <a:pt x="299" y="565"/>
                </a:lnTo>
                <a:lnTo>
                  <a:pt x="302" y="565"/>
                </a:lnTo>
                <a:lnTo>
                  <a:pt x="302" y="565"/>
                </a:lnTo>
                <a:lnTo>
                  <a:pt x="302" y="565"/>
                </a:lnTo>
                <a:lnTo>
                  <a:pt x="312" y="565"/>
                </a:lnTo>
                <a:lnTo>
                  <a:pt x="312" y="565"/>
                </a:lnTo>
                <a:lnTo>
                  <a:pt x="313" y="565"/>
                </a:lnTo>
                <a:lnTo>
                  <a:pt x="313" y="565"/>
                </a:lnTo>
                <a:lnTo>
                  <a:pt x="313" y="571"/>
                </a:lnTo>
                <a:lnTo>
                  <a:pt x="313" y="571"/>
                </a:lnTo>
                <a:lnTo>
                  <a:pt x="314" y="571"/>
                </a:lnTo>
                <a:lnTo>
                  <a:pt x="314" y="577"/>
                </a:lnTo>
                <a:lnTo>
                  <a:pt x="315" y="577"/>
                </a:lnTo>
                <a:lnTo>
                  <a:pt x="317" y="577"/>
                </a:lnTo>
                <a:lnTo>
                  <a:pt x="317" y="577"/>
                </a:lnTo>
                <a:lnTo>
                  <a:pt x="320" y="577"/>
                </a:lnTo>
                <a:lnTo>
                  <a:pt x="325" y="577"/>
                </a:lnTo>
                <a:lnTo>
                  <a:pt x="325" y="577"/>
                </a:lnTo>
                <a:lnTo>
                  <a:pt x="329" y="577"/>
                </a:lnTo>
                <a:lnTo>
                  <a:pt x="333" y="577"/>
                </a:lnTo>
                <a:lnTo>
                  <a:pt x="333" y="584"/>
                </a:lnTo>
                <a:lnTo>
                  <a:pt x="333" y="584"/>
                </a:lnTo>
                <a:lnTo>
                  <a:pt x="339" y="584"/>
                </a:lnTo>
                <a:lnTo>
                  <a:pt x="339" y="584"/>
                </a:lnTo>
                <a:lnTo>
                  <a:pt x="339" y="584"/>
                </a:lnTo>
                <a:lnTo>
                  <a:pt x="345" y="584"/>
                </a:lnTo>
                <a:lnTo>
                  <a:pt x="345" y="584"/>
                </a:lnTo>
                <a:lnTo>
                  <a:pt x="351" y="584"/>
                </a:lnTo>
                <a:lnTo>
                  <a:pt x="353" y="584"/>
                </a:lnTo>
                <a:lnTo>
                  <a:pt x="353" y="584"/>
                </a:lnTo>
                <a:lnTo>
                  <a:pt x="356" y="584"/>
                </a:lnTo>
                <a:lnTo>
                  <a:pt x="356" y="584"/>
                </a:lnTo>
                <a:lnTo>
                  <a:pt x="356" y="591"/>
                </a:lnTo>
                <a:lnTo>
                  <a:pt x="356" y="591"/>
                </a:lnTo>
                <a:lnTo>
                  <a:pt x="362" y="591"/>
                </a:lnTo>
                <a:lnTo>
                  <a:pt x="362" y="591"/>
                </a:lnTo>
                <a:lnTo>
                  <a:pt x="365" y="591"/>
                </a:lnTo>
                <a:lnTo>
                  <a:pt x="373" y="591"/>
                </a:lnTo>
                <a:lnTo>
                  <a:pt x="373" y="591"/>
                </a:lnTo>
                <a:lnTo>
                  <a:pt x="376" y="591"/>
                </a:lnTo>
                <a:lnTo>
                  <a:pt x="387" y="591"/>
                </a:lnTo>
                <a:lnTo>
                  <a:pt x="387" y="598"/>
                </a:lnTo>
                <a:lnTo>
                  <a:pt x="390" y="598"/>
                </a:lnTo>
                <a:lnTo>
                  <a:pt x="395" y="598"/>
                </a:lnTo>
                <a:lnTo>
                  <a:pt x="395" y="598"/>
                </a:lnTo>
                <a:lnTo>
                  <a:pt x="395" y="598"/>
                </a:lnTo>
                <a:lnTo>
                  <a:pt x="396" y="598"/>
                </a:lnTo>
                <a:lnTo>
                  <a:pt x="396" y="606"/>
                </a:lnTo>
                <a:lnTo>
                  <a:pt x="400" y="606"/>
                </a:lnTo>
                <a:lnTo>
                  <a:pt x="404" y="606"/>
                </a:lnTo>
                <a:lnTo>
                  <a:pt x="404" y="615"/>
                </a:lnTo>
                <a:lnTo>
                  <a:pt x="404" y="615"/>
                </a:lnTo>
                <a:lnTo>
                  <a:pt x="406" y="615"/>
                </a:lnTo>
                <a:lnTo>
                  <a:pt x="406" y="623"/>
                </a:lnTo>
                <a:lnTo>
                  <a:pt x="406" y="623"/>
                </a:lnTo>
                <a:lnTo>
                  <a:pt x="408" y="623"/>
                </a:lnTo>
                <a:lnTo>
                  <a:pt x="408" y="623"/>
                </a:lnTo>
                <a:lnTo>
                  <a:pt x="409" y="623"/>
                </a:lnTo>
                <a:lnTo>
                  <a:pt x="416" y="623"/>
                </a:lnTo>
                <a:lnTo>
                  <a:pt x="416" y="631"/>
                </a:lnTo>
                <a:lnTo>
                  <a:pt x="421" y="631"/>
                </a:lnTo>
                <a:lnTo>
                  <a:pt x="422" y="631"/>
                </a:lnTo>
                <a:lnTo>
                  <a:pt x="422" y="631"/>
                </a:lnTo>
                <a:lnTo>
                  <a:pt x="422" y="631"/>
                </a:lnTo>
                <a:lnTo>
                  <a:pt x="431" y="631"/>
                </a:lnTo>
                <a:lnTo>
                  <a:pt x="431" y="631"/>
                </a:lnTo>
                <a:lnTo>
                  <a:pt x="433" y="631"/>
                </a:lnTo>
                <a:lnTo>
                  <a:pt x="438" y="631"/>
                </a:lnTo>
                <a:lnTo>
                  <a:pt x="438" y="631"/>
                </a:lnTo>
                <a:lnTo>
                  <a:pt x="440" y="631"/>
                </a:lnTo>
                <a:lnTo>
                  <a:pt x="441" y="631"/>
                </a:lnTo>
                <a:lnTo>
                  <a:pt x="441" y="640"/>
                </a:lnTo>
                <a:lnTo>
                  <a:pt x="441" y="640"/>
                </a:lnTo>
                <a:lnTo>
                  <a:pt x="451" y="640"/>
                </a:lnTo>
                <a:lnTo>
                  <a:pt x="451" y="640"/>
                </a:lnTo>
                <a:lnTo>
                  <a:pt x="451" y="640"/>
                </a:lnTo>
                <a:lnTo>
                  <a:pt x="455" y="640"/>
                </a:lnTo>
                <a:lnTo>
                  <a:pt x="455" y="651"/>
                </a:lnTo>
                <a:lnTo>
                  <a:pt x="455" y="651"/>
                </a:lnTo>
                <a:lnTo>
                  <a:pt x="460" y="651"/>
                </a:lnTo>
                <a:lnTo>
                  <a:pt x="460" y="651"/>
                </a:lnTo>
                <a:lnTo>
                  <a:pt x="461" y="651"/>
                </a:lnTo>
                <a:lnTo>
                  <a:pt x="476" y="651"/>
                </a:lnTo>
                <a:lnTo>
                  <a:pt x="476" y="662"/>
                </a:lnTo>
                <a:lnTo>
                  <a:pt x="477" y="662"/>
                </a:lnTo>
                <a:lnTo>
                  <a:pt x="480" y="662"/>
                </a:lnTo>
                <a:lnTo>
                  <a:pt x="480" y="673"/>
                </a:lnTo>
                <a:lnTo>
                  <a:pt x="481" y="673"/>
                </a:lnTo>
                <a:lnTo>
                  <a:pt x="484" y="673"/>
                </a:lnTo>
                <a:lnTo>
                  <a:pt x="484" y="685"/>
                </a:lnTo>
                <a:lnTo>
                  <a:pt x="484" y="685"/>
                </a:lnTo>
                <a:lnTo>
                  <a:pt x="488" y="685"/>
                </a:lnTo>
                <a:lnTo>
                  <a:pt x="488" y="697"/>
                </a:lnTo>
                <a:lnTo>
                  <a:pt x="488" y="697"/>
                </a:lnTo>
                <a:lnTo>
                  <a:pt x="492" y="697"/>
                </a:lnTo>
                <a:lnTo>
                  <a:pt x="492" y="697"/>
                </a:lnTo>
                <a:lnTo>
                  <a:pt x="492" y="697"/>
                </a:lnTo>
                <a:lnTo>
                  <a:pt x="509" y="697"/>
                </a:lnTo>
                <a:lnTo>
                  <a:pt x="509" y="708"/>
                </a:lnTo>
                <a:lnTo>
                  <a:pt x="510" y="708"/>
                </a:lnTo>
                <a:lnTo>
                  <a:pt x="525" y="708"/>
                </a:lnTo>
                <a:lnTo>
                  <a:pt x="525" y="708"/>
                </a:lnTo>
                <a:lnTo>
                  <a:pt x="526" y="708"/>
                </a:lnTo>
                <a:lnTo>
                  <a:pt x="546" y="708"/>
                </a:lnTo>
                <a:lnTo>
                  <a:pt x="546" y="708"/>
                </a:lnTo>
                <a:lnTo>
                  <a:pt x="546" y="708"/>
                </a:lnTo>
                <a:lnTo>
                  <a:pt x="552" y="708"/>
                </a:lnTo>
                <a:lnTo>
                  <a:pt x="552" y="708"/>
                </a:lnTo>
                <a:lnTo>
                  <a:pt x="552" y="708"/>
                </a:lnTo>
                <a:lnTo>
                  <a:pt x="555" y="708"/>
                </a:lnTo>
                <a:lnTo>
                  <a:pt x="555" y="723"/>
                </a:lnTo>
                <a:lnTo>
                  <a:pt x="555" y="723"/>
                </a:lnTo>
                <a:lnTo>
                  <a:pt x="558" y="723"/>
                </a:lnTo>
                <a:lnTo>
                  <a:pt x="558" y="723"/>
                </a:lnTo>
                <a:lnTo>
                  <a:pt x="558" y="723"/>
                </a:lnTo>
                <a:lnTo>
                  <a:pt x="572" y="723"/>
                </a:lnTo>
                <a:lnTo>
                  <a:pt x="572" y="737"/>
                </a:lnTo>
                <a:lnTo>
                  <a:pt x="572" y="737"/>
                </a:lnTo>
                <a:lnTo>
                  <a:pt x="591" y="737"/>
                </a:lnTo>
                <a:lnTo>
                  <a:pt x="591" y="737"/>
                </a:lnTo>
                <a:lnTo>
                  <a:pt x="593" y="737"/>
                </a:lnTo>
                <a:lnTo>
                  <a:pt x="599" y="737"/>
                </a:lnTo>
                <a:lnTo>
                  <a:pt x="599" y="737"/>
                </a:lnTo>
                <a:lnTo>
                  <a:pt x="599" y="737"/>
                </a:lnTo>
                <a:lnTo>
                  <a:pt x="600" y="737"/>
                </a:lnTo>
                <a:lnTo>
                  <a:pt x="600" y="752"/>
                </a:lnTo>
                <a:lnTo>
                  <a:pt x="601" y="752"/>
                </a:lnTo>
                <a:lnTo>
                  <a:pt x="605" y="752"/>
                </a:lnTo>
                <a:lnTo>
                  <a:pt x="605" y="752"/>
                </a:lnTo>
                <a:lnTo>
                  <a:pt x="605" y="752"/>
                </a:lnTo>
                <a:lnTo>
                  <a:pt x="620" y="752"/>
                </a:lnTo>
                <a:lnTo>
                  <a:pt x="620" y="752"/>
                </a:lnTo>
                <a:lnTo>
                  <a:pt x="620" y="752"/>
                </a:lnTo>
                <a:lnTo>
                  <a:pt x="627" y="752"/>
                </a:lnTo>
                <a:lnTo>
                  <a:pt x="627" y="752"/>
                </a:lnTo>
                <a:lnTo>
                  <a:pt x="627" y="752"/>
                </a:lnTo>
                <a:lnTo>
                  <a:pt x="637" y="752"/>
                </a:lnTo>
                <a:lnTo>
                  <a:pt x="637" y="752"/>
                </a:lnTo>
                <a:lnTo>
                  <a:pt x="637" y="752"/>
                </a:lnTo>
                <a:lnTo>
                  <a:pt x="642" y="752"/>
                </a:lnTo>
                <a:lnTo>
                  <a:pt x="642" y="771"/>
                </a:lnTo>
                <a:lnTo>
                  <a:pt x="645" y="771"/>
                </a:lnTo>
                <a:lnTo>
                  <a:pt x="651" y="771"/>
                </a:lnTo>
                <a:lnTo>
                  <a:pt x="651" y="771"/>
                </a:lnTo>
                <a:lnTo>
                  <a:pt x="651" y="771"/>
                </a:lnTo>
                <a:lnTo>
                  <a:pt x="654" y="771"/>
                </a:lnTo>
                <a:lnTo>
                  <a:pt x="654" y="771"/>
                </a:lnTo>
                <a:lnTo>
                  <a:pt x="654" y="771"/>
                </a:lnTo>
                <a:lnTo>
                  <a:pt x="675" y="771"/>
                </a:lnTo>
                <a:lnTo>
                  <a:pt x="675" y="771"/>
                </a:lnTo>
                <a:lnTo>
                  <a:pt x="675" y="771"/>
                </a:lnTo>
                <a:lnTo>
                  <a:pt x="710" y="771"/>
                </a:lnTo>
                <a:lnTo>
                  <a:pt x="710" y="771"/>
                </a:lnTo>
                <a:lnTo>
                  <a:pt x="710" y="771"/>
                </a:lnTo>
                <a:lnTo>
                  <a:pt x="712" y="771"/>
                </a:lnTo>
                <a:lnTo>
                  <a:pt x="712" y="793"/>
                </a:lnTo>
                <a:lnTo>
                  <a:pt x="712" y="793"/>
                </a:lnTo>
                <a:lnTo>
                  <a:pt x="732" y="793"/>
                </a:lnTo>
                <a:lnTo>
                  <a:pt x="732" y="793"/>
                </a:lnTo>
                <a:lnTo>
                  <a:pt x="732" y="793"/>
                </a:lnTo>
                <a:lnTo>
                  <a:pt x="749" y="793"/>
                </a:lnTo>
                <a:lnTo>
                  <a:pt x="749" y="816"/>
                </a:lnTo>
                <a:lnTo>
                  <a:pt x="749" y="816"/>
                </a:lnTo>
                <a:lnTo>
                  <a:pt x="753" y="816"/>
                </a:lnTo>
                <a:lnTo>
                  <a:pt x="753" y="839"/>
                </a:lnTo>
                <a:lnTo>
                  <a:pt x="753" y="839"/>
                </a:lnTo>
                <a:lnTo>
                  <a:pt x="760" y="839"/>
                </a:lnTo>
                <a:lnTo>
                  <a:pt x="760" y="862"/>
                </a:lnTo>
                <a:lnTo>
                  <a:pt x="760" y="862"/>
                </a:lnTo>
                <a:lnTo>
                  <a:pt x="771" y="862"/>
                </a:lnTo>
                <a:lnTo>
                  <a:pt x="771" y="862"/>
                </a:lnTo>
                <a:lnTo>
                  <a:pt x="771" y="862"/>
                </a:lnTo>
                <a:lnTo>
                  <a:pt x="800" y="862"/>
                </a:lnTo>
                <a:lnTo>
                  <a:pt x="800" y="862"/>
                </a:lnTo>
                <a:lnTo>
                  <a:pt x="800" y="862"/>
                </a:lnTo>
                <a:lnTo>
                  <a:pt x="803" y="862"/>
                </a:lnTo>
                <a:lnTo>
                  <a:pt x="803" y="888"/>
                </a:lnTo>
                <a:lnTo>
                  <a:pt x="803" y="888"/>
                </a:lnTo>
                <a:lnTo>
                  <a:pt x="848" y="888"/>
                </a:lnTo>
                <a:lnTo>
                  <a:pt x="848" y="914"/>
                </a:lnTo>
                <a:lnTo>
                  <a:pt x="848" y="914"/>
                </a:lnTo>
                <a:lnTo>
                  <a:pt x="892" y="914"/>
                </a:lnTo>
                <a:lnTo>
                  <a:pt x="892" y="914"/>
                </a:lnTo>
                <a:lnTo>
                  <a:pt x="892" y="914"/>
                </a:lnTo>
                <a:lnTo>
                  <a:pt x="906" y="914"/>
                </a:lnTo>
                <a:lnTo>
                  <a:pt x="906" y="914"/>
                </a:lnTo>
                <a:lnTo>
                  <a:pt x="906" y="914"/>
                </a:lnTo>
                <a:lnTo>
                  <a:pt x="918" y="914"/>
                </a:lnTo>
                <a:lnTo>
                  <a:pt x="918" y="944"/>
                </a:lnTo>
                <a:lnTo>
                  <a:pt x="918" y="944"/>
                </a:lnTo>
                <a:lnTo>
                  <a:pt x="937" y="944"/>
                </a:lnTo>
                <a:lnTo>
                  <a:pt x="937" y="944"/>
                </a:lnTo>
                <a:lnTo>
                  <a:pt x="937" y="944"/>
                </a:lnTo>
                <a:lnTo>
                  <a:pt x="1089" y="944"/>
                </a:lnTo>
                <a:lnTo>
                  <a:pt x="1089" y="944"/>
                </a:lnTo>
                <a:lnTo>
                  <a:pt x="1089" y="944"/>
                </a:lnTo>
                <a:lnTo>
                  <a:pt x="1103" y="944"/>
                </a:lnTo>
                <a:lnTo>
                  <a:pt x="1103" y="944"/>
                </a:lnTo>
                <a:lnTo>
                  <a:pt x="1103" y="944"/>
                </a:lnTo>
                <a:lnTo>
                  <a:pt x="1176" y="944"/>
                </a:lnTo>
                <a:lnTo>
                  <a:pt x="1176" y="944"/>
                </a:lnTo>
                <a:lnTo>
                  <a:pt x="1176" y="944"/>
                </a:lnTo>
                <a:lnTo>
                  <a:pt x="1186" y="944"/>
                </a:lnTo>
                <a:lnTo>
                  <a:pt x="1186" y="944"/>
                </a:lnTo>
                <a:lnTo>
                  <a:pt x="1186" y="944"/>
                </a:lnTo>
                <a:lnTo>
                  <a:pt x="1298" y="944"/>
                </a:lnTo>
                <a:lnTo>
                  <a:pt x="1298" y="1001"/>
                </a:lnTo>
                <a:lnTo>
                  <a:pt x="1298" y="1001"/>
                </a:lnTo>
                <a:lnTo>
                  <a:pt x="1319" y="1001"/>
                </a:lnTo>
                <a:lnTo>
                  <a:pt x="1319" y="1056"/>
                </a:lnTo>
                <a:lnTo>
                  <a:pt x="1319" y="1056"/>
                </a:lnTo>
                <a:lnTo>
                  <a:pt x="1346" y="1056"/>
                </a:lnTo>
                <a:lnTo>
                  <a:pt x="1346" y="1112"/>
                </a:lnTo>
                <a:lnTo>
                  <a:pt x="1346" y="1112"/>
                </a:lnTo>
                <a:lnTo>
                  <a:pt x="1456" y="1112"/>
                </a:lnTo>
                <a:lnTo>
                  <a:pt x="1456" y="1112"/>
                </a:lnTo>
                <a:lnTo>
                  <a:pt x="1456" y="1112"/>
                </a:lnTo>
                <a:lnTo>
                  <a:pt x="1519" y="1112"/>
                </a:lnTo>
                <a:lnTo>
                  <a:pt x="1519" y="1112"/>
                </a:lnTo>
                <a:lnTo>
                  <a:pt x="1519" y="1112"/>
                </a:lnTo>
                <a:lnTo>
                  <a:pt x="1779" y="1112"/>
                </a:lnTo>
                <a:lnTo>
                  <a:pt x="1779" y="1278"/>
                </a:lnTo>
              </a:path>
            </a:pathLst>
          </a:cu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44"/>
          <p:cNvSpPr>
            <a:spLocks noChangeShapeType="1"/>
          </p:cNvSpPr>
          <p:nvPr/>
        </p:nvSpPr>
        <p:spPr bwMode="auto">
          <a:xfrm>
            <a:off x="849313" y="20161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Line 45"/>
          <p:cNvSpPr>
            <a:spLocks noChangeShapeType="1"/>
          </p:cNvSpPr>
          <p:nvPr/>
        </p:nvSpPr>
        <p:spPr bwMode="auto">
          <a:xfrm>
            <a:off x="852488" y="20208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Line 46"/>
          <p:cNvSpPr>
            <a:spLocks noChangeShapeType="1"/>
          </p:cNvSpPr>
          <p:nvPr/>
        </p:nvSpPr>
        <p:spPr bwMode="auto">
          <a:xfrm>
            <a:off x="858838" y="20288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Line 47"/>
          <p:cNvSpPr>
            <a:spLocks noChangeShapeType="1"/>
          </p:cNvSpPr>
          <p:nvPr/>
        </p:nvSpPr>
        <p:spPr bwMode="auto">
          <a:xfrm>
            <a:off x="862013" y="20320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Line 48"/>
          <p:cNvSpPr>
            <a:spLocks noChangeShapeType="1"/>
          </p:cNvSpPr>
          <p:nvPr/>
        </p:nvSpPr>
        <p:spPr bwMode="auto">
          <a:xfrm>
            <a:off x="873125" y="20320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Line 49"/>
          <p:cNvSpPr>
            <a:spLocks noChangeShapeType="1"/>
          </p:cNvSpPr>
          <p:nvPr/>
        </p:nvSpPr>
        <p:spPr bwMode="auto">
          <a:xfrm>
            <a:off x="877888" y="20415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50"/>
          <p:cNvSpPr>
            <a:spLocks noChangeShapeType="1"/>
          </p:cNvSpPr>
          <p:nvPr/>
        </p:nvSpPr>
        <p:spPr bwMode="auto">
          <a:xfrm>
            <a:off x="879475" y="20510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51"/>
          <p:cNvSpPr>
            <a:spLocks noChangeShapeType="1"/>
          </p:cNvSpPr>
          <p:nvPr/>
        </p:nvSpPr>
        <p:spPr bwMode="auto">
          <a:xfrm>
            <a:off x="882650" y="20510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52"/>
          <p:cNvSpPr>
            <a:spLocks noChangeShapeType="1"/>
          </p:cNvSpPr>
          <p:nvPr/>
        </p:nvSpPr>
        <p:spPr bwMode="auto">
          <a:xfrm>
            <a:off x="889000" y="20637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53"/>
          <p:cNvSpPr>
            <a:spLocks noChangeShapeType="1"/>
          </p:cNvSpPr>
          <p:nvPr/>
        </p:nvSpPr>
        <p:spPr bwMode="auto">
          <a:xfrm>
            <a:off x="890588" y="20764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Line 54"/>
          <p:cNvSpPr>
            <a:spLocks noChangeShapeType="1"/>
          </p:cNvSpPr>
          <p:nvPr/>
        </p:nvSpPr>
        <p:spPr bwMode="auto">
          <a:xfrm>
            <a:off x="893763" y="20764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Line 55"/>
          <p:cNvSpPr>
            <a:spLocks noChangeShapeType="1"/>
          </p:cNvSpPr>
          <p:nvPr/>
        </p:nvSpPr>
        <p:spPr bwMode="auto">
          <a:xfrm>
            <a:off x="895350" y="20843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56"/>
          <p:cNvSpPr>
            <a:spLocks noChangeShapeType="1"/>
          </p:cNvSpPr>
          <p:nvPr/>
        </p:nvSpPr>
        <p:spPr bwMode="auto">
          <a:xfrm>
            <a:off x="904875" y="21034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Line 57"/>
          <p:cNvSpPr>
            <a:spLocks noChangeShapeType="1"/>
          </p:cNvSpPr>
          <p:nvPr/>
        </p:nvSpPr>
        <p:spPr bwMode="auto">
          <a:xfrm>
            <a:off x="904875" y="21066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58"/>
          <p:cNvSpPr>
            <a:spLocks noChangeShapeType="1"/>
          </p:cNvSpPr>
          <p:nvPr/>
        </p:nvSpPr>
        <p:spPr bwMode="auto">
          <a:xfrm>
            <a:off x="912813" y="21256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59"/>
          <p:cNvSpPr>
            <a:spLocks noChangeShapeType="1"/>
          </p:cNvSpPr>
          <p:nvPr/>
        </p:nvSpPr>
        <p:spPr bwMode="auto">
          <a:xfrm>
            <a:off x="914400" y="21288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60"/>
          <p:cNvSpPr>
            <a:spLocks noChangeShapeType="1"/>
          </p:cNvSpPr>
          <p:nvPr/>
        </p:nvSpPr>
        <p:spPr bwMode="auto">
          <a:xfrm>
            <a:off x="915988" y="21288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61"/>
          <p:cNvSpPr>
            <a:spLocks noChangeShapeType="1"/>
          </p:cNvSpPr>
          <p:nvPr/>
        </p:nvSpPr>
        <p:spPr bwMode="auto">
          <a:xfrm>
            <a:off x="922338" y="214153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62"/>
          <p:cNvSpPr>
            <a:spLocks noChangeShapeType="1"/>
          </p:cNvSpPr>
          <p:nvPr/>
        </p:nvSpPr>
        <p:spPr bwMode="auto">
          <a:xfrm>
            <a:off x="923925" y="21510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63"/>
          <p:cNvSpPr>
            <a:spLocks noChangeShapeType="1"/>
          </p:cNvSpPr>
          <p:nvPr/>
        </p:nvSpPr>
        <p:spPr bwMode="auto">
          <a:xfrm>
            <a:off x="927100" y="21510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Line 64"/>
          <p:cNvSpPr>
            <a:spLocks noChangeShapeType="1"/>
          </p:cNvSpPr>
          <p:nvPr/>
        </p:nvSpPr>
        <p:spPr bwMode="auto">
          <a:xfrm>
            <a:off x="928688" y="21637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65"/>
          <p:cNvSpPr>
            <a:spLocks noChangeShapeType="1"/>
          </p:cNvSpPr>
          <p:nvPr/>
        </p:nvSpPr>
        <p:spPr bwMode="auto">
          <a:xfrm>
            <a:off x="933450" y="21780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Line 66"/>
          <p:cNvSpPr>
            <a:spLocks noChangeShapeType="1"/>
          </p:cNvSpPr>
          <p:nvPr/>
        </p:nvSpPr>
        <p:spPr bwMode="auto">
          <a:xfrm>
            <a:off x="935038" y="21875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Line 67"/>
          <p:cNvSpPr>
            <a:spLocks noChangeShapeType="1"/>
          </p:cNvSpPr>
          <p:nvPr/>
        </p:nvSpPr>
        <p:spPr bwMode="auto">
          <a:xfrm>
            <a:off x="938213" y="21907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Line 68"/>
          <p:cNvSpPr>
            <a:spLocks noChangeShapeType="1"/>
          </p:cNvSpPr>
          <p:nvPr/>
        </p:nvSpPr>
        <p:spPr bwMode="auto">
          <a:xfrm>
            <a:off x="939800" y="219551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Line 69"/>
          <p:cNvSpPr>
            <a:spLocks noChangeShapeType="1"/>
          </p:cNvSpPr>
          <p:nvPr/>
        </p:nvSpPr>
        <p:spPr bwMode="auto">
          <a:xfrm>
            <a:off x="944563" y="22129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Line 70"/>
          <p:cNvSpPr>
            <a:spLocks noChangeShapeType="1"/>
          </p:cNvSpPr>
          <p:nvPr/>
        </p:nvSpPr>
        <p:spPr bwMode="auto">
          <a:xfrm>
            <a:off x="944563" y="221773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Line 71"/>
          <p:cNvSpPr>
            <a:spLocks noChangeShapeType="1"/>
          </p:cNvSpPr>
          <p:nvPr/>
        </p:nvSpPr>
        <p:spPr bwMode="auto">
          <a:xfrm>
            <a:off x="949325" y="22225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72"/>
          <p:cNvSpPr>
            <a:spLocks noChangeShapeType="1"/>
          </p:cNvSpPr>
          <p:nvPr/>
        </p:nvSpPr>
        <p:spPr bwMode="auto">
          <a:xfrm>
            <a:off x="955675" y="22320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Line 73"/>
          <p:cNvSpPr>
            <a:spLocks noChangeShapeType="1"/>
          </p:cNvSpPr>
          <p:nvPr/>
        </p:nvSpPr>
        <p:spPr bwMode="auto">
          <a:xfrm>
            <a:off x="960438" y="22415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Line 74"/>
          <p:cNvSpPr>
            <a:spLocks noChangeShapeType="1"/>
          </p:cNvSpPr>
          <p:nvPr/>
        </p:nvSpPr>
        <p:spPr bwMode="auto">
          <a:xfrm>
            <a:off x="966788" y="22542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Line 75"/>
          <p:cNvSpPr>
            <a:spLocks noChangeShapeType="1"/>
          </p:cNvSpPr>
          <p:nvPr/>
        </p:nvSpPr>
        <p:spPr bwMode="auto">
          <a:xfrm>
            <a:off x="969963" y="22669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6"/>
          <p:cNvSpPr>
            <a:spLocks noChangeShapeType="1"/>
          </p:cNvSpPr>
          <p:nvPr/>
        </p:nvSpPr>
        <p:spPr bwMode="auto">
          <a:xfrm>
            <a:off x="971550" y="227171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7"/>
          <p:cNvSpPr>
            <a:spLocks noChangeShapeType="1"/>
          </p:cNvSpPr>
          <p:nvPr/>
        </p:nvSpPr>
        <p:spPr bwMode="auto">
          <a:xfrm>
            <a:off x="971550" y="22764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8"/>
          <p:cNvSpPr>
            <a:spLocks noChangeShapeType="1"/>
          </p:cNvSpPr>
          <p:nvPr/>
        </p:nvSpPr>
        <p:spPr bwMode="auto">
          <a:xfrm>
            <a:off x="971550" y="22860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Line 79"/>
          <p:cNvSpPr>
            <a:spLocks noChangeShapeType="1"/>
          </p:cNvSpPr>
          <p:nvPr/>
        </p:nvSpPr>
        <p:spPr bwMode="auto">
          <a:xfrm>
            <a:off x="977900" y="23002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Line 80"/>
          <p:cNvSpPr>
            <a:spLocks noChangeShapeType="1"/>
          </p:cNvSpPr>
          <p:nvPr/>
        </p:nvSpPr>
        <p:spPr bwMode="auto">
          <a:xfrm>
            <a:off x="985838" y="23034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Line 81"/>
          <p:cNvSpPr>
            <a:spLocks noChangeShapeType="1"/>
          </p:cNvSpPr>
          <p:nvPr/>
        </p:nvSpPr>
        <p:spPr bwMode="auto">
          <a:xfrm>
            <a:off x="987425" y="2312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Line 82"/>
          <p:cNvSpPr>
            <a:spLocks noChangeShapeType="1"/>
          </p:cNvSpPr>
          <p:nvPr/>
        </p:nvSpPr>
        <p:spPr bwMode="auto">
          <a:xfrm>
            <a:off x="992188" y="232568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Line 83"/>
          <p:cNvSpPr>
            <a:spLocks noChangeShapeType="1"/>
          </p:cNvSpPr>
          <p:nvPr/>
        </p:nvSpPr>
        <p:spPr bwMode="auto">
          <a:xfrm>
            <a:off x="993775" y="23320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Line 84"/>
          <p:cNvSpPr>
            <a:spLocks noChangeShapeType="1"/>
          </p:cNvSpPr>
          <p:nvPr/>
        </p:nvSpPr>
        <p:spPr bwMode="auto">
          <a:xfrm>
            <a:off x="996950" y="23415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Line 85"/>
          <p:cNvSpPr>
            <a:spLocks noChangeShapeType="1"/>
          </p:cNvSpPr>
          <p:nvPr/>
        </p:nvSpPr>
        <p:spPr bwMode="auto">
          <a:xfrm>
            <a:off x="998538" y="23542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Line 86"/>
          <p:cNvSpPr>
            <a:spLocks noChangeShapeType="1"/>
          </p:cNvSpPr>
          <p:nvPr/>
        </p:nvSpPr>
        <p:spPr bwMode="auto">
          <a:xfrm>
            <a:off x="1003300" y="2363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Line 87"/>
          <p:cNvSpPr>
            <a:spLocks noChangeShapeType="1"/>
          </p:cNvSpPr>
          <p:nvPr/>
        </p:nvSpPr>
        <p:spPr bwMode="auto">
          <a:xfrm>
            <a:off x="1004888" y="23764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88"/>
          <p:cNvSpPr>
            <a:spLocks noChangeShapeType="1"/>
          </p:cNvSpPr>
          <p:nvPr/>
        </p:nvSpPr>
        <p:spPr bwMode="auto">
          <a:xfrm>
            <a:off x="1008063" y="23860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89"/>
          <p:cNvSpPr>
            <a:spLocks noChangeShapeType="1"/>
          </p:cNvSpPr>
          <p:nvPr/>
        </p:nvSpPr>
        <p:spPr bwMode="auto">
          <a:xfrm>
            <a:off x="1011238" y="2400301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Line 90"/>
          <p:cNvSpPr>
            <a:spLocks noChangeShapeType="1"/>
          </p:cNvSpPr>
          <p:nvPr/>
        </p:nvSpPr>
        <p:spPr bwMode="auto">
          <a:xfrm>
            <a:off x="1014413" y="24098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Line 91"/>
          <p:cNvSpPr>
            <a:spLocks noChangeShapeType="1"/>
          </p:cNvSpPr>
          <p:nvPr/>
        </p:nvSpPr>
        <p:spPr bwMode="auto">
          <a:xfrm>
            <a:off x="1014413" y="24193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92"/>
          <p:cNvSpPr>
            <a:spLocks noChangeShapeType="1"/>
          </p:cNvSpPr>
          <p:nvPr/>
        </p:nvSpPr>
        <p:spPr bwMode="auto">
          <a:xfrm>
            <a:off x="1017588" y="24257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93"/>
          <p:cNvSpPr>
            <a:spLocks noChangeShapeType="1"/>
          </p:cNvSpPr>
          <p:nvPr/>
        </p:nvSpPr>
        <p:spPr bwMode="auto">
          <a:xfrm>
            <a:off x="1019175" y="24352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94"/>
          <p:cNvSpPr>
            <a:spLocks noChangeShapeType="1"/>
          </p:cNvSpPr>
          <p:nvPr/>
        </p:nvSpPr>
        <p:spPr bwMode="auto">
          <a:xfrm>
            <a:off x="1020763" y="24431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Line 95"/>
          <p:cNvSpPr>
            <a:spLocks noChangeShapeType="1"/>
          </p:cNvSpPr>
          <p:nvPr/>
        </p:nvSpPr>
        <p:spPr bwMode="auto">
          <a:xfrm>
            <a:off x="1022350" y="24526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Line 96"/>
          <p:cNvSpPr>
            <a:spLocks noChangeShapeType="1"/>
          </p:cNvSpPr>
          <p:nvPr/>
        </p:nvSpPr>
        <p:spPr bwMode="auto">
          <a:xfrm>
            <a:off x="1025525" y="24685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Line 97"/>
          <p:cNvSpPr>
            <a:spLocks noChangeShapeType="1"/>
          </p:cNvSpPr>
          <p:nvPr/>
        </p:nvSpPr>
        <p:spPr bwMode="auto">
          <a:xfrm>
            <a:off x="1028700" y="2476501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Line 98"/>
          <p:cNvSpPr>
            <a:spLocks noChangeShapeType="1"/>
          </p:cNvSpPr>
          <p:nvPr/>
        </p:nvSpPr>
        <p:spPr bwMode="auto">
          <a:xfrm>
            <a:off x="1031875" y="24860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Line 99"/>
          <p:cNvSpPr>
            <a:spLocks noChangeShapeType="1"/>
          </p:cNvSpPr>
          <p:nvPr/>
        </p:nvSpPr>
        <p:spPr bwMode="auto">
          <a:xfrm>
            <a:off x="1036638" y="25019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Line 100"/>
          <p:cNvSpPr>
            <a:spLocks noChangeShapeType="1"/>
          </p:cNvSpPr>
          <p:nvPr/>
        </p:nvSpPr>
        <p:spPr bwMode="auto">
          <a:xfrm>
            <a:off x="1041400" y="25114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Line 101"/>
          <p:cNvSpPr>
            <a:spLocks noChangeShapeType="1"/>
          </p:cNvSpPr>
          <p:nvPr/>
        </p:nvSpPr>
        <p:spPr bwMode="auto">
          <a:xfrm>
            <a:off x="1046163" y="25225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Line 102"/>
          <p:cNvSpPr>
            <a:spLocks noChangeShapeType="1"/>
          </p:cNvSpPr>
          <p:nvPr/>
        </p:nvSpPr>
        <p:spPr bwMode="auto">
          <a:xfrm>
            <a:off x="1047750" y="2530476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103"/>
          <p:cNvSpPr>
            <a:spLocks noChangeShapeType="1"/>
          </p:cNvSpPr>
          <p:nvPr/>
        </p:nvSpPr>
        <p:spPr bwMode="auto">
          <a:xfrm>
            <a:off x="1050925" y="25368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Line 104"/>
          <p:cNvSpPr>
            <a:spLocks noChangeShapeType="1"/>
          </p:cNvSpPr>
          <p:nvPr/>
        </p:nvSpPr>
        <p:spPr bwMode="auto">
          <a:xfrm>
            <a:off x="1055688" y="25463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Line 105"/>
          <p:cNvSpPr>
            <a:spLocks noChangeShapeType="1"/>
          </p:cNvSpPr>
          <p:nvPr/>
        </p:nvSpPr>
        <p:spPr bwMode="auto">
          <a:xfrm>
            <a:off x="1062038" y="25558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Line 106"/>
          <p:cNvSpPr>
            <a:spLocks noChangeShapeType="1"/>
          </p:cNvSpPr>
          <p:nvPr/>
        </p:nvSpPr>
        <p:spPr bwMode="auto">
          <a:xfrm>
            <a:off x="1063625" y="2566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Line 107"/>
          <p:cNvSpPr>
            <a:spLocks noChangeShapeType="1"/>
          </p:cNvSpPr>
          <p:nvPr/>
        </p:nvSpPr>
        <p:spPr bwMode="auto">
          <a:xfrm>
            <a:off x="1066800" y="25765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Line 108"/>
          <p:cNvSpPr>
            <a:spLocks noChangeShapeType="1"/>
          </p:cNvSpPr>
          <p:nvPr/>
        </p:nvSpPr>
        <p:spPr bwMode="auto">
          <a:xfrm>
            <a:off x="1074738" y="25812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Line 109"/>
          <p:cNvSpPr>
            <a:spLocks noChangeShapeType="1"/>
          </p:cNvSpPr>
          <p:nvPr/>
        </p:nvSpPr>
        <p:spPr bwMode="auto">
          <a:xfrm>
            <a:off x="1077913" y="25923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Line 110"/>
          <p:cNvSpPr>
            <a:spLocks noChangeShapeType="1"/>
          </p:cNvSpPr>
          <p:nvPr/>
        </p:nvSpPr>
        <p:spPr bwMode="auto">
          <a:xfrm>
            <a:off x="1082675" y="26019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Line 111"/>
          <p:cNvSpPr>
            <a:spLocks noChangeShapeType="1"/>
          </p:cNvSpPr>
          <p:nvPr/>
        </p:nvSpPr>
        <p:spPr bwMode="auto">
          <a:xfrm>
            <a:off x="1085850" y="26019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Line 112"/>
          <p:cNvSpPr>
            <a:spLocks noChangeShapeType="1"/>
          </p:cNvSpPr>
          <p:nvPr/>
        </p:nvSpPr>
        <p:spPr bwMode="auto">
          <a:xfrm>
            <a:off x="1089025" y="26193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Line 113"/>
          <p:cNvSpPr>
            <a:spLocks noChangeShapeType="1"/>
          </p:cNvSpPr>
          <p:nvPr/>
        </p:nvSpPr>
        <p:spPr bwMode="auto">
          <a:xfrm>
            <a:off x="1089025" y="2624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Line 114"/>
          <p:cNvSpPr>
            <a:spLocks noChangeShapeType="1"/>
          </p:cNvSpPr>
          <p:nvPr/>
        </p:nvSpPr>
        <p:spPr bwMode="auto">
          <a:xfrm>
            <a:off x="1095375" y="2624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Line 115"/>
          <p:cNvSpPr>
            <a:spLocks noChangeShapeType="1"/>
          </p:cNvSpPr>
          <p:nvPr/>
        </p:nvSpPr>
        <p:spPr bwMode="auto">
          <a:xfrm>
            <a:off x="1096963" y="26336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Line 116"/>
          <p:cNvSpPr>
            <a:spLocks noChangeShapeType="1"/>
          </p:cNvSpPr>
          <p:nvPr/>
        </p:nvSpPr>
        <p:spPr bwMode="auto">
          <a:xfrm>
            <a:off x="1101725" y="26511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Line 117"/>
          <p:cNvSpPr>
            <a:spLocks noChangeShapeType="1"/>
          </p:cNvSpPr>
          <p:nvPr/>
        </p:nvSpPr>
        <p:spPr bwMode="auto">
          <a:xfrm>
            <a:off x="1104900" y="26558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Line 118"/>
          <p:cNvSpPr>
            <a:spLocks noChangeShapeType="1"/>
          </p:cNvSpPr>
          <p:nvPr/>
        </p:nvSpPr>
        <p:spPr bwMode="auto">
          <a:xfrm>
            <a:off x="1106488" y="26622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Line 119"/>
          <p:cNvSpPr>
            <a:spLocks noChangeShapeType="1"/>
          </p:cNvSpPr>
          <p:nvPr/>
        </p:nvSpPr>
        <p:spPr bwMode="auto">
          <a:xfrm>
            <a:off x="1112838" y="26670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Line 120"/>
          <p:cNvSpPr>
            <a:spLocks noChangeShapeType="1"/>
          </p:cNvSpPr>
          <p:nvPr/>
        </p:nvSpPr>
        <p:spPr bwMode="auto">
          <a:xfrm>
            <a:off x="1116013" y="26781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Line 121"/>
          <p:cNvSpPr>
            <a:spLocks noChangeShapeType="1"/>
          </p:cNvSpPr>
          <p:nvPr/>
        </p:nvSpPr>
        <p:spPr bwMode="auto">
          <a:xfrm>
            <a:off x="1119188" y="26781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Line 122"/>
          <p:cNvSpPr>
            <a:spLocks noChangeShapeType="1"/>
          </p:cNvSpPr>
          <p:nvPr/>
        </p:nvSpPr>
        <p:spPr bwMode="auto">
          <a:xfrm>
            <a:off x="1122363" y="26892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Line 123"/>
          <p:cNvSpPr>
            <a:spLocks noChangeShapeType="1"/>
          </p:cNvSpPr>
          <p:nvPr/>
        </p:nvSpPr>
        <p:spPr bwMode="auto">
          <a:xfrm>
            <a:off x="1128713" y="26955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Line 124"/>
          <p:cNvSpPr>
            <a:spLocks noChangeShapeType="1"/>
          </p:cNvSpPr>
          <p:nvPr/>
        </p:nvSpPr>
        <p:spPr bwMode="auto">
          <a:xfrm>
            <a:off x="1130300" y="2700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Line 125"/>
          <p:cNvSpPr>
            <a:spLocks noChangeShapeType="1"/>
          </p:cNvSpPr>
          <p:nvPr/>
        </p:nvSpPr>
        <p:spPr bwMode="auto">
          <a:xfrm>
            <a:off x="1139825" y="27114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Line 126"/>
          <p:cNvSpPr>
            <a:spLocks noChangeShapeType="1"/>
          </p:cNvSpPr>
          <p:nvPr/>
        </p:nvSpPr>
        <p:spPr bwMode="auto">
          <a:xfrm>
            <a:off x="1144588" y="2724151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Line 127"/>
          <p:cNvSpPr>
            <a:spLocks noChangeShapeType="1"/>
          </p:cNvSpPr>
          <p:nvPr/>
        </p:nvSpPr>
        <p:spPr bwMode="auto">
          <a:xfrm>
            <a:off x="1150938" y="27305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Line 128"/>
          <p:cNvSpPr>
            <a:spLocks noChangeShapeType="1"/>
          </p:cNvSpPr>
          <p:nvPr/>
        </p:nvSpPr>
        <p:spPr bwMode="auto">
          <a:xfrm>
            <a:off x="1154113" y="27384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Line 129"/>
          <p:cNvSpPr>
            <a:spLocks noChangeShapeType="1"/>
          </p:cNvSpPr>
          <p:nvPr/>
        </p:nvSpPr>
        <p:spPr bwMode="auto">
          <a:xfrm>
            <a:off x="1162050" y="27384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Line 130"/>
          <p:cNvSpPr>
            <a:spLocks noChangeShapeType="1"/>
          </p:cNvSpPr>
          <p:nvPr/>
        </p:nvSpPr>
        <p:spPr bwMode="auto">
          <a:xfrm>
            <a:off x="1166813" y="27432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131"/>
          <p:cNvSpPr>
            <a:spLocks noChangeShapeType="1"/>
          </p:cNvSpPr>
          <p:nvPr/>
        </p:nvSpPr>
        <p:spPr bwMode="auto">
          <a:xfrm>
            <a:off x="1173163" y="2751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132"/>
          <p:cNvSpPr>
            <a:spLocks noChangeShapeType="1"/>
          </p:cNvSpPr>
          <p:nvPr/>
        </p:nvSpPr>
        <p:spPr bwMode="auto">
          <a:xfrm>
            <a:off x="1184275" y="2755901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Line 133"/>
          <p:cNvSpPr>
            <a:spLocks noChangeShapeType="1"/>
          </p:cNvSpPr>
          <p:nvPr/>
        </p:nvSpPr>
        <p:spPr bwMode="auto">
          <a:xfrm>
            <a:off x="1195388" y="27701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Line 134"/>
          <p:cNvSpPr>
            <a:spLocks noChangeShapeType="1"/>
          </p:cNvSpPr>
          <p:nvPr/>
        </p:nvSpPr>
        <p:spPr bwMode="auto">
          <a:xfrm>
            <a:off x="1203325" y="27765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135"/>
          <p:cNvSpPr>
            <a:spLocks noChangeShapeType="1"/>
          </p:cNvSpPr>
          <p:nvPr/>
        </p:nvSpPr>
        <p:spPr bwMode="auto">
          <a:xfrm>
            <a:off x="1208088" y="27844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136"/>
          <p:cNvSpPr>
            <a:spLocks noChangeShapeType="1"/>
          </p:cNvSpPr>
          <p:nvPr/>
        </p:nvSpPr>
        <p:spPr bwMode="auto">
          <a:xfrm>
            <a:off x="1209675" y="27924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Line 137"/>
          <p:cNvSpPr>
            <a:spLocks noChangeShapeType="1"/>
          </p:cNvSpPr>
          <p:nvPr/>
        </p:nvSpPr>
        <p:spPr bwMode="auto">
          <a:xfrm>
            <a:off x="1217613" y="27971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Line 138"/>
          <p:cNvSpPr>
            <a:spLocks noChangeShapeType="1"/>
          </p:cNvSpPr>
          <p:nvPr/>
        </p:nvSpPr>
        <p:spPr bwMode="auto">
          <a:xfrm>
            <a:off x="1223963" y="28051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139"/>
          <p:cNvSpPr>
            <a:spLocks noChangeShapeType="1"/>
          </p:cNvSpPr>
          <p:nvPr/>
        </p:nvSpPr>
        <p:spPr bwMode="auto">
          <a:xfrm>
            <a:off x="1227138" y="28130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140"/>
          <p:cNvSpPr>
            <a:spLocks noChangeShapeType="1"/>
          </p:cNvSpPr>
          <p:nvPr/>
        </p:nvSpPr>
        <p:spPr bwMode="auto">
          <a:xfrm>
            <a:off x="1228725" y="28130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141"/>
          <p:cNvSpPr>
            <a:spLocks noChangeShapeType="1"/>
          </p:cNvSpPr>
          <p:nvPr/>
        </p:nvSpPr>
        <p:spPr bwMode="auto">
          <a:xfrm>
            <a:off x="1239838" y="28194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Line 142"/>
          <p:cNvSpPr>
            <a:spLocks noChangeShapeType="1"/>
          </p:cNvSpPr>
          <p:nvPr/>
        </p:nvSpPr>
        <p:spPr bwMode="auto">
          <a:xfrm>
            <a:off x="1250950" y="28194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143"/>
          <p:cNvSpPr>
            <a:spLocks noChangeShapeType="1"/>
          </p:cNvSpPr>
          <p:nvPr/>
        </p:nvSpPr>
        <p:spPr bwMode="auto">
          <a:xfrm>
            <a:off x="1250950" y="2827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Line 144"/>
          <p:cNvSpPr>
            <a:spLocks noChangeShapeType="1"/>
          </p:cNvSpPr>
          <p:nvPr/>
        </p:nvSpPr>
        <p:spPr bwMode="auto">
          <a:xfrm>
            <a:off x="1262063" y="28368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Line 145"/>
          <p:cNvSpPr>
            <a:spLocks noChangeShapeType="1"/>
          </p:cNvSpPr>
          <p:nvPr/>
        </p:nvSpPr>
        <p:spPr bwMode="auto">
          <a:xfrm>
            <a:off x="1273175" y="28368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Line 146"/>
          <p:cNvSpPr>
            <a:spLocks noChangeShapeType="1"/>
          </p:cNvSpPr>
          <p:nvPr/>
        </p:nvSpPr>
        <p:spPr bwMode="auto">
          <a:xfrm>
            <a:off x="1279525" y="28448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Line 147"/>
          <p:cNvSpPr>
            <a:spLocks noChangeShapeType="1"/>
          </p:cNvSpPr>
          <p:nvPr/>
        </p:nvSpPr>
        <p:spPr bwMode="auto">
          <a:xfrm>
            <a:off x="1282700" y="28606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Line 148"/>
          <p:cNvSpPr>
            <a:spLocks noChangeShapeType="1"/>
          </p:cNvSpPr>
          <p:nvPr/>
        </p:nvSpPr>
        <p:spPr bwMode="auto">
          <a:xfrm>
            <a:off x="1284288" y="28702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Line 149"/>
          <p:cNvSpPr>
            <a:spLocks noChangeShapeType="1"/>
          </p:cNvSpPr>
          <p:nvPr/>
        </p:nvSpPr>
        <p:spPr bwMode="auto">
          <a:xfrm>
            <a:off x="1289050" y="2878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Line 150"/>
          <p:cNvSpPr>
            <a:spLocks noChangeShapeType="1"/>
          </p:cNvSpPr>
          <p:nvPr/>
        </p:nvSpPr>
        <p:spPr bwMode="auto">
          <a:xfrm>
            <a:off x="1298575" y="2878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Line 151"/>
          <p:cNvSpPr>
            <a:spLocks noChangeShapeType="1"/>
          </p:cNvSpPr>
          <p:nvPr/>
        </p:nvSpPr>
        <p:spPr bwMode="auto">
          <a:xfrm>
            <a:off x="1309688" y="28876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Line 152"/>
          <p:cNvSpPr>
            <a:spLocks noChangeShapeType="1"/>
          </p:cNvSpPr>
          <p:nvPr/>
        </p:nvSpPr>
        <p:spPr bwMode="auto">
          <a:xfrm>
            <a:off x="1317625" y="28876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Line 153"/>
          <p:cNvSpPr>
            <a:spLocks noChangeShapeType="1"/>
          </p:cNvSpPr>
          <p:nvPr/>
        </p:nvSpPr>
        <p:spPr bwMode="auto">
          <a:xfrm>
            <a:off x="1323975" y="2895601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Line 154"/>
          <p:cNvSpPr>
            <a:spLocks noChangeShapeType="1"/>
          </p:cNvSpPr>
          <p:nvPr/>
        </p:nvSpPr>
        <p:spPr bwMode="auto">
          <a:xfrm>
            <a:off x="1323975" y="29051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Line 155"/>
          <p:cNvSpPr>
            <a:spLocks noChangeShapeType="1"/>
          </p:cNvSpPr>
          <p:nvPr/>
        </p:nvSpPr>
        <p:spPr bwMode="auto">
          <a:xfrm>
            <a:off x="1328738" y="29051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Line 156"/>
          <p:cNvSpPr>
            <a:spLocks noChangeShapeType="1"/>
          </p:cNvSpPr>
          <p:nvPr/>
        </p:nvSpPr>
        <p:spPr bwMode="auto">
          <a:xfrm>
            <a:off x="1344613" y="29051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Line 157"/>
          <p:cNvSpPr>
            <a:spLocks noChangeShapeType="1"/>
          </p:cNvSpPr>
          <p:nvPr/>
        </p:nvSpPr>
        <p:spPr bwMode="auto">
          <a:xfrm>
            <a:off x="1346200" y="29146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Line 158"/>
          <p:cNvSpPr>
            <a:spLocks noChangeShapeType="1"/>
          </p:cNvSpPr>
          <p:nvPr/>
        </p:nvSpPr>
        <p:spPr bwMode="auto">
          <a:xfrm>
            <a:off x="1347788" y="29241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Line 159"/>
          <p:cNvSpPr>
            <a:spLocks noChangeShapeType="1"/>
          </p:cNvSpPr>
          <p:nvPr/>
        </p:nvSpPr>
        <p:spPr bwMode="auto">
          <a:xfrm>
            <a:off x="1352550" y="29241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Line 160"/>
          <p:cNvSpPr>
            <a:spLocks noChangeShapeType="1"/>
          </p:cNvSpPr>
          <p:nvPr/>
        </p:nvSpPr>
        <p:spPr bwMode="auto">
          <a:xfrm>
            <a:off x="1365250" y="29241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Line 161"/>
          <p:cNvSpPr>
            <a:spLocks noChangeShapeType="1"/>
          </p:cNvSpPr>
          <p:nvPr/>
        </p:nvSpPr>
        <p:spPr bwMode="auto">
          <a:xfrm>
            <a:off x="1377950" y="29352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Line 162"/>
          <p:cNvSpPr>
            <a:spLocks noChangeShapeType="1"/>
          </p:cNvSpPr>
          <p:nvPr/>
        </p:nvSpPr>
        <p:spPr bwMode="auto">
          <a:xfrm>
            <a:off x="1387475" y="29352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Line 163"/>
          <p:cNvSpPr>
            <a:spLocks noChangeShapeType="1"/>
          </p:cNvSpPr>
          <p:nvPr/>
        </p:nvSpPr>
        <p:spPr bwMode="auto">
          <a:xfrm>
            <a:off x="1397000" y="29352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Line 164"/>
          <p:cNvSpPr>
            <a:spLocks noChangeShapeType="1"/>
          </p:cNvSpPr>
          <p:nvPr/>
        </p:nvSpPr>
        <p:spPr bwMode="auto">
          <a:xfrm>
            <a:off x="1409700" y="29352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Line 165"/>
          <p:cNvSpPr>
            <a:spLocks noChangeShapeType="1"/>
          </p:cNvSpPr>
          <p:nvPr/>
        </p:nvSpPr>
        <p:spPr bwMode="auto">
          <a:xfrm>
            <a:off x="1414463" y="29464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Line 166"/>
          <p:cNvSpPr>
            <a:spLocks noChangeShapeType="1"/>
          </p:cNvSpPr>
          <p:nvPr/>
        </p:nvSpPr>
        <p:spPr bwMode="auto">
          <a:xfrm>
            <a:off x="1423988" y="29464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Line 167"/>
          <p:cNvSpPr>
            <a:spLocks noChangeShapeType="1"/>
          </p:cNvSpPr>
          <p:nvPr/>
        </p:nvSpPr>
        <p:spPr bwMode="auto">
          <a:xfrm>
            <a:off x="1441450" y="29464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Line 168"/>
          <p:cNvSpPr>
            <a:spLocks noChangeShapeType="1"/>
          </p:cNvSpPr>
          <p:nvPr/>
        </p:nvSpPr>
        <p:spPr bwMode="auto">
          <a:xfrm>
            <a:off x="1463675" y="29575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Line 169"/>
          <p:cNvSpPr>
            <a:spLocks noChangeShapeType="1"/>
          </p:cNvSpPr>
          <p:nvPr/>
        </p:nvSpPr>
        <p:spPr bwMode="auto">
          <a:xfrm>
            <a:off x="1476375" y="29575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Line 170"/>
          <p:cNvSpPr>
            <a:spLocks noChangeShapeType="1"/>
          </p:cNvSpPr>
          <p:nvPr/>
        </p:nvSpPr>
        <p:spPr bwMode="auto">
          <a:xfrm>
            <a:off x="1477963" y="29702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Line 171"/>
          <p:cNvSpPr>
            <a:spLocks noChangeShapeType="1"/>
          </p:cNvSpPr>
          <p:nvPr/>
        </p:nvSpPr>
        <p:spPr bwMode="auto">
          <a:xfrm>
            <a:off x="1490663" y="29845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Line 172"/>
          <p:cNvSpPr>
            <a:spLocks noChangeShapeType="1"/>
          </p:cNvSpPr>
          <p:nvPr/>
        </p:nvSpPr>
        <p:spPr bwMode="auto">
          <a:xfrm>
            <a:off x="1493838" y="29972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Line 173"/>
          <p:cNvSpPr>
            <a:spLocks noChangeShapeType="1"/>
          </p:cNvSpPr>
          <p:nvPr/>
        </p:nvSpPr>
        <p:spPr bwMode="auto">
          <a:xfrm>
            <a:off x="1497013" y="29972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Line 174"/>
          <p:cNvSpPr>
            <a:spLocks noChangeShapeType="1"/>
          </p:cNvSpPr>
          <p:nvPr/>
        </p:nvSpPr>
        <p:spPr bwMode="auto">
          <a:xfrm>
            <a:off x="1509713" y="30099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Line 175"/>
          <p:cNvSpPr>
            <a:spLocks noChangeShapeType="1"/>
          </p:cNvSpPr>
          <p:nvPr/>
        </p:nvSpPr>
        <p:spPr bwMode="auto">
          <a:xfrm>
            <a:off x="1519238" y="30099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Line 176"/>
          <p:cNvSpPr>
            <a:spLocks noChangeShapeType="1"/>
          </p:cNvSpPr>
          <p:nvPr/>
        </p:nvSpPr>
        <p:spPr bwMode="auto">
          <a:xfrm>
            <a:off x="1533525" y="30099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Line 177"/>
          <p:cNvSpPr>
            <a:spLocks noChangeShapeType="1"/>
          </p:cNvSpPr>
          <p:nvPr/>
        </p:nvSpPr>
        <p:spPr bwMode="auto">
          <a:xfrm>
            <a:off x="1544638" y="30099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Line 178"/>
          <p:cNvSpPr>
            <a:spLocks noChangeShapeType="1"/>
          </p:cNvSpPr>
          <p:nvPr/>
        </p:nvSpPr>
        <p:spPr bwMode="auto">
          <a:xfrm>
            <a:off x="1549400" y="30241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Line 179"/>
          <p:cNvSpPr>
            <a:spLocks noChangeShapeType="1"/>
          </p:cNvSpPr>
          <p:nvPr/>
        </p:nvSpPr>
        <p:spPr bwMode="auto">
          <a:xfrm>
            <a:off x="1565275" y="30241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Line 180"/>
          <p:cNvSpPr>
            <a:spLocks noChangeShapeType="1"/>
          </p:cNvSpPr>
          <p:nvPr/>
        </p:nvSpPr>
        <p:spPr bwMode="auto">
          <a:xfrm>
            <a:off x="1571625" y="30416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Line 181"/>
          <p:cNvSpPr>
            <a:spLocks noChangeShapeType="1"/>
          </p:cNvSpPr>
          <p:nvPr/>
        </p:nvSpPr>
        <p:spPr bwMode="auto">
          <a:xfrm>
            <a:off x="1579563" y="304165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Line 182"/>
          <p:cNvSpPr>
            <a:spLocks noChangeShapeType="1"/>
          </p:cNvSpPr>
          <p:nvPr/>
        </p:nvSpPr>
        <p:spPr bwMode="auto">
          <a:xfrm>
            <a:off x="1604963" y="3057526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Line 183"/>
          <p:cNvSpPr>
            <a:spLocks noChangeShapeType="1"/>
          </p:cNvSpPr>
          <p:nvPr/>
        </p:nvSpPr>
        <p:spPr bwMode="auto">
          <a:xfrm>
            <a:off x="1611313" y="30765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Line 184"/>
          <p:cNvSpPr>
            <a:spLocks noChangeShapeType="1"/>
          </p:cNvSpPr>
          <p:nvPr/>
        </p:nvSpPr>
        <p:spPr bwMode="auto">
          <a:xfrm>
            <a:off x="1617663" y="309562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Line 185"/>
          <p:cNvSpPr>
            <a:spLocks noChangeShapeType="1"/>
          </p:cNvSpPr>
          <p:nvPr/>
        </p:nvSpPr>
        <p:spPr bwMode="auto">
          <a:xfrm>
            <a:off x="1624013" y="31146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Line 186"/>
          <p:cNvSpPr>
            <a:spLocks noChangeShapeType="1"/>
          </p:cNvSpPr>
          <p:nvPr/>
        </p:nvSpPr>
        <p:spPr bwMode="auto">
          <a:xfrm>
            <a:off x="1630363" y="31146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Line 187"/>
          <p:cNvSpPr>
            <a:spLocks noChangeShapeType="1"/>
          </p:cNvSpPr>
          <p:nvPr/>
        </p:nvSpPr>
        <p:spPr bwMode="auto">
          <a:xfrm>
            <a:off x="1657350" y="3132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Line 188"/>
          <p:cNvSpPr>
            <a:spLocks noChangeShapeType="1"/>
          </p:cNvSpPr>
          <p:nvPr/>
        </p:nvSpPr>
        <p:spPr bwMode="auto">
          <a:xfrm>
            <a:off x="1682750" y="3132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7" name="Line 189"/>
          <p:cNvSpPr>
            <a:spLocks noChangeShapeType="1"/>
          </p:cNvSpPr>
          <p:nvPr/>
        </p:nvSpPr>
        <p:spPr bwMode="auto">
          <a:xfrm>
            <a:off x="1716088" y="3132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8" name="Line 190"/>
          <p:cNvSpPr>
            <a:spLocks noChangeShapeType="1"/>
          </p:cNvSpPr>
          <p:nvPr/>
        </p:nvSpPr>
        <p:spPr bwMode="auto">
          <a:xfrm>
            <a:off x="1725613" y="31321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Line 191"/>
          <p:cNvSpPr>
            <a:spLocks noChangeShapeType="1"/>
          </p:cNvSpPr>
          <p:nvPr/>
        </p:nvSpPr>
        <p:spPr bwMode="auto">
          <a:xfrm>
            <a:off x="1730375" y="31543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Line 192"/>
          <p:cNvSpPr>
            <a:spLocks noChangeShapeType="1"/>
          </p:cNvSpPr>
          <p:nvPr/>
        </p:nvSpPr>
        <p:spPr bwMode="auto">
          <a:xfrm>
            <a:off x="1735138" y="31543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Line 193"/>
          <p:cNvSpPr>
            <a:spLocks noChangeShapeType="1"/>
          </p:cNvSpPr>
          <p:nvPr/>
        </p:nvSpPr>
        <p:spPr bwMode="auto">
          <a:xfrm>
            <a:off x="1757363" y="317658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Line 194"/>
          <p:cNvSpPr>
            <a:spLocks noChangeShapeType="1"/>
          </p:cNvSpPr>
          <p:nvPr/>
        </p:nvSpPr>
        <p:spPr bwMode="auto">
          <a:xfrm>
            <a:off x="1787525" y="317658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Line 195"/>
          <p:cNvSpPr>
            <a:spLocks noChangeShapeType="1"/>
          </p:cNvSpPr>
          <p:nvPr/>
        </p:nvSpPr>
        <p:spPr bwMode="auto">
          <a:xfrm>
            <a:off x="1800225" y="317658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Line 196"/>
          <p:cNvSpPr>
            <a:spLocks noChangeShapeType="1"/>
          </p:cNvSpPr>
          <p:nvPr/>
        </p:nvSpPr>
        <p:spPr bwMode="auto">
          <a:xfrm>
            <a:off x="1801813" y="3201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Line 197"/>
          <p:cNvSpPr>
            <a:spLocks noChangeShapeType="1"/>
          </p:cNvSpPr>
          <p:nvPr/>
        </p:nvSpPr>
        <p:spPr bwMode="auto">
          <a:xfrm>
            <a:off x="1809750" y="3201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Line 198"/>
          <p:cNvSpPr>
            <a:spLocks noChangeShapeType="1"/>
          </p:cNvSpPr>
          <p:nvPr/>
        </p:nvSpPr>
        <p:spPr bwMode="auto">
          <a:xfrm>
            <a:off x="1833563" y="3201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199"/>
          <p:cNvSpPr>
            <a:spLocks noChangeShapeType="1"/>
          </p:cNvSpPr>
          <p:nvPr/>
        </p:nvSpPr>
        <p:spPr bwMode="auto">
          <a:xfrm>
            <a:off x="1844675" y="3201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Line 200"/>
          <p:cNvSpPr>
            <a:spLocks noChangeShapeType="1"/>
          </p:cNvSpPr>
          <p:nvPr/>
        </p:nvSpPr>
        <p:spPr bwMode="auto">
          <a:xfrm>
            <a:off x="1860550" y="32019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Line 201"/>
          <p:cNvSpPr>
            <a:spLocks noChangeShapeType="1"/>
          </p:cNvSpPr>
          <p:nvPr/>
        </p:nvSpPr>
        <p:spPr bwMode="auto">
          <a:xfrm>
            <a:off x="1868488" y="32305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Line 202"/>
          <p:cNvSpPr>
            <a:spLocks noChangeShapeType="1"/>
          </p:cNvSpPr>
          <p:nvPr/>
        </p:nvSpPr>
        <p:spPr bwMode="auto">
          <a:xfrm>
            <a:off x="1882775" y="32305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Line 203"/>
          <p:cNvSpPr>
            <a:spLocks noChangeShapeType="1"/>
          </p:cNvSpPr>
          <p:nvPr/>
        </p:nvSpPr>
        <p:spPr bwMode="auto">
          <a:xfrm>
            <a:off x="1887538" y="32305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Line 204"/>
          <p:cNvSpPr>
            <a:spLocks noChangeShapeType="1"/>
          </p:cNvSpPr>
          <p:nvPr/>
        </p:nvSpPr>
        <p:spPr bwMode="auto">
          <a:xfrm>
            <a:off x="1920875" y="32305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206"/>
          <p:cNvSpPr>
            <a:spLocks noChangeShapeType="1"/>
          </p:cNvSpPr>
          <p:nvPr/>
        </p:nvSpPr>
        <p:spPr bwMode="auto">
          <a:xfrm>
            <a:off x="1976438" y="3230563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207"/>
          <p:cNvSpPr>
            <a:spLocks noChangeShapeType="1"/>
          </p:cNvSpPr>
          <p:nvPr/>
        </p:nvSpPr>
        <p:spPr bwMode="auto">
          <a:xfrm>
            <a:off x="1979613" y="32670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208"/>
          <p:cNvSpPr>
            <a:spLocks noChangeShapeType="1"/>
          </p:cNvSpPr>
          <p:nvPr/>
        </p:nvSpPr>
        <p:spPr bwMode="auto">
          <a:xfrm>
            <a:off x="2011363" y="3267076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209"/>
          <p:cNvSpPr>
            <a:spLocks noChangeShapeType="1"/>
          </p:cNvSpPr>
          <p:nvPr/>
        </p:nvSpPr>
        <p:spPr bwMode="auto">
          <a:xfrm>
            <a:off x="2038350" y="33035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210"/>
          <p:cNvSpPr>
            <a:spLocks noChangeShapeType="1"/>
          </p:cNvSpPr>
          <p:nvPr/>
        </p:nvSpPr>
        <p:spPr bwMode="auto">
          <a:xfrm>
            <a:off x="2044700" y="3340101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211"/>
          <p:cNvSpPr>
            <a:spLocks noChangeShapeType="1"/>
          </p:cNvSpPr>
          <p:nvPr/>
        </p:nvSpPr>
        <p:spPr bwMode="auto">
          <a:xfrm>
            <a:off x="2055813" y="33766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12"/>
          <p:cNvSpPr>
            <a:spLocks noChangeShapeType="1"/>
          </p:cNvSpPr>
          <p:nvPr/>
        </p:nvSpPr>
        <p:spPr bwMode="auto">
          <a:xfrm>
            <a:off x="2073275" y="33766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213"/>
          <p:cNvSpPr>
            <a:spLocks noChangeShapeType="1"/>
          </p:cNvSpPr>
          <p:nvPr/>
        </p:nvSpPr>
        <p:spPr bwMode="auto">
          <a:xfrm>
            <a:off x="2119313" y="33766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14"/>
          <p:cNvSpPr>
            <a:spLocks noChangeShapeType="1"/>
          </p:cNvSpPr>
          <p:nvPr/>
        </p:nvSpPr>
        <p:spPr bwMode="auto">
          <a:xfrm>
            <a:off x="2124075" y="34178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5"/>
          <p:cNvSpPr>
            <a:spLocks noChangeShapeType="1"/>
          </p:cNvSpPr>
          <p:nvPr/>
        </p:nvSpPr>
        <p:spPr bwMode="auto">
          <a:xfrm>
            <a:off x="2195513" y="34591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16"/>
          <p:cNvSpPr>
            <a:spLocks noChangeShapeType="1"/>
          </p:cNvSpPr>
          <p:nvPr/>
        </p:nvSpPr>
        <p:spPr bwMode="auto">
          <a:xfrm>
            <a:off x="2265363" y="34591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17"/>
          <p:cNvSpPr>
            <a:spLocks noChangeShapeType="1"/>
          </p:cNvSpPr>
          <p:nvPr/>
        </p:nvSpPr>
        <p:spPr bwMode="auto">
          <a:xfrm>
            <a:off x="2287588" y="345916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218"/>
          <p:cNvSpPr>
            <a:spLocks noChangeShapeType="1"/>
          </p:cNvSpPr>
          <p:nvPr/>
        </p:nvSpPr>
        <p:spPr bwMode="auto">
          <a:xfrm>
            <a:off x="2306638" y="3506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219"/>
          <p:cNvSpPr>
            <a:spLocks noChangeShapeType="1"/>
          </p:cNvSpPr>
          <p:nvPr/>
        </p:nvSpPr>
        <p:spPr bwMode="auto">
          <a:xfrm>
            <a:off x="2336800" y="3506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20"/>
          <p:cNvSpPr>
            <a:spLocks noChangeShapeType="1"/>
          </p:cNvSpPr>
          <p:nvPr/>
        </p:nvSpPr>
        <p:spPr bwMode="auto">
          <a:xfrm>
            <a:off x="2578100" y="3506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21"/>
          <p:cNvSpPr>
            <a:spLocks noChangeShapeType="1"/>
          </p:cNvSpPr>
          <p:nvPr/>
        </p:nvSpPr>
        <p:spPr bwMode="auto">
          <a:xfrm>
            <a:off x="2600325" y="3506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22"/>
          <p:cNvSpPr>
            <a:spLocks noChangeShapeType="1"/>
          </p:cNvSpPr>
          <p:nvPr/>
        </p:nvSpPr>
        <p:spPr bwMode="auto">
          <a:xfrm>
            <a:off x="2716213" y="3506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23"/>
          <p:cNvSpPr>
            <a:spLocks noChangeShapeType="1"/>
          </p:cNvSpPr>
          <p:nvPr/>
        </p:nvSpPr>
        <p:spPr bwMode="auto">
          <a:xfrm>
            <a:off x="2732088" y="35067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24"/>
          <p:cNvSpPr>
            <a:spLocks noChangeShapeType="1"/>
          </p:cNvSpPr>
          <p:nvPr/>
        </p:nvSpPr>
        <p:spPr bwMode="auto">
          <a:xfrm>
            <a:off x="2909888" y="3595688"/>
            <a:ext cx="0" cy="46038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25"/>
          <p:cNvSpPr>
            <a:spLocks noChangeShapeType="1"/>
          </p:cNvSpPr>
          <p:nvPr/>
        </p:nvSpPr>
        <p:spPr bwMode="auto">
          <a:xfrm>
            <a:off x="2943225" y="36845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26"/>
          <p:cNvSpPr>
            <a:spLocks noChangeShapeType="1"/>
          </p:cNvSpPr>
          <p:nvPr/>
        </p:nvSpPr>
        <p:spPr bwMode="auto">
          <a:xfrm>
            <a:off x="2986088" y="37734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27"/>
          <p:cNvSpPr>
            <a:spLocks noChangeShapeType="1"/>
          </p:cNvSpPr>
          <p:nvPr/>
        </p:nvSpPr>
        <p:spPr bwMode="auto">
          <a:xfrm>
            <a:off x="3160713" y="37734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28"/>
          <p:cNvSpPr>
            <a:spLocks noChangeShapeType="1"/>
          </p:cNvSpPr>
          <p:nvPr/>
        </p:nvSpPr>
        <p:spPr bwMode="auto">
          <a:xfrm>
            <a:off x="3260725" y="37734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29"/>
          <p:cNvSpPr>
            <a:spLocks noChangeShapeType="1"/>
          </p:cNvSpPr>
          <p:nvPr/>
        </p:nvSpPr>
        <p:spPr bwMode="auto">
          <a:xfrm>
            <a:off x="3673475" y="40370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1976438" y="1389063"/>
            <a:ext cx="124713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TSG Mutation</a:t>
            </a:r>
            <a:endParaRPr kumimoji="0" lang="en-US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2233613" y="4438651"/>
            <a:ext cx="70961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months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985838" y="3717926"/>
            <a:ext cx="20510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Non-Mutation (n = 473)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1470026" y="2127250"/>
            <a:ext cx="15303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Mutation (n = 29)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2683642" y="2778126"/>
            <a:ext cx="16779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Log rank p = 0.133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AutoShape 252"/>
          <p:cNvSpPr>
            <a:spLocks noChangeAspect="1" noChangeArrowheads="1" noTextEdit="1"/>
          </p:cNvSpPr>
          <p:nvPr/>
        </p:nvSpPr>
        <p:spPr bwMode="auto">
          <a:xfrm>
            <a:off x="4689475" y="1233488"/>
            <a:ext cx="4735513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5" name="Group 454"/>
          <p:cNvGrpSpPr>
            <a:grpSpLocks/>
          </p:cNvGrpSpPr>
          <p:nvPr/>
        </p:nvGrpSpPr>
        <p:grpSpPr bwMode="auto">
          <a:xfrm>
            <a:off x="5111750" y="1836739"/>
            <a:ext cx="3994150" cy="2595562"/>
            <a:chOff x="3220" y="1164"/>
            <a:chExt cx="2516" cy="1635"/>
          </a:xfrm>
        </p:grpSpPr>
        <p:sp>
          <p:nvSpPr>
            <p:cNvPr id="382" name="Freeform 254"/>
            <p:cNvSpPr>
              <a:spLocks noEditPoints="1"/>
            </p:cNvSpPr>
            <p:nvPr/>
          </p:nvSpPr>
          <p:spPr bwMode="auto">
            <a:xfrm>
              <a:off x="3471" y="1932"/>
              <a:ext cx="2111" cy="14"/>
            </a:xfrm>
            <a:custGeom>
              <a:avLst/>
              <a:gdLst>
                <a:gd name="T0" fmla="*/ 0 w 14405"/>
                <a:gd name="T1" fmla="*/ 0 h 96"/>
                <a:gd name="T2" fmla="*/ 241 w 14405"/>
                <a:gd name="T3" fmla="*/ 48 h 96"/>
                <a:gd name="T4" fmla="*/ 577 w 14405"/>
                <a:gd name="T5" fmla="*/ 96 h 96"/>
                <a:gd name="T6" fmla="*/ 865 w 14405"/>
                <a:gd name="T7" fmla="*/ 96 h 96"/>
                <a:gd name="T8" fmla="*/ 1201 w 14405"/>
                <a:gd name="T9" fmla="*/ 48 h 96"/>
                <a:gd name="T10" fmla="*/ 1441 w 14405"/>
                <a:gd name="T11" fmla="*/ 0 h 96"/>
                <a:gd name="T12" fmla="*/ 1729 w 14405"/>
                <a:gd name="T13" fmla="*/ 0 h 96"/>
                <a:gd name="T14" fmla="*/ 1729 w 14405"/>
                <a:gd name="T15" fmla="*/ 0 h 96"/>
                <a:gd name="T16" fmla="*/ 1969 w 14405"/>
                <a:gd name="T17" fmla="*/ 48 h 96"/>
                <a:gd name="T18" fmla="*/ 2305 w 14405"/>
                <a:gd name="T19" fmla="*/ 96 h 96"/>
                <a:gd name="T20" fmla="*/ 2593 w 14405"/>
                <a:gd name="T21" fmla="*/ 96 h 96"/>
                <a:gd name="T22" fmla="*/ 2930 w 14405"/>
                <a:gd name="T23" fmla="*/ 48 h 96"/>
                <a:gd name="T24" fmla="*/ 3170 w 14405"/>
                <a:gd name="T25" fmla="*/ 0 h 96"/>
                <a:gd name="T26" fmla="*/ 3458 w 14405"/>
                <a:gd name="T27" fmla="*/ 0 h 96"/>
                <a:gd name="T28" fmla="*/ 3458 w 14405"/>
                <a:gd name="T29" fmla="*/ 0 h 96"/>
                <a:gd name="T30" fmla="*/ 3698 w 14405"/>
                <a:gd name="T31" fmla="*/ 48 h 96"/>
                <a:gd name="T32" fmla="*/ 4034 w 14405"/>
                <a:gd name="T33" fmla="*/ 96 h 96"/>
                <a:gd name="T34" fmla="*/ 4322 w 14405"/>
                <a:gd name="T35" fmla="*/ 96 h 96"/>
                <a:gd name="T36" fmla="*/ 4658 w 14405"/>
                <a:gd name="T37" fmla="*/ 48 h 96"/>
                <a:gd name="T38" fmla="*/ 4898 w 14405"/>
                <a:gd name="T39" fmla="*/ 0 h 96"/>
                <a:gd name="T40" fmla="*/ 5186 w 14405"/>
                <a:gd name="T41" fmla="*/ 0 h 96"/>
                <a:gd name="T42" fmla="*/ 5186 w 14405"/>
                <a:gd name="T43" fmla="*/ 0 h 96"/>
                <a:gd name="T44" fmla="*/ 5426 w 14405"/>
                <a:gd name="T45" fmla="*/ 48 h 96"/>
                <a:gd name="T46" fmla="*/ 5762 w 14405"/>
                <a:gd name="T47" fmla="*/ 96 h 96"/>
                <a:gd name="T48" fmla="*/ 6051 w 14405"/>
                <a:gd name="T49" fmla="*/ 96 h 96"/>
                <a:gd name="T50" fmla="*/ 6387 w 14405"/>
                <a:gd name="T51" fmla="*/ 48 h 96"/>
                <a:gd name="T52" fmla="*/ 6627 w 14405"/>
                <a:gd name="T53" fmla="*/ 0 h 96"/>
                <a:gd name="T54" fmla="*/ 6915 w 14405"/>
                <a:gd name="T55" fmla="*/ 0 h 96"/>
                <a:gd name="T56" fmla="*/ 6915 w 14405"/>
                <a:gd name="T57" fmla="*/ 0 h 96"/>
                <a:gd name="T58" fmla="*/ 7155 w 14405"/>
                <a:gd name="T59" fmla="*/ 48 h 96"/>
                <a:gd name="T60" fmla="*/ 7491 w 14405"/>
                <a:gd name="T61" fmla="*/ 96 h 96"/>
                <a:gd name="T62" fmla="*/ 7779 w 14405"/>
                <a:gd name="T63" fmla="*/ 96 h 96"/>
                <a:gd name="T64" fmla="*/ 8115 w 14405"/>
                <a:gd name="T65" fmla="*/ 48 h 96"/>
                <a:gd name="T66" fmla="*/ 8355 w 14405"/>
                <a:gd name="T67" fmla="*/ 0 h 96"/>
                <a:gd name="T68" fmla="*/ 8643 w 14405"/>
                <a:gd name="T69" fmla="*/ 0 h 96"/>
                <a:gd name="T70" fmla="*/ 8643 w 14405"/>
                <a:gd name="T71" fmla="*/ 0 h 96"/>
                <a:gd name="T72" fmla="*/ 8883 w 14405"/>
                <a:gd name="T73" fmla="*/ 48 h 96"/>
                <a:gd name="T74" fmla="*/ 9220 w 14405"/>
                <a:gd name="T75" fmla="*/ 96 h 96"/>
                <a:gd name="T76" fmla="*/ 9508 w 14405"/>
                <a:gd name="T77" fmla="*/ 96 h 96"/>
                <a:gd name="T78" fmla="*/ 9844 w 14405"/>
                <a:gd name="T79" fmla="*/ 48 h 96"/>
                <a:gd name="T80" fmla="*/ 10084 w 14405"/>
                <a:gd name="T81" fmla="*/ 0 h 96"/>
                <a:gd name="T82" fmla="*/ 10372 w 14405"/>
                <a:gd name="T83" fmla="*/ 0 h 96"/>
                <a:gd name="T84" fmla="*/ 10372 w 14405"/>
                <a:gd name="T85" fmla="*/ 0 h 96"/>
                <a:gd name="T86" fmla="*/ 10612 w 14405"/>
                <a:gd name="T87" fmla="*/ 48 h 96"/>
                <a:gd name="T88" fmla="*/ 10948 w 14405"/>
                <a:gd name="T89" fmla="*/ 96 h 96"/>
                <a:gd name="T90" fmla="*/ 11236 w 14405"/>
                <a:gd name="T91" fmla="*/ 96 h 96"/>
                <a:gd name="T92" fmla="*/ 11572 w 14405"/>
                <a:gd name="T93" fmla="*/ 48 h 96"/>
                <a:gd name="T94" fmla="*/ 11812 w 14405"/>
                <a:gd name="T95" fmla="*/ 0 h 96"/>
                <a:gd name="T96" fmla="*/ 12101 w 14405"/>
                <a:gd name="T97" fmla="*/ 0 h 96"/>
                <a:gd name="T98" fmla="*/ 12101 w 14405"/>
                <a:gd name="T99" fmla="*/ 0 h 96"/>
                <a:gd name="T100" fmla="*/ 12341 w 14405"/>
                <a:gd name="T101" fmla="*/ 48 h 96"/>
                <a:gd name="T102" fmla="*/ 12677 w 14405"/>
                <a:gd name="T103" fmla="*/ 96 h 96"/>
                <a:gd name="T104" fmla="*/ 12965 w 14405"/>
                <a:gd name="T105" fmla="*/ 96 h 96"/>
                <a:gd name="T106" fmla="*/ 13301 w 14405"/>
                <a:gd name="T107" fmla="*/ 48 h 96"/>
                <a:gd name="T108" fmla="*/ 13541 w 14405"/>
                <a:gd name="T109" fmla="*/ 0 h 96"/>
                <a:gd name="T110" fmla="*/ 13829 w 14405"/>
                <a:gd name="T111" fmla="*/ 0 h 96"/>
                <a:gd name="T112" fmla="*/ 13829 w 14405"/>
                <a:gd name="T113" fmla="*/ 0 h 96"/>
                <a:gd name="T114" fmla="*/ 14069 w 14405"/>
                <a:gd name="T115" fmla="*/ 48 h 96"/>
                <a:gd name="T116" fmla="*/ 14357 w 14405"/>
                <a:gd name="T117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5" h="96">
                  <a:moveTo>
                    <a:pt x="0" y="0"/>
                  </a:moveTo>
                  <a:lnTo>
                    <a:pt x="1" y="0"/>
                  </a:lnTo>
                  <a:cubicBezTo>
                    <a:pt x="27" y="0"/>
                    <a:pt x="49" y="22"/>
                    <a:pt x="49" y="48"/>
                  </a:cubicBezTo>
                  <a:cubicBezTo>
                    <a:pt x="49" y="75"/>
                    <a:pt x="27" y="96"/>
                    <a:pt x="1" y="96"/>
                  </a:cubicBezTo>
                  <a:lnTo>
                    <a:pt x="0" y="96"/>
                  </a:lnTo>
                  <a:lnTo>
                    <a:pt x="0" y="0"/>
                  </a:lnTo>
                  <a:close/>
                  <a:moveTo>
                    <a:pt x="289" y="0"/>
                  </a:moveTo>
                  <a:lnTo>
                    <a:pt x="289" y="0"/>
                  </a:lnTo>
                  <a:cubicBezTo>
                    <a:pt x="315" y="0"/>
                    <a:pt x="337" y="22"/>
                    <a:pt x="337" y="48"/>
                  </a:cubicBezTo>
                  <a:cubicBezTo>
                    <a:pt x="337" y="75"/>
                    <a:pt x="315" y="96"/>
                    <a:pt x="289" y="96"/>
                  </a:cubicBezTo>
                  <a:lnTo>
                    <a:pt x="289" y="96"/>
                  </a:lnTo>
                  <a:cubicBezTo>
                    <a:pt x="262" y="96"/>
                    <a:pt x="241" y="75"/>
                    <a:pt x="241" y="48"/>
                  </a:cubicBezTo>
                  <a:cubicBezTo>
                    <a:pt x="241" y="22"/>
                    <a:pt x="262" y="0"/>
                    <a:pt x="289" y="0"/>
                  </a:cubicBezTo>
                  <a:close/>
                  <a:moveTo>
                    <a:pt x="577" y="0"/>
                  </a:moveTo>
                  <a:lnTo>
                    <a:pt x="577" y="0"/>
                  </a:lnTo>
                  <a:cubicBezTo>
                    <a:pt x="603" y="0"/>
                    <a:pt x="625" y="22"/>
                    <a:pt x="625" y="48"/>
                  </a:cubicBezTo>
                  <a:cubicBezTo>
                    <a:pt x="625" y="75"/>
                    <a:pt x="603" y="96"/>
                    <a:pt x="577" y="96"/>
                  </a:cubicBezTo>
                  <a:lnTo>
                    <a:pt x="577" y="96"/>
                  </a:lnTo>
                  <a:cubicBezTo>
                    <a:pt x="550" y="96"/>
                    <a:pt x="529" y="75"/>
                    <a:pt x="529" y="48"/>
                  </a:cubicBezTo>
                  <a:cubicBezTo>
                    <a:pt x="529" y="22"/>
                    <a:pt x="550" y="0"/>
                    <a:pt x="577" y="0"/>
                  </a:cubicBezTo>
                  <a:close/>
                  <a:moveTo>
                    <a:pt x="865" y="0"/>
                  </a:moveTo>
                  <a:lnTo>
                    <a:pt x="865" y="0"/>
                  </a:lnTo>
                  <a:cubicBezTo>
                    <a:pt x="891" y="0"/>
                    <a:pt x="913" y="22"/>
                    <a:pt x="913" y="48"/>
                  </a:cubicBezTo>
                  <a:cubicBezTo>
                    <a:pt x="913" y="75"/>
                    <a:pt x="891" y="96"/>
                    <a:pt x="865" y="96"/>
                  </a:cubicBezTo>
                  <a:lnTo>
                    <a:pt x="865" y="96"/>
                  </a:lnTo>
                  <a:cubicBezTo>
                    <a:pt x="838" y="96"/>
                    <a:pt x="817" y="75"/>
                    <a:pt x="817" y="48"/>
                  </a:cubicBezTo>
                  <a:cubicBezTo>
                    <a:pt x="817" y="22"/>
                    <a:pt x="838" y="0"/>
                    <a:pt x="865" y="0"/>
                  </a:cubicBezTo>
                  <a:close/>
                  <a:moveTo>
                    <a:pt x="1153" y="0"/>
                  </a:moveTo>
                  <a:lnTo>
                    <a:pt x="1153" y="0"/>
                  </a:lnTo>
                  <a:cubicBezTo>
                    <a:pt x="1179" y="0"/>
                    <a:pt x="1201" y="22"/>
                    <a:pt x="1201" y="48"/>
                  </a:cubicBezTo>
                  <a:cubicBezTo>
                    <a:pt x="1201" y="75"/>
                    <a:pt x="1179" y="96"/>
                    <a:pt x="1153" y="96"/>
                  </a:cubicBezTo>
                  <a:lnTo>
                    <a:pt x="1153" y="96"/>
                  </a:lnTo>
                  <a:cubicBezTo>
                    <a:pt x="1126" y="96"/>
                    <a:pt x="1105" y="75"/>
                    <a:pt x="1105" y="48"/>
                  </a:cubicBezTo>
                  <a:cubicBezTo>
                    <a:pt x="1105" y="22"/>
                    <a:pt x="1126" y="0"/>
                    <a:pt x="1153" y="0"/>
                  </a:cubicBezTo>
                  <a:close/>
                  <a:moveTo>
                    <a:pt x="1441" y="0"/>
                  </a:moveTo>
                  <a:lnTo>
                    <a:pt x="1441" y="0"/>
                  </a:lnTo>
                  <a:cubicBezTo>
                    <a:pt x="1468" y="0"/>
                    <a:pt x="1489" y="22"/>
                    <a:pt x="1489" y="48"/>
                  </a:cubicBezTo>
                  <a:cubicBezTo>
                    <a:pt x="1489" y="75"/>
                    <a:pt x="1468" y="96"/>
                    <a:pt x="1441" y="96"/>
                  </a:cubicBezTo>
                  <a:lnTo>
                    <a:pt x="1441" y="96"/>
                  </a:lnTo>
                  <a:cubicBezTo>
                    <a:pt x="1414" y="96"/>
                    <a:pt x="1393" y="75"/>
                    <a:pt x="1393" y="48"/>
                  </a:cubicBezTo>
                  <a:cubicBezTo>
                    <a:pt x="1393" y="22"/>
                    <a:pt x="1414" y="0"/>
                    <a:pt x="1441" y="0"/>
                  </a:cubicBezTo>
                  <a:close/>
                  <a:moveTo>
                    <a:pt x="1729" y="0"/>
                  </a:moveTo>
                  <a:lnTo>
                    <a:pt x="1729" y="0"/>
                  </a:lnTo>
                  <a:cubicBezTo>
                    <a:pt x="1756" y="0"/>
                    <a:pt x="1777" y="22"/>
                    <a:pt x="1777" y="48"/>
                  </a:cubicBezTo>
                  <a:cubicBezTo>
                    <a:pt x="1777" y="75"/>
                    <a:pt x="1756" y="96"/>
                    <a:pt x="1729" y="96"/>
                  </a:cubicBezTo>
                  <a:lnTo>
                    <a:pt x="1729" y="96"/>
                  </a:lnTo>
                  <a:cubicBezTo>
                    <a:pt x="1703" y="96"/>
                    <a:pt x="1681" y="75"/>
                    <a:pt x="1681" y="48"/>
                  </a:cubicBezTo>
                  <a:cubicBezTo>
                    <a:pt x="1681" y="22"/>
                    <a:pt x="1703" y="0"/>
                    <a:pt x="1729" y="0"/>
                  </a:cubicBezTo>
                  <a:close/>
                  <a:moveTo>
                    <a:pt x="2017" y="0"/>
                  </a:moveTo>
                  <a:lnTo>
                    <a:pt x="2017" y="0"/>
                  </a:lnTo>
                  <a:cubicBezTo>
                    <a:pt x="2044" y="0"/>
                    <a:pt x="2065" y="22"/>
                    <a:pt x="2065" y="48"/>
                  </a:cubicBezTo>
                  <a:cubicBezTo>
                    <a:pt x="2065" y="75"/>
                    <a:pt x="2044" y="96"/>
                    <a:pt x="2017" y="96"/>
                  </a:cubicBezTo>
                  <a:lnTo>
                    <a:pt x="2017" y="96"/>
                  </a:lnTo>
                  <a:cubicBezTo>
                    <a:pt x="1991" y="96"/>
                    <a:pt x="1969" y="75"/>
                    <a:pt x="1969" y="48"/>
                  </a:cubicBezTo>
                  <a:cubicBezTo>
                    <a:pt x="1969" y="22"/>
                    <a:pt x="1991" y="0"/>
                    <a:pt x="2017" y="0"/>
                  </a:cubicBezTo>
                  <a:close/>
                  <a:moveTo>
                    <a:pt x="2305" y="0"/>
                  </a:moveTo>
                  <a:lnTo>
                    <a:pt x="2305" y="0"/>
                  </a:lnTo>
                  <a:cubicBezTo>
                    <a:pt x="2332" y="0"/>
                    <a:pt x="2353" y="22"/>
                    <a:pt x="2353" y="48"/>
                  </a:cubicBezTo>
                  <a:cubicBezTo>
                    <a:pt x="2353" y="75"/>
                    <a:pt x="2332" y="96"/>
                    <a:pt x="2305" y="96"/>
                  </a:cubicBezTo>
                  <a:lnTo>
                    <a:pt x="2305" y="96"/>
                  </a:lnTo>
                  <a:cubicBezTo>
                    <a:pt x="2279" y="96"/>
                    <a:pt x="2257" y="75"/>
                    <a:pt x="2257" y="48"/>
                  </a:cubicBezTo>
                  <a:cubicBezTo>
                    <a:pt x="2257" y="22"/>
                    <a:pt x="2279" y="0"/>
                    <a:pt x="2305" y="0"/>
                  </a:cubicBezTo>
                  <a:close/>
                  <a:moveTo>
                    <a:pt x="2593" y="0"/>
                  </a:moveTo>
                  <a:lnTo>
                    <a:pt x="2593" y="0"/>
                  </a:lnTo>
                  <a:cubicBezTo>
                    <a:pt x="2620" y="0"/>
                    <a:pt x="2641" y="22"/>
                    <a:pt x="2641" y="48"/>
                  </a:cubicBezTo>
                  <a:cubicBezTo>
                    <a:pt x="2641" y="75"/>
                    <a:pt x="2620" y="96"/>
                    <a:pt x="2593" y="96"/>
                  </a:cubicBezTo>
                  <a:lnTo>
                    <a:pt x="2593" y="96"/>
                  </a:lnTo>
                  <a:cubicBezTo>
                    <a:pt x="2567" y="96"/>
                    <a:pt x="2545" y="75"/>
                    <a:pt x="2545" y="48"/>
                  </a:cubicBezTo>
                  <a:cubicBezTo>
                    <a:pt x="2545" y="22"/>
                    <a:pt x="2567" y="0"/>
                    <a:pt x="2593" y="0"/>
                  </a:cubicBezTo>
                  <a:close/>
                  <a:moveTo>
                    <a:pt x="2881" y="0"/>
                  </a:moveTo>
                  <a:lnTo>
                    <a:pt x="2882" y="0"/>
                  </a:lnTo>
                  <a:cubicBezTo>
                    <a:pt x="2908" y="0"/>
                    <a:pt x="2930" y="22"/>
                    <a:pt x="2930" y="48"/>
                  </a:cubicBezTo>
                  <a:cubicBezTo>
                    <a:pt x="2930" y="75"/>
                    <a:pt x="2908" y="96"/>
                    <a:pt x="2882" y="96"/>
                  </a:cubicBezTo>
                  <a:lnTo>
                    <a:pt x="2881" y="96"/>
                  </a:lnTo>
                  <a:cubicBezTo>
                    <a:pt x="2855" y="96"/>
                    <a:pt x="2833" y="75"/>
                    <a:pt x="2833" y="48"/>
                  </a:cubicBezTo>
                  <a:cubicBezTo>
                    <a:pt x="2833" y="22"/>
                    <a:pt x="2855" y="0"/>
                    <a:pt x="2881" y="0"/>
                  </a:cubicBezTo>
                  <a:close/>
                  <a:moveTo>
                    <a:pt x="3170" y="0"/>
                  </a:moveTo>
                  <a:lnTo>
                    <a:pt x="3170" y="0"/>
                  </a:lnTo>
                  <a:cubicBezTo>
                    <a:pt x="3196" y="0"/>
                    <a:pt x="3218" y="22"/>
                    <a:pt x="3218" y="48"/>
                  </a:cubicBezTo>
                  <a:cubicBezTo>
                    <a:pt x="3218" y="75"/>
                    <a:pt x="3196" y="96"/>
                    <a:pt x="3170" y="96"/>
                  </a:cubicBezTo>
                  <a:lnTo>
                    <a:pt x="3170" y="96"/>
                  </a:lnTo>
                  <a:cubicBezTo>
                    <a:pt x="3143" y="96"/>
                    <a:pt x="3122" y="75"/>
                    <a:pt x="3122" y="48"/>
                  </a:cubicBezTo>
                  <a:cubicBezTo>
                    <a:pt x="3122" y="22"/>
                    <a:pt x="3143" y="0"/>
                    <a:pt x="3170" y="0"/>
                  </a:cubicBezTo>
                  <a:close/>
                  <a:moveTo>
                    <a:pt x="3458" y="0"/>
                  </a:moveTo>
                  <a:lnTo>
                    <a:pt x="3458" y="0"/>
                  </a:lnTo>
                  <a:cubicBezTo>
                    <a:pt x="3484" y="0"/>
                    <a:pt x="3506" y="22"/>
                    <a:pt x="3506" y="48"/>
                  </a:cubicBezTo>
                  <a:cubicBezTo>
                    <a:pt x="3506" y="75"/>
                    <a:pt x="3484" y="96"/>
                    <a:pt x="3458" y="96"/>
                  </a:cubicBezTo>
                  <a:lnTo>
                    <a:pt x="3458" y="96"/>
                  </a:lnTo>
                  <a:cubicBezTo>
                    <a:pt x="3431" y="96"/>
                    <a:pt x="3410" y="75"/>
                    <a:pt x="3410" y="48"/>
                  </a:cubicBezTo>
                  <a:cubicBezTo>
                    <a:pt x="3410" y="22"/>
                    <a:pt x="3431" y="0"/>
                    <a:pt x="3458" y="0"/>
                  </a:cubicBezTo>
                  <a:close/>
                  <a:moveTo>
                    <a:pt x="3746" y="0"/>
                  </a:moveTo>
                  <a:lnTo>
                    <a:pt x="3746" y="0"/>
                  </a:lnTo>
                  <a:cubicBezTo>
                    <a:pt x="3772" y="0"/>
                    <a:pt x="3794" y="22"/>
                    <a:pt x="3794" y="48"/>
                  </a:cubicBezTo>
                  <a:cubicBezTo>
                    <a:pt x="3794" y="75"/>
                    <a:pt x="3772" y="96"/>
                    <a:pt x="3746" y="96"/>
                  </a:cubicBezTo>
                  <a:lnTo>
                    <a:pt x="3746" y="96"/>
                  </a:lnTo>
                  <a:cubicBezTo>
                    <a:pt x="3719" y="96"/>
                    <a:pt x="3698" y="75"/>
                    <a:pt x="3698" y="48"/>
                  </a:cubicBezTo>
                  <a:cubicBezTo>
                    <a:pt x="3698" y="22"/>
                    <a:pt x="3719" y="0"/>
                    <a:pt x="3746" y="0"/>
                  </a:cubicBezTo>
                  <a:close/>
                  <a:moveTo>
                    <a:pt x="4034" y="0"/>
                  </a:moveTo>
                  <a:lnTo>
                    <a:pt x="4034" y="0"/>
                  </a:lnTo>
                  <a:cubicBezTo>
                    <a:pt x="4060" y="0"/>
                    <a:pt x="4082" y="22"/>
                    <a:pt x="4082" y="48"/>
                  </a:cubicBezTo>
                  <a:cubicBezTo>
                    <a:pt x="4082" y="75"/>
                    <a:pt x="4060" y="96"/>
                    <a:pt x="4034" y="96"/>
                  </a:cubicBezTo>
                  <a:lnTo>
                    <a:pt x="4034" y="96"/>
                  </a:lnTo>
                  <a:cubicBezTo>
                    <a:pt x="4007" y="96"/>
                    <a:pt x="3986" y="75"/>
                    <a:pt x="3986" y="48"/>
                  </a:cubicBezTo>
                  <a:cubicBezTo>
                    <a:pt x="3986" y="22"/>
                    <a:pt x="4007" y="0"/>
                    <a:pt x="4034" y="0"/>
                  </a:cubicBezTo>
                  <a:close/>
                  <a:moveTo>
                    <a:pt x="4322" y="0"/>
                  </a:moveTo>
                  <a:lnTo>
                    <a:pt x="4322" y="0"/>
                  </a:lnTo>
                  <a:cubicBezTo>
                    <a:pt x="4349" y="0"/>
                    <a:pt x="4370" y="22"/>
                    <a:pt x="4370" y="48"/>
                  </a:cubicBezTo>
                  <a:cubicBezTo>
                    <a:pt x="4370" y="75"/>
                    <a:pt x="4349" y="96"/>
                    <a:pt x="4322" y="96"/>
                  </a:cubicBezTo>
                  <a:lnTo>
                    <a:pt x="4322" y="96"/>
                  </a:lnTo>
                  <a:cubicBezTo>
                    <a:pt x="4295" y="96"/>
                    <a:pt x="4274" y="75"/>
                    <a:pt x="4274" y="48"/>
                  </a:cubicBezTo>
                  <a:cubicBezTo>
                    <a:pt x="4274" y="22"/>
                    <a:pt x="4295" y="0"/>
                    <a:pt x="4322" y="0"/>
                  </a:cubicBezTo>
                  <a:close/>
                  <a:moveTo>
                    <a:pt x="4610" y="0"/>
                  </a:moveTo>
                  <a:lnTo>
                    <a:pt x="4610" y="0"/>
                  </a:lnTo>
                  <a:cubicBezTo>
                    <a:pt x="4637" y="0"/>
                    <a:pt x="4658" y="22"/>
                    <a:pt x="4658" y="48"/>
                  </a:cubicBezTo>
                  <a:cubicBezTo>
                    <a:pt x="4658" y="75"/>
                    <a:pt x="4637" y="96"/>
                    <a:pt x="4610" y="96"/>
                  </a:cubicBezTo>
                  <a:lnTo>
                    <a:pt x="4610" y="96"/>
                  </a:lnTo>
                  <a:cubicBezTo>
                    <a:pt x="4583" y="96"/>
                    <a:pt x="4562" y="75"/>
                    <a:pt x="4562" y="48"/>
                  </a:cubicBezTo>
                  <a:cubicBezTo>
                    <a:pt x="4562" y="22"/>
                    <a:pt x="4583" y="0"/>
                    <a:pt x="4610" y="0"/>
                  </a:cubicBezTo>
                  <a:close/>
                  <a:moveTo>
                    <a:pt x="4898" y="0"/>
                  </a:moveTo>
                  <a:lnTo>
                    <a:pt x="4898" y="0"/>
                  </a:lnTo>
                  <a:cubicBezTo>
                    <a:pt x="4925" y="0"/>
                    <a:pt x="4946" y="22"/>
                    <a:pt x="4946" y="48"/>
                  </a:cubicBezTo>
                  <a:cubicBezTo>
                    <a:pt x="4946" y="75"/>
                    <a:pt x="4925" y="96"/>
                    <a:pt x="4898" y="96"/>
                  </a:cubicBezTo>
                  <a:lnTo>
                    <a:pt x="4898" y="96"/>
                  </a:lnTo>
                  <a:cubicBezTo>
                    <a:pt x="4872" y="96"/>
                    <a:pt x="4850" y="75"/>
                    <a:pt x="4850" y="48"/>
                  </a:cubicBezTo>
                  <a:cubicBezTo>
                    <a:pt x="4850" y="22"/>
                    <a:pt x="4872" y="0"/>
                    <a:pt x="4898" y="0"/>
                  </a:cubicBezTo>
                  <a:close/>
                  <a:moveTo>
                    <a:pt x="5186" y="0"/>
                  </a:moveTo>
                  <a:lnTo>
                    <a:pt x="5186" y="0"/>
                  </a:lnTo>
                  <a:cubicBezTo>
                    <a:pt x="5213" y="0"/>
                    <a:pt x="5234" y="22"/>
                    <a:pt x="5234" y="48"/>
                  </a:cubicBezTo>
                  <a:cubicBezTo>
                    <a:pt x="5234" y="75"/>
                    <a:pt x="5213" y="96"/>
                    <a:pt x="5186" y="96"/>
                  </a:cubicBezTo>
                  <a:lnTo>
                    <a:pt x="5186" y="96"/>
                  </a:lnTo>
                  <a:cubicBezTo>
                    <a:pt x="5160" y="96"/>
                    <a:pt x="5138" y="75"/>
                    <a:pt x="5138" y="48"/>
                  </a:cubicBezTo>
                  <a:cubicBezTo>
                    <a:pt x="5138" y="22"/>
                    <a:pt x="5160" y="0"/>
                    <a:pt x="5186" y="0"/>
                  </a:cubicBezTo>
                  <a:close/>
                  <a:moveTo>
                    <a:pt x="5474" y="0"/>
                  </a:moveTo>
                  <a:lnTo>
                    <a:pt x="5474" y="0"/>
                  </a:lnTo>
                  <a:cubicBezTo>
                    <a:pt x="5501" y="0"/>
                    <a:pt x="5522" y="22"/>
                    <a:pt x="5522" y="48"/>
                  </a:cubicBezTo>
                  <a:cubicBezTo>
                    <a:pt x="5522" y="75"/>
                    <a:pt x="5501" y="96"/>
                    <a:pt x="5474" y="96"/>
                  </a:cubicBezTo>
                  <a:lnTo>
                    <a:pt x="5474" y="96"/>
                  </a:lnTo>
                  <a:cubicBezTo>
                    <a:pt x="5448" y="96"/>
                    <a:pt x="5426" y="75"/>
                    <a:pt x="5426" y="48"/>
                  </a:cubicBezTo>
                  <a:cubicBezTo>
                    <a:pt x="5426" y="22"/>
                    <a:pt x="5448" y="0"/>
                    <a:pt x="5474" y="0"/>
                  </a:cubicBezTo>
                  <a:close/>
                  <a:moveTo>
                    <a:pt x="5762" y="0"/>
                  </a:moveTo>
                  <a:lnTo>
                    <a:pt x="5762" y="0"/>
                  </a:lnTo>
                  <a:cubicBezTo>
                    <a:pt x="5789" y="0"/>
                    <a:pt x="5810" y="22"/>
                    <a:pt x="5810" y="48"/>
                  </a:cubicBezTo>
                  <a:cubicBezTo>
                    <a:pt x="5810" y="75"/>
                    <a:pt x="5789" y="96"/>
                    <a:pt x="5762" y="96"/>
                  </a:cubicBezTo>
                  <a:lnTo>
                    <a:pt x="5762" y="96"/>
                  </a:lnTo>
                  <a:cubicBezTo>
                    <a:pt x="5736" y="96"/>
                    <a:pt x="5714" y="75"/>
                    <a:pt x="5714" y="48"/>
                  </a:cubicBezTo>
                  <a:cubicBezTo>
                    <a:pt x="5714" y="22"/>
                    <a:pt x="5736" y="0"/>
                    <a:pt x="5762" y="0"/>
                  </a:cubicBezTo>
                  <a:close/>
                  <a:moveTo>
                    <a:pt x="6050" y="0"/>
                  </a:moveTo>
                  <a:lnTo>
                    <a:pt x="6051" y="0"/>
                  </a:lnTo>
                  <a:cubicBezTo>
                    <a:pt x="6077" y="0"/>
                    <a:pt x="6099" y="22"/>
                    <a:pt x="6099" y="48"/>
                  </a:cubicBezTo>
                  <a:cubicBezTo>
                    <a:pt x="6099" y="75"/>
                    <a:pt x="6077" y="96"/>
                    <a:pt x="6051" y="96"/>
                  </a:cubicBezTo>
                  <a:lnTo>
                    <a:pt x="6050" y="96"/>
                  </a:lnTo>
                  <a:cubicBezTo>
                    <a:pt x="6024" y="96"/>
                    <a:pt x="6002" y="75"/>
                    <a:pt x="6002" y="48"/>
                  </a:cubicBezTo>
                  <a:cubicBezTo>
                    <a:pt x="6002" y="22"/>
                    <a:pt x="6024" y="0"/>
                    <a:pt x="6050" y="0"/>
                  </a:cubicBezTo>
                  <a:close/>
                  <a:moveTo>
                    <a:pt x="6339" y="0"/>
                  </a:moveTo>
                  <a:lnTo>
                    <a:pt x="6339" y="0"/>
                  </a:lnTo>
                  <a:cubicBezTo>
                    <a:pt x="6365" y="0"/>
                    <a:pt x="6387" y="22"/>
                    <a:pt x="6387" y="48"/>
                  </a:cubicBezTo>
                  <a:cubicBezTo>
                    <a:pt x="6387" y="75"/>
                    <a:pt x="6365" y="96"/>
                    <a:pt x="6339" y="96"/>
                  </a:cubicBezTo>
                  <a:lnTo>
                    <a:pt x="6339" y="96"/>
                  </a:lnTo>
                  <a:cubicBezTo>
                    <a:pt x="6312" y="96"/>
                    <a:pt x="6291" y="75"/>
                    <a:pt x="6291" y="48"/>
                  </a:cubicBezTo>
                  <a:cubicBezTo>
                    <a:pt x="6291" y="22"/>
                    <a:pt x="6312" y="0"/>
                    <a:pt x="6339" y="0"/>
                  </a:cubicBezTo>
                  <a:close/>
                  <a:moveTo>
                    <a:pt x="6627" y="0"/>
                  </a:moveTo>
                  <a:lnTo>
                    <a:pt x="6627" y="0"/>
                  </a:lnTo>
                  <a:cubicBezTo>
                    <a:pt x="6653" y="0"/>
                    <a:pt x="6675" y="22"/>
                    <a:pt x="6675" y="48"/>
                  </a:cubicBezTo>
                  <a:cubicBezTo>
                    <a:pt x="6675" y="75"/>
                    <a:pt x="6653" y="96"/>
                    <a:pt x="6627" y="96"/>
                  </a:cubicBezTo>
                  <a:lnTo>
                    <a:pt x="6627" y="96"/>
                  </a:lnTo>
                  <a:cubicBezTo>
                    <a:pt x="6600" y="96"/>
                    <a:pt x="6579" y="75"/>
                    <a:pt x="6579" y="48"/>
                  </a:cubicBezTo>
                  <a:cubicBezTo>
                    <a:pt x="6579" y="22"/>
                    <a:pt x="6600" y="0"/>
                    <a:pt x="6627" y="0"/>
                  </a:cubicBezTo>
                  <a:close/>
                  <a:moveTo>
                    <a:pt x="6915" y="0"/>
                  </a:moveTo>
                  <a:lnTo>
                    <a:pt x="6915" y="0"/>
                  </a:lnTo>
                  <a:cubicBezTo>
                    <a:pt x="6941" y="0"/>
                    <a:pt x="6963" y="22"/>
                    <a:pt x="6963" y="48"/>
                  </a:cubicBezTo>
                  <a:cubicBezTo>
                    <a:pt x="6963" y="75"/>
                    <a:pt x="6941" y="96"/>
                    <a:pt x="6915" y="96"/>
                  </a:cubicBezTo>
                  <a:lnTo>
                    <a:pt x="6915" y="96"/>
                  </a:lnTo>
                  <a:cubicBezTo>
                    <a:pt x="6888" y="96"/>
                    <a:pt x="6867" y="75"/>
                    <a:pt x="6867" y="48"/>
                  </a:cubicBezTo>
                  <a:cubicBezTo>
                    <a:pt x="6867" y="22"/>
                    <a:pt x="6888" y="0"/>
                    <a:pt x="6915" y="0"/>
                  </a:cubicBezTo>
                  <a:close/>
                  <a:moveTo>
                    <a:pt x="7203" y="0"/>
                  </a:moveTo>
                  <a:lnTo>
                    <a:pt x="7203" y="0"/>
                  </a:lnTo>
                  <a:cubicBezTo>
                    <a:pt x="7229" y="0"/>
                    <a:pt x="7251" y="22"/>
                    <a:pt x="7251" y="48"/>
                  </a:cubicBezTo>
                  <a:cubicBezTo>
                    <a:pt x="7251" y="75"/>
                    <a:pt x="7229" y="96"/>
                    <a:pt x="7203" y="96"/>
                  </a:cubicBezTo>
                  <a:lnTo>
                    <a:pt x="7203" y="96"/>
                  </a:lnTo>
                  <a:cubicBezTo>
                    <a:pt x="7176" y="96"/>
                    <a:pt x="7155" y="75"/>
                    <a:pt x="7155" y="48"/>
                  </a:cubicBezTo>
                  <a:cubicBezTo>
                    <a:pt x="7155" y="22"/>
                    <a:pt x="7176" y="0"/>
                    <a:pt x="7203" y="0"/>
                  </a:cubicBezTo>
                  <a:close/>
                  <a:moveTo>
                    <a:pt x="7491" y="0"/>
                  </a:moveTo>
                  <a:lnTo>
                    <a:pt x="7491" y="0"/>
                  </a:lnTo>
                  <a:cubicBezTo>
                    <a:pt x="7518" y="0"/>
                    <a:pt x="7539" y="22"/>
                    <a:pt x="7539" y="48"/>
                  </a:cubicBezTo>
                  <a:cubicBezTo>
                    <a:pt x="7539" y="75"/>
                    <a:pt x="7518" y="96"/>
                    <a:pt x="7491" y="96"/>
                  </a:cubicBezTo>
                  <a:lnTo>
                    <a:pt x="7491" y="96"/>
                  </a:lnTo>
                  <a:cubicBezTo>
                    <a:pt x="7464" y="96"/>
                    <a:pt x="7443" y="75"/>
                    <a:pt x="7443" y="48"/>
                  </a:cubicBezTo>
                  <a:cubicBezTo>
                    <a:pt x="7443" y="22"/>
                    <a:pt x="7464" y="0"/>
                    <a:pt x="7491" y="0"/>
                  </a:cubicBezTo>
                  <a:close/>
                  <a:moveTo>
                    <a:pt x="7779" y="0"/>
                  </a:moveTo>
                  <a:lnTo>
                    <a:pt x="7779" y="0"/>
                  </a:lnTo>
                  <a:cubicBezTo>
                    <a:pt x="7806" y="0"/>
                    <a:pt x="7827" y="22"/>
                    <a:pt x="7827" y="48"/>
                  </a:cubicBezTo>
                  <a:cubicBezTo>
                    <a:pt x="7827" y="75"/>
                    <a:pt x="7806" y="96"/>
                    <a:pt x="7779" y="96"/>
                  </a:cubicBezTo>
                  <a:lnTo>
                    <a:pt x="7779" y="96"/>
                  </a:lnTo>
                  <a:cubicBezTo>
                    <a:pt x="7753" y="96"/>
                    <a:pt x="7731" y="75"/>
                    <a:pt x="7731" y="48"/>
                  </a:cubicBezTo>
                  <a:cubicBezTo>
                    <a:pt x="7731" y="22"/>
                    <a:pt x="7753" y="0"/>
                    <a:pt x="7779" y="0"/>
                  </a:cubicBezTo>
                  <a:close/>
                  <a:moveTo>
                    <a:pt x="8067" y="0"/>
                  </a:moveTo>
                  <a:lnTo>
                    <a:pt x="8067" y="0"/>
                  </a:lnTo>
                  <a:cubicBezTo>
                    <a:pt x="8094" y="0"/>
                    <a:pt x="8115" y="22"/>
                    <a:pt x="8115" y="48"/>
                  </a:cubicBezTo>
                  <a:cubicBezTo>
                    <a:pt x="8115" y="75"/>
                    <a:pt x="8094" y="96"/>
                    <a:pt x="8067" y="96"/>
                  </a:cubicBezTo>
                  <a:lnTo>
                    <a:pt x="8067" y="96"/>
                  </a:lnTo>
                  <a:cubicBezTo>
                    <a:pt x="8041" y="96"/>
                    <a:pt x="8019" y="75"/>
                    <a:pt x="8019" y="48"/>
                  </a:cubicBezTo>
                  <a:cubicBezTo>
                    <a:pt x="8019" y="22"/>
                    <a:pt x="8041" y="0"/>
                    <a:pt x="8067" y="0"/>
                  </a:cubicBezTo>
                  <a:close/>
                  <a:moveTo>
                    <a:pt x="8355" y="0"/>
                  </a:moveTo>
                  <a:lnTo>
                    <a:pt x="8355" y="0"/>
                  </a:lnTo>
                  <a:cubicBezTo>
                    <a:pt x="8382" y="0"/>
                    <a:pt x="8403" y="22"/>
                    <a:pt x="8403" y="48"/>
                  </a:cubicBezTo>
                  <a:cubicBezTo>
                    <a:pt x="8403" y="75"/>
                    <a:pt x="8382" y="96"/>
                    <a:pt x="8355" y="96"/>
                  </a:cubicBezTo>
                  <a:lnTo>
                    <a:pt x="8355" y="96"/>
                  </a:lnTo>
                  <a:cubicBezTo>
                    <a:pt x="8329" y="96"/>
                    <a:pt x="8307" y="75"/>
                    <a:pt x="8307" y="48"/>
                  </a:cubicBezTo>
                  <a:cubicBezTo>
                    <a:pt x="8307" y="22"/>
                    <a:pt x="8329" y="0"/>
                    <a:pt x="8355" y="0"/>
                  </a:cubicBezTo>
                  <a:close/>
                  <a:moveTo>
                    <a:pt x="8643" y="0"/>
                  </a:moveTo>
                  <a:lnTo>
                    <a:pt x="8643" y="0"/>
                  </a:lnTo>
                  <a:cubicBezTo>
                    <a:pt x="8670" y="0"/>
                    <a:pt x="8691" y="22"/>
                    <a:pt x="8691" y="48"/>
                  </a:cubicBezTo>
                  <a:cubicBezTo>
                    <a:pt x="8691" y="75"/>
                    <a:pt x="8670" y="96"/>
                    <a:pt x="8643" y="96"/>
                  </a:cubicBezTo>
                  <a:lnTo>
                    <a:pt x="8643" y="96"/>
                  </a:lnTo>
                  <a:cubicBezTo>
                    <a:pt x="8617" y="96"/>
                    <a:pt x="8595" y="75"/>
                    <a:pt x="8595" y="48"/>
                  </a:cubicBezTo>
                  <a:cubicBezTo>
                    <a:pt x="8595" y="22"/>
                    <a:pt x="8617" y="0"/>
                    <a:pt x="8643" y="0"/>
                  </a:cubicBezTo>
                  <a:close/>
                  <a:moveTo>
                    <a:pt x="8931" y="0"/>
                  </a:moveTo>
                  <a:lnTo>
                    <a:pt x="8932" y="0"/>
                  </a:lnTo>
                  <a:cubicBezTo>
                    <a:pt x="8958" y="0"/>
                    <a:pt x="8980" y="22"/>
                    <a:pt x="8980" y="48"/>
                  </a:cubicBezTo>
                  <a:cubicBezTo>
                    <a:pt x="8980" y="75"/>
                    <a:pt x="8958" y="96"/>
                    <a:pt x="8932" y="96"/>
                  </a:cubicBezTo>
                  <a:lnTo>
                    <a:pt x="8931" y="96"/>
                  </a:lnTo>
                  <a:cubicBezTo>
                    <a:pt x="8905" y="96"/>
                    <a:pt x="8883" y="75"/>
                    <a:pt x="8883" y="48"/>
                  </a:cubicBezTo>
                  <a:cubicBezTo>
                    <a:pt x="8883" y="22"/>
                    <a:pt x="8905" y="0"/>
                    <a:pt x="8931" y="0"/>
                  </a:cubicBezTo>
                  <a:close/>
                  <a:moveTo>
                    <a:pt x="9220" y="0"/>
                  </a:moveTo>
                  <a:lnTo>
                    <a:pt x="9220" y="0"/>
                  </a:lnTo>
                  <a:cubicBezTo>
                    <a:pt x="9246" y="0"/>
                    <a:pt x="9268" y="22"/>
                    <a:pt x="9268" y="48"/>
                  </a:cubicBezTo>
                  <a:cubicBezTo>
                    <a:pt x="9268" y="75"/>
                    <a:pt x="9246" y="96"/>
                    <a:pt x="9220" y="96"/>
                  </a:cubicBezTo>
                  <a:lnTo>
                    <a:pt x="9220" y="96"/>
                  </a:lnTo>
                  <a:cubicBezTo>
                    <a:pt x="9193" y="96"/>
                    <a:pt x="9172" y="75"/>
                    <a:pt x="9172" y="48"/>
                  </a:cubicBezTo>
                  <a:cubicBezTo>
                    <a:pt x="9172" y="22"/>
                    <a:pt x="9193" y="0"/>
                    <a:pt x="9220" y="0"/>
                  </a:cubicBezTo>
                  <a:close/>
                  <a:moveTo>
                    <a:pt x="9508" y="0"/>
                  </a:moveTo>
                  <a:lnTo>
                    <a:pt x="9508" y="0"/>
                  </a:lnTo>
                  <a:cubicBezTo>
                    <a:pt x="9534" y="0"/>
                    <a:pt x="9556" y="22"/>
                    <a:pt x="9556" y="48"/>
                  </a:cubicBezTo>
                  <a:cubicBezTo>
                    <a:pt x="9556" y="75"/>
                    <a:pt x="9534" y="96"/>
                    <a:pt x="9508" y="96"/>
                  </a:cubicBezTo>
                  <a:lnTo>
                    <a:pt x="9508" y="96"/>
                  </a:lnTo>
                  <a:cubicBezTo>
                    <a:pt x="9481" y="96"/>
                    <a:pt x="9460" y="75"/>
                    <a:pt x="9460" y="48"/>
                  </a:cubicBezTo>
                  <a:cubicBezTo>
                    <a:pt x="9460" y="22"/>
                    <a:pt x="9481" y="0"/>
                    <a:pt x="9508" y="0"/>
                  </a:cubicBezTo>
                  <a:close/>
                  <a:moveTo>
                    <a:pt x="9796" y="0"/>
                  </a:moveTo>
                  <a:lnTo>
                    <a:pt x="9796" y="0"/>
                  </a:lnTo>
                  <a:cubicBezTo>
                    <a:pt x="9822" y="0"/>
                    <a:pt x="9844" y="22"/>
                    <a:pt x="9844" y="48"/>
                  </a:cubicBezTo>
                  <a:cubicBezTo>
                    <a:pt x="9844" y="75"/>
                    <a:pt x="9822" y="96"/>
                    <a:pt x="9796" y="96"/>
                  </a:cubicBezTo>
                  <a:lnTo>
                    <a:pt x="9796" y="96"/>
                  </a:lnTo>
                  <a:cubicBezTo>
                    <a:pt x="9769" y="96"/>
                    <a:pt x="9748" y="75"/>
                    <a:pt x="9748" y="48"/>
                  </a:cubicBezTo>
                  <a:cubicBezTo>
                    <a:pt x="9748" y="22"/>
                    <a:pt x="9769" y="0"/>
                    <a:pt x="9796" y="0"/>
                  </a:cubicBezTo>
                  <a:close/>
                  <a:moveTo>
                    <a:pt x="10084" y="0"/>
                  </a:moveTo>
                  <a:lnTo>
                    <a:pt x="10084" y="0"/>
                  </a:lnTo>
                  <a:cubicBezTo>
                    <a:pt x="10110" y="0"/>
                    <a:pt x="10132" y="22"/>
                    <a:pt x="10132" y="48"/>
                  </a:cubicBezTo>
                  <a:cubicBezTo>
                    <a:pt x="10132" y="75"/>
                    <a:pt x="10110" y="96"/>
                    <a:pt x="10084" y="96"/>
                  </a:cubicBezTo>
                  <a:lnTo>
                    <a:pt x="10084" y="96"/>
                  </a:lnTo>
                  <a:cubicBezTo>
                    <a:pt x="10057" y="96"/>
                    <a:pt x="10036" y="75"/>
                    <a:pt x="10036" y="48"/>
                  </a:cubicBezTo>
                  <a:cubicBezTo>
                    <a:pt x="10036" y="22"/>
                    <a:pt x="10057" y="0"/>
                    <a:pt x="10084" y="0"/>
                  </a:cubicBezTo>
                  <a:close/>
                  <a:moveTo>
                    <a:pt x="10372" y="0"/>
                  </a:moveTo>
                  <a:lnTo>
                    <a:pt x="10372" y="0"/>
                  </a:lnTo>
                  <a:cubicBezTo>
                    <a:pt x="10399" y="0"/>
                    <a:pt x="10420" y="22"/>
                    <a:pt x="10420" y="48"/>
                  </a:cubicBezTo>
                  <a:cubicBezTo>
                    <a:pt x="10420" y="75"/>
                    <a:pt x="10399" y="96"/>
                    <a:pt x="10372" y="96"/>
                  </a:cubicBezTo>
                  <a:lnTo>
                    <a:pt x="10372" y="96"/>
                  </a:lnTo>
                  <a:cubicBezTo>
                    <a:pt x="10345" y="96"/>
                    <a:pt x="10324" y="75"/>
                    <a:pt x="10324" y="48"/>
                  </a:cubicBezTo>
                  <a:cubicBezTo>
                    <a:pt x="10324" y="22"/>
                    <a:pt x="10345" y="0"/>
                    <a:pt x="10372" y="0"/>
                  </a:cubicBezTo>
                  <a:close/>
                  <a:moveTo>
                    <a:pt x="10660" y="0"/>
                  </a:moveTo>
                  <a:lnTo>
                    <a:pt x="10660" y="0"/>
                  </a:lnTo>
                  <a:cubicBezTo>
                    <a:pt x="10687" y="0"/>
                    <a:pt x="10708" y="22"/>
                    <a:pt x="10708" y="48"/>
                  </a:cubicBezTo>
                  <a:cubicBezTo>
                    <a:pt x="10708" y="75"/>
                    <a:pt x="10687" y="96"/>
                    <a:pt x="10660" y="96"/>
                  </a:cubicBezTo>
                  <a:lnTo>
                    <a:pt x="10660" y="96"/>
                  </a:lnTo>
                  <a:cubicBezTo>
                    <a:pt x="10634" y="96"/>
                    <a:pt x="10612" y="75"/>
                    <a:pt x="10612" y="48"/>
                  </a:cubicBezTo>
                  <a:cubicBezTo>
                    <a:pt x="10612" y="22"/>
                    <a:pt x="10634" y="0"/>
                    <a:pt x="10660" y="0"/>
                  </a:cubicBezTo>
                  <a:close/>
                  <a:moveTo>
                    <a:pt x="10948" y="0"/>
                  </a:moveTo>
                  <a:lnTo>
                    <a:pt x="10948" y="0"/>
                  </a:lnTo>
                  <a:cubicBezTo>
                    <a:pt x="10975" y="0"/>
                    <a:pt x="10996" y="22"/>
                    <a:pt x="10996" y="48"/>
                  </a:cubicBezTo>
                  <a:cubicBezTo>
                    <a:pt x="10996" y="75"/>
                    <a:pt x="10975" y="96"/>
                    <a:pt x="10948" y="96"/>
                  </a:cubicBezTo>
                  <a:lnTo>
                    <a:pt x="10948" y="96"/>
                  </a:lnTo>
                  <a:cubicBezTo>
                    <a:pt x="10922" y="96"/>
                    <a:pt x="10900" y="75"/>
                    <a:pt x="10900" y="48"/>
                  </a:cubicBezTo>
                  <a:cubicBezTo>
                    <a:pt x="10900" y="22"/>
                    <a:pt x="10922" y="0"/>
                    <a:pt x="10948" y="0"/>
                  </a:cubicBezTo>
                  <a:close/>
                  <a:moveTo>
                    <a:pt x="11236" y="0"/>
                  </a:moveTo>
                  <a:lnTo>
                    <a:pt x="11236" y="0"/>
                  </a:lnTo>
                  <a:cubicBezTo>
                    <a:pt x="11263" y="0"/>
                    <a:pt x="11284" y="22"/>
                    <a:pt x="11284" y="48"/>
                  </a:cubicBezTo>
                  <a:cubicBezTo>
                    <a:pt x="11284" y="75"/>
                    <a:pt x="11263" y="96"/>
                    <a:pt x="11236" y="96"/>
                  </a:cubicBezTo>
                  <a:lnTo>
                    <a:pt x="11236" y="96"/>
                  </a:lnTo>
                  <a:cubicBezTo>
                    <a:pt x="11210" y="96"/>
                    <a:pt x="11188" y="75"/>
                    <a:pt x="11188" y="48"/>
                  </a:cubicBezTo>
                  <a:cubicBezTo>
                    <a:pt x="11188" y="22"/>
                    <a:pt x="11210" y="0"/>
                    <a:pt x="11236" y="0"/>
                  </a:cubicBezTo>
                  <a:close/>
                  <a:moveTo>
                    <a:pt x="11524" y="0"/>
                  </a:moveTo>
                  <a:lnTo>
                    <a:pt x="11524" y="0"/>
                  </a:lnTo>
                  <a:cubicBezTo>
                    <a:pt x="11551" y="0"/>
                    <a:pt x="11572" y="22"/>
                    <a:pt x="11572" y="48"/>
                  </a:cubicBezTo>
                  <a:cubicBezTo>
                    <a:pt x="11572" y="75"/>
                    <a:pt x="11551" y="96"/>
                    <a:pt x="11524" y="96"/>
                  </a:cubicBezTo>
                  <a:lnTo>
                    <a:pt x="11524" y="96"/>
                  </a:lnTo>
                  <a:cubicBezTo>
                    <a:pt x="11498" y="96"/>
                    <a:pt x="11476" y="75"/>
                    <a:pt x="11476" y="48"/>
                  </a:cubicBezTo>
                  <a:cubicBezTo>
                    <a:pt x="11476" y="22"/>
                    <a:pt x="11498" y="0"/>
                    <a:pt x="11524" y="0"/>
                  </a:cubicBezTo>
                  <a:close/>
                  <a:moveTo>
                    <a:pt x="11812" y="0"/>
                  </a:moveTo>
                  <a:lnTo>
                    <a:pt x="11812" y="0"/>
                  </a:lnTo>
                  <a:cubicBezTo>
                    <a:pt x="11839" y="0"/>
                    <a:pt x="11860" y="22"/>
                    <a:pt x="11860" y="48"/>
                  </a:cubicBezTo>
                  <a:cubicBezTo>
                    <a:pt x="11860" y="75"/>
                    <a:pt x="11839" y="96"/>
                    <a:pt x="11812" y="96"/>
                  </a:cubicBezTo>
                  <a:lnTo>
                    <a:pt x="11812" y="96"/>
                  </a:lnTo>
                  <a:cubicBezTo>
                    <a:pt x="11786" y="96"/>
                    <a:pt x="11764" y="75"/>
                    <a:pt x="11764" y="48"/>
                  </a:cubicBezTo>
                  <a:cubicBezTo>
                    <a:pt x="11764" y="22"/>
                    <a:pt x="11786" y="0"/>
                    <a:pt x="11812" y="0"/>
                  </a:cubicBezTo>
                  <a:close/>
                  <a:moveTo>
                    <a:pt x="12101" y="0"/>
                  </a:moveTo>
                  <a:lnTo>
                    <a:pt x="12101" y="0"/>
                  </a:lnTo>
                  <a:cubicBezTo>
                    <a:pt x="12127" y="0"/>
                    <a:pt x="12149" y="22"/>
                    <a:pt x="12149" y="48"/>
                  </a:cubicBezTo>
                  <a:cubicBezTo>
                    <a:pt x="12149" y="75"/>
                    <a:pt x="12127" y="96"/>
                    <a:pt x="12101" y="96"/>
                  </a:cubicBezTo>
                  <a:lnTo>
                    <a:pt x="12101" y="96"/>
                  </a:lnTo>
                  <a:cubicBezTo>
                    <a:pt x="12074" y="96"/>
                    <a:pt x="12053" y="75"/>
                    <a:pt x="12053" y="48"/>
                  </a:cubicBezTo>
                  <a:cubicBezTo>
                    <a:pt x="12053" y="22"/>
                    <a:pt x="12074" y="0"/>
                    <a:pt x="12101" y="0"/>
                  </a:cubicBezTo>
                  <a:close/>
                  <a:moveTo>
                    <a:pt x="12389" y="0"/>
                  </a:moveTo>
                  <a:lnTo>
                    <a:pt x="12389" y="0"/>
                  </a:lnTo>
                  <a:cubicBezTo>
                    <a:pt x="12415" y="0"/>
                    <a:pt x="12437" y="22"/>
                    <a:pt x="12437" y="48"/>
                  </a:cubicBezTo>
                  <a:cubicBezTo>
                    <a:pt x="12437" y="75"/>
                    <a:pt x="12415" y="96"/>
                    <a:pt x="12389" y="96"/>
                  </a:cubicBezTo>
                  <a:lnTo>
                    <a:pt x="12389" y="96"/>
                  </a:lnTo>
                  <a:cubicBezTo>
                    <a:pt x="12362" y="96"/>
                    <a:pt x="12341" y="75"/>
                    <a:pt x="12341" y="48"/>
                  </a:cubicBezTo>
                  <a:cubicBezTo>
                    <a:pt x="12341" y="22"/>
                    <a:pt x="12362" y="0"/>
                    <a:pt x="12389" y="0"/>
                  </a:cubicBezTo>
                  <a:close/>
                  <a:moveTo>
                    <a:pt x="12677" y="0"/>
                  </a:moveTo>
                  <a:lnTo>
                    <a:pt x="12677" y="0"/>
                  </a:lnTo>
                  <a:cubicBezTo>
                    <a:pt x="12703" y="0"/>
                    <a:pt x="12725" y="22"/>
                    <a:pt x="12725" y="48"/>
                  </a:cubicBezTo>
                  <a:cubicBezTo>
                    <a:pt x="12725" y="75"/>
                    <a:pt x="12703" y="96"/>
                    <a:pt x="12677" y="96"/>
                  </a:cubicBezTo>
                  <a:lnTo>
                    <a:pt x="12677" y="96"/>
                  </a:lnTo>
                  <a:cubicBezTo>
                    <a:pt x="12650" y="96"/>
                    <a:pt x="12629" y="75"/>
                    <a:pt x="12629" y="48"/>
                  </a:cubicBezTo>
                  <a:cubicBezTo>
                    <a:pt x="12629" y="22"/>
                    <a:pt x="12650" y="0"/>
                    <a:pt x="12677" y="0"/>
                  </a:cubicBezTo>
                  <a:close/>
                  <a:moveTo>
                    <a:pt x="12965" y="0"/>
                  </a:moveTo>
                  <a:lnTo>
                    <a:pt x="12965" y="0"/>
                  </a:lnTo>
                  <a:cubicBezTo>
                    <a:pt x="12991" y="0"/>
                    <a:pt x="13013" y="22"/>
                    <a:pt x="13013" y="48"/>
                  </a:cubicBezTo>
                  <a:cubicBezTo>
                    <a:pt x="13013" y="75"/>
                    <a:pt x="12991" y="96"/>
                    <a:pt x="12965" y="96"/>
                  </a:cubicBezTo>
                  <a:lnTo>
                    <a:pt x="12965" y="96"/>
                  </a:lnTo>
                  <a:cubicBezTo>
                    <a:pt x="12938" y="96"/>
                    <a:pt x="12917" y="75"/>
                    <a:pt x="12917" y="48"/>
                  </a:cubicBezTo>
                  <a:cubicBezTo>
                    <a:pt x="12917" y="22"/>
                    <a:pt x="12938" y="0"/>
                    <a:pt x="12965" y="0"/>
                  </a:cubicBezTo>
                  <a:close/>
                  <a:moveTo>
                    <a:pt x="13253" y="0"/>
                  </a:moveTo>
                  <a:lnTo>
                    <a:pt x="13253" y="0"/>
                  </a:lnTo>
                  <a:cubicBezTo>
                    <a:pt x="13279" y="0"/>
                    <a:pt x="13301" y="22"/>
                    <a:pt x="13301" y="48"/>
                  </a:cubicBezTo>
                  <a:cubicBezTo>
                    <a:pt x="13301" y="75"/>
                    <a:pt x="13279" y="96"/>
                    <a:pt x="13253" y="96"/>
                  </a:cubicBezTo>
                  <a:lnTo>
                    <a:pt x="13253" y="96"/>
                  </a:lnTo>
                  <a:cubicBezTo>
                    <a:pt x="13226" y="96"/>
                    <a:pt x="13205" y="75"/>
                    <a:pt x="13205" y="48"/>
                  </a:cubicBezTo>
                  <a:cubicBezTo>
                    <a:pt x="13205" y="22"/>
                    <a:pt x="13226" y="0"/>
                    <a:pt x="13253" y="0"/>
                  </a:cubicBezTo>
                  <a:close/>
                  <a:moveTo>
                    <a:pt x="13541" y="0"/>
                  </a:moveTo>
                  <a:lnTo>
                    <a:pt x="13541" y="0"/>
                  </a:lnTo>
                  <a:cubicBezTo>
                    <a:pt x="13568" y="0"/>
                    <a:pt x="13589" y="22"/>
                    <a:pt x="13589" y="48"/>
                  </a:cubicBezTo>
                  <a:cubicBezTo>
                    <a:pt x="13589" y="75"/>
                    <a:pt x="13568" y="96"/>
                    <a:pt x="13541" y="96"/>
                  </a:cubicBezTo>
                  <a:lnTo>
                    <a:pt x="13541" y="96"/>
                  </a:lnTo>
                  <a:cubicBezTo>
                    <a:pt x="13514" y="96"/>
                    <a:pt x="13493" y="75"/>
                    <a:pt x="13493" y="48"/>
                  </a:cubicBezTo>
                  <a:cubicBezTo>
                    <a:pt x="13493" y="22"/>
                    <a:pt x="13514" y="0"/>
                    <a:pt x="13541" y="0"/>
                  </a:cubicBezTo>
                  <a:close/>
                  <a:moveTo>
                    <a:pt x="13829" y="0"/>
                  </a:moveTo>
                  <a:lnTo>
                    <a:pt x="13829" y="0"/>
                  </a:lnTo>
                  <a:cubicBezTo>
                    <a:pt x="13856" y="0"/>
                    <a:pt x="13877" y="22"/>
                    <a:pt x="13877" y="48"/>
                  </a:cubicBezTo>
                  <a:cubicBezTo>
                    <a:pt x="13877" y="75"/>
                    <a:pt x="13856" y="96"/>
                    <a:pt x="13829" y="96"/>
                  </a:cubicBezTo>
                  <a:lnTo>
                    <a:pt x="13829" y="96"/>
                  </a:lnTo>
                  <a:cubicBezTo>
                    <a:pt x="13803" y="96"/>
                    <a:pt x="13781" y="75"/>
                    <a:pt x="13781" y="48"/>
                  </a:cubicBezTo>
                  <a:cubicBezTo>
                    <a:pt x="13781" y="22"/>
                    <a:pt x="13803" y="0"/>
                    <a:pt x="13829" y="0"/>
                  </a:cubicBezTo>
                  <a:close/>
                  <a:moveTo>
                    <a:pt x="14117" y="0"/>
                  </a:moveTo>
                  <a:lnTo>
                    <a:pt x="14117" y="0"/>
                  </a:lnTo>
                  <a:cubicBezTo>
                    <a:pt x="14144" y="0"/>
                    <a:pt x="14165" y="22"/>
                    <a:pt x="14165" y="48"/>
                  </a:cubicBezTo>
                  <a:cubicBezTo>
                    <a:pt x="14165" y="75"/>
                    <a:pt x="14144" y="96"/>
                    <a:pt x="14117" y="96"/>
                  </a:cubicBezTo>
                  <a:lnTo>
                    <a:pt x="14117" y="96"/>
                  </a:lnTo>
                  <a:cubicBezTo>
                    <a:pt x="14091" y="96"/>
                    <a:pt x="14069" y="75"/>
                    <a:pt x="14069" y="48"/>
                  </a:cubicBezTo>
                  <a:cubicBezTo>
                    <a:pt x="14069" y="22"/>
                    <a:pt x="14091" y="0"/>
                    <a:pt x="14117" y="0"/>
                  </a:cubicBezTo>
                  <a:close/>
                  <a:moveTo>
                    <a:pt x="14405" y="0"/>
                  </a:moveTo>
                  <a:lnTo>
                    <a:pt x="14405" y="0"/>
                  </a:lnTo>
                  <a:lnTo>
                    <a:pt x="14405" y="96"/>
                  </a:lnTo>
                  <a:lnTo>
                    <a:pt x="14405" y="96"/>
                  </a:lnTo>
                  <a:cubicBezTo>
                    <a:pt x="14379" y="96"/>
                    <a:pt x="14357" y="75"/>
                    <a:pt x="14357" y="48"/>
                  </a:cubicBezTo>
                  <a:cubicBezTo>
                    <a:pt x="14357" y="22"/>
                    <a:pt x="14379" y="0"/>
                    <a:pt x="14405" y="0"/>
                  </a:cubicBez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Rectangle 255"/>
            <p:cNvSpPr>
              <a:spLocks noChangeArrowheads="1"/>
            </p:cNvSpPr>
            <p:nvPr/>
          </p:nvSpPr>
          <p:spPr bwMode="auto">
            <a:xfrm>
              <a:off x="3438" y="2638"/>
              <a:ext cx="120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4" name="Rectangle 256"/>
            <p:cNvSpPr>
              <a:spLocks noChangeArrowheads="1"/>
            </p:cNvSpPr>
            <p:nvPr/>
          </p:nvSpPr>
          <p:spPr bwMode="auto">
            <a:xfrm>
              <a:off x="3933" y="2638"/>
              <a:ext cx="18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5" name="Rectangle 257"/>
            <p:cNvSpPr>
              <a:spLocks noChangeArrowheads="1"/>
            </p:cNvSpPr>
            <p:nvPr/>
          </p:nvSpPr>
          <p:spPr bwMode="auto">
            <a:xfrm>
              <a:off x="4428" y="2638"/>
              <a:ext cx="253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6" name="Rectangle 258"/>
            <p:cNvSpPr>
              <a:spLocks noChangeArrowheads="1"/>
            </p:cNvSpPr>
            <p:nvPr/>
          </p:nvSpPr>
          <p:spPr bwMode="auto">
            <a:xfrm>
              <a:off x="4955" y="2638"/>
              <a:ext cx="253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7" name="Rectangle 259"/>
            <p:cNvSpPr>
              <a:spLocks noChangeArrowheads="1"/>
            </p:cNvSpPr>
            <p:nvPr/>
          </p:nvSpPr>
          <p:spPr bwMode="auto">
            <a:xfrm>
              <a:off x="5483" y="2638"/>
              <a:ext cx="253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8" name="Freeform 260"/>
            <p:cNvSpPr>
              <a:spLocks noEditPoints="1"/>
            </p:cNvSpPr>
            <p:nvPr/>
          </p:nvSpPr>
          <p:spPr bwMode="auto">
            <a:xfrm>
              <a:off x="3464" y="2579"/>
              <a:ext cx="2124" cy="39"/>
            </a:xfrm>
            <a:custGeom>
              <a:avLst/>
              <a:gdLst>
                <a:gd name="T0" fmla="*/ 0 w 2124"/>
                <a:gd name="T1" fmla="*/ 0 h 39"/>
                <a:gd name="T2" fmla="*/ 2124 w 2124"/>
                <a:gd name="T3" fmla="*/ 0 h 39"/>
                <a:gd name="T4" fmla="*/ 7 w 2124"/>
                <a:gd name="T5" fmla="*/ 0 h 39"/>
                <a:gd name="T6" fmla="*/ 7 w 2124"/>
                <a:gd name="T7" fmla="*/ 39 h 39"/>
                <a:gd name="T8" fmla="*/ 535 w 2124"/>
                <a:gd name="T9" fmla="*/ 0 h 39"/>
                <a:gd name="T10" fmla="*/ 535 w 2124"/>
                <a:gd name="T11" fmla="*/ 39 h 39"/>
                <a:gd name="T12" fmla="*/ 1062 w 2124"/>
                <a:gd name="T13" fmla="*/ 0 h 39"/>
                <a:gd name="T14" fmla="*/ 1062 w 2124"/>
                <a:gd name="T15" fmla="*/ 39 h 39"/>
                <a:gd name="T16" fmla="*/ 1590 w 2124"/>
                <a:gd name="T17" fmla="*/ 0 h 39"/>
                <a:gd name="T18" fmla="*/ 1590 w 2124"/>
                <a:gd name="T19" fmla="*/ 39 h 39"/>
                <a:gd name="T20" fmla="*/ 2117 w 2124"/>
                <a:gd name="T21" fmla="*/ 0 h 39"/>
                <a:gd name="T22" fmla="*/ 2117 w 2124"/>
                <a:gd name="T2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24" h="39">
                  <a:moveTo>
                    <a:pt x="0" y="0"/>
                  </a:moveTo>
                  <a:lnTo>
                    <a:pt x="2124" y="0"/>
                  </a:lnTo>
                  <a:moveTo>
                    <a:pt x="7" y="0"/>
                  </a:moveTo>
                  <a:lnTo>
                    <a:pt x="7" y="39"/>
                  </a:lnTo>
                  <a:moveTo>
                    <a:pt x="535" y="0"/>
                  </a:moveTo>
                  <a:lnTo>
                    <a:pt x="535" y="39"/>
                  </a:lnTo>
                  <a:moveTo>
                    <a:pt x="1062" y="0"/>
                  </a:moveTo>
                  <a:lnTo>
                    <a:pt x="1062" y="39"/>
                  </a:lnTo>
                  <a:moveTo>
                    <a:pt x="1590" y="0"/>
                  </a:moveTo>
                  <a:lnTo>
                    <a:pt x="1590" y="39"/>
                  </a:lnTo>
                  <a:moveTo>
                    <a:pt x="2117" y="0"/>
                  </a:moveTo>
                  <a:lnTo>
                    <a:pt x="2117" y="39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Rectangle 261"/>
            <p:cNvSpPr>
              <a:spLocks noChangeArrowheads="1"/>
            </p:cNvSpPr>
            <p:nvPr/>
          </p:nvSpPr>
          <p:spPr bwMode="auto">
            <a:xfrm>
              <a:off x="3351" y="2511"/>
              <a:ext cx="120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" name="Rectangle 262"/>
            <p:cNvSpPr>
              <a:spLocks noChangeArrowheads="1"/>
            </p:cNvSpPr>
            <p:nvPr/>
          </p:nvSpPr>
          <p:spPr bwMode="auto">
            <a:xfrm>
              <a:off x="3286" y="1872"/>
              <a:ext cx="18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1" name="Rectangle 263"/>
            <p:cNvSpPr>
              <a:spLocks noChangeArrowheads="1"/>
            </p:cNvSpPr>
            <p:nvPr/>
          </p:nvSpPr>
          <p:spPr bwMode="auto">
            <a:xfrm>
              <a:off x="3220" y="1233"/>
              <a:ext cx="253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" name="Freeform 264"/>
            <p:cNvSpPr>
              <a:spLocks noEditPoints="1"/>
            </p:cNvSpPr>
            <p:nvPr/>
          </p:nvSpPr>
          <p:spPr bwMode="auto">
            <a:xfrm>
              <a:off x="3431" y="1164"/>
              <a:ext cx="40" cy="1422"/>
            </a:xfrm>
            <a:custGeom>
              <a:avLst/>
              <a:gdLst>
                <a:gd name="T0" fmla="*/ 40 w 40"/>
                <a:gd name="T1" fmla="*/ 1422 h 1422"/>
                <a:gd name="T2" fmla="*/ 40 w 40"/>
                <a:gd name="T3" fmla="*/ 0 h 1422"/>
                <a:gd name="T4" fmla="*/ 40 w 40"/>
                <a:gd name="T5" fmla="*/ 1415 h 1422"/>
                <a:gd name="T6" fmla="*/ 0 w 40"/>
                <a:gd name="T7" fmla="*/ 1415 h 1422"/>
                <a:gd name="T8" fmla="*/ 40 w 40"/>
                <a:gd name="T9" fmla="*/ 775 h 1422"/>
                <a:gd name="T10" fmla="*/ 0 w 40"/>
                <a:gd name="T11" fmla="*/ 775 h 1422"/>
                <a:gd name="T12" fmla="*/ 40 w 40"/>
                <a:gd name="T13" fmla="*/ 136 h 1422"/>
                <a:gd name="T14" fmla="*/ 0 w 40"/>
                <a:gd name="T15" fmla="*/ 136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422">
                  <a:moveTo>
                    <a:pt x="40" y="1422"/>
                  </a:moveTo>
                  <a:lnTo>
                    <a:pt x="40" y="0"/>
                  </a:lnTo>
                  <a:moveTo>
                    <a:pt x="40" y="1415"/>
                  </a:moveTo>
                  <a:lnTo>
                    <a:pt x="0" y="1415"/>
                  </a:lnTo>
                  <a:moveTo>
                    <a:pt x="40" y="775"/>
                  </a:moveTo>
                  <a:lnTo>
                    <a:pt x="0" y="775"/>
                  </a:lnTo>
                  <a:moveTo>
                    <a:pt x="40" y="136"/>
                  </a:moveTo>
                  <a:lnTo>
                    <a:pt x="0" y="13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265"/>
            <p:cNvSpPr>
              <a:spLocks/>
            </p:cNvSpPr>
            <p:nvPr/>
          </p:nvSpPr>
          <p:spPr bwMode="auto">
            <a:xfrm>
              <a:off x="3471" y="1300"/>
              <a:ext cx="945" cy="812"/>
            </a:xfrm>
            <a:custGeom>
              <a:avLst/>
              <a:gdLst>
                <a:gd name="T0" fmla="*/ 0 w 945"/>
                <a:gd name="T1" fmla="*/ 0 h 812"/>
                <a:gd name="T2" fmla="*/ 0 w 945"/>
                <a:gd name="T3" fmla="*/ 0 h 812"/>
                <a:gd name="T4" fmla="*/ 0 w 945"/>
                <a:gd name="T5" fmla="*/ 0 h 812"/>
                <a:gd name="T6" fmla="*/ 0 w 945"/>
                <a:gd name="T7" fmla="*/ 0 h 812"/>
                <a:gd name="T8" fmla="*/ 9 w 945"/>
                <a:gd name="T9" fmla="*/ 0 h 812"/>
                <a:gd name="T10" fmla="*/ 9 w 945"/>
                <a:gd name="T11" fmla="*/ 0 h 812"/>
                <a:gd name="T12" fmla="*/ 9 w 945"/>
                <a:gd name="T13" fmla="*/ 0 h 812"/>
                <a:gd name="T14" fmla="*/ 61 w 945"/>
                <a:gd name="T15" fmla="*/ 0 h 812"/>
                <a:gd name="T16" fmla="*/ 61 w 945"/>
                <a:gd name="T17" fmla="*/ 58 h 812"/>
                <a:gd name="T18" fmla="*/ 61 w 945"/>
                <a:gd name="T19" fmla="*/ 58 h 812"/>
                <a:gd name="T20" fmla="*/ 74 w 945"/>
                <a:gd name="T21" fmla="*/ 58 h 812"/>
                <a:gd name="T22" fmla="*/ 74 w 945"/>
                <a:gd name="T23" fmla="*/ 58 h 812"/>
                <a:gd name="T24" fmla="*/ 74 w 945"/>
                <a:gd name="T25" fmla="*/ 58 h 812"/>
                <a:gd name="T26" fmla="*/ 130 w 945"/>
                <a:gd name="T27" fmla="*/ 58 h 812"/>
                <a:gd name="T28" fmla="*/ 130 w 945"/>
                <a:gd name="T29" fmla="*/ 58 h 812"/>
                <a:gd name="T30" fmla="*/ 133 w 945"/>
                <a:gd name="T31" fmla="*/ 58 h 812"/>
                <a:gd name="T32" fmla="*/ 135 w 945"/>
                <a:gd name="T33" fmla="*/ 58 h 812"/>
                <a:gd name="T34" fmla="*/ 135 w 945"/>
                <a:gd name="T35" fmla="*/ 58 h 812"/>
                <a:gd name="T36" fmla="*/ 136 w 945"/>
                <a:gd name="T37" fmla="*/ 58 h 812"/>
                <a:gd name="T38" fmla="*/ 137 w 945"/>
                <a:gd name="T39" fmla="*/ 58 h 812"/>
                <a:gd name="T40" fmla="*/ 137 w 945"/>
                <a:gd name="T41" fmla="*/ 134 h 812"/>
                <a:gd name="T42" fmla="*/ 137 w 945"/>
                <a:gd name="T43" fmla="*/ 134 h 812"/>
                <a:gd name="T44" fmla="*/ 212 w 945"/>
                <a:gd name="T45" fmla="*/ 134 h 812"/>
                <a:gd name="T46" fmla="*/ 212 w 945"/>
                <a:gd name="T47" fmla="*/ 210 h 812"/>
                <a:gd name="T48" fmla="*/ 215 w 945"/>
                <a:gd name="T49" fmla="*/ 210 h 812"/>
                <a:gd name="T50" fmla="*/ 247 w 945"/>
                <a:gd name="T51" fmla="*/ 210 h 812"/>
                <a:gd name="T52" fmla="*/ 247 w 945"/>
                <a:gd name="T53" fmla="*/ 210 h 812"/>
                <a:gd name="T54" fmla="*/ 247 w 945"/>
                <a:gd name="T55" fmla="*/ 210 h 812"/>
                <a:gd name="T56" fmla="*/ 267 w 945"/>
                <a:gd name="T57" fmla="*/ 210 h 812"/>
                <a:gd name="T58" fmla="*/ 267 w 945"/>
                <a:gd name="T59" fmla="*/ 210 h 812"/>
                <a:gd name="T60" fmla="*/ 267 w 945"/>
                <a:gd name="T61" fmla="*/ 210 h 812"/>
                <a:gd name="T62" fmla="*/ 354 w 945"/>
                <a:gd name="T63" fmla="*/ 210 h 812"/>
                <a:gd name="T64" fmla="*/ 354 w 945"/>
                <a:gd name="T65" fmla="*/ 210 h 812"/>
                <a:gd name="T66" fmla="*/ 354 w 945"/>
                <a:gd name="T67" fmla="*/ 210 h 812"/>
                <a:gd name="T68" fmla="*/ 388 w 945"/>
                <a:gd name="T69" fmla="*/ 210 h 812"/>
                <a:gd name="T70" fmla="*/ 388 w 945"/>
                <a:gd name="T71" fmla="*/ 210 h 812"/>
                <a:gd name="T72" fmla="*/ 388 w 945"/>
                <a:gd name="T73" fmla="*/ 210 h 812"/>
                <a:gd name="T74" fmla="*/ 409 w 945"/>
                <a:gd name="T75" fmla="*/ 210 h 812"/>
                <a:gd name="T76" fmla="*/ 409 w 945"/>
                <a:gd name="T77" fmla="*/ 210 h 812"/>
                <a:gd name="T78" fmla="*/ 409 w 945"/>
                <a:gd name="T79" fmla="*/ 210 h 812"/>
                <a:gd name="T80" fmla="*/ 450 w 945"/>
                <a:gd name="T81" fmla="*/ 210 h 812"/>
                <a:gd name="T82" fmla="*/ 450 w 945"/>
                <a:gd name="T83" fmla="*/ 344 h 812"/>
                <a:gd name="T84" fmla="*/ 454 w 945"/>
                <a:gd name="T85" fmla="*/ 344 h 812"/>
                <a:gd name="T86" fmla="*/ 522 w 945"/>
                <a:gd name="T87" fmla="*/ 344 h 812"/>
                <a:gd name="T88" fmla="*/ 522 w 945"/>
                <a:gd name="T89" fmla="*/ 344 h 812"/>
                <a:gd name="T90" fmla="*/ 522 w 945"/>
                <a:gd name="T91" fmla="*/ 344 h 812"/>
                <a:gd name="T92" fmla="*/ 538 w 945"/>
                <a:gd name="T93" fmla="*/ 344 h 812"/>
                <a:gd name="T94" fmla="*/ 538 w 945"/>
                <a:gd name="T95" fmla="*/ 344 h 812"/>
                <a:gd name="T96" fmla="*/ 538 w 945"/>
                <a:gd name="T97" fmla="*/ 344 h 812"/>
                <a:gd name="T98" fmla="*/ 584 w 945"/>
                <a:gd name="T99" fmla="*/ 344 h 812"/>
                <a:gd name="T100" fmla="*/ 584 w 945"/>
                <a:gd name="T101" fmla="*/ 344 h 812"/>
                <a:gd name="T102" fmla="*/ 589 w 945"/>
                <a:gd name="T103" fmla="*/ 344 h 812"/>
                <a:gd name="T104" fmla="*/ 643 w 945"/>
                <a:gd name="T105" fmla="*/ 344 h 812"/>
                <a:gd name="T106" fmla="*/ 643 w 945"/>
                <a:gd name="T107" fmla="*/ 812 h 812"/>
                <a:gd name="T108" fmla="*/ 643 w 945"/>
                <a:gd name="T109" fmla="*/ 812 h 812"/>
                <a:gd name="T110" fmla="*/ 945 w 945"/>
                <a:gd name="T111" fmla="*/ 812 h 812"/>
                <a:gd name="T112" fmla="*/ 945 w 945"/>
                <a:gd name="T113" fmla="*/ 812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5" h="81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61" y="0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130" y="58"/>
                  </a:lnTo>
                  <a:lnTo>
                    <a:pt x="130" y="58"/>
                  </a:lnTo>
                  <a:lnTo>
                    <a:pt x="133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6" y="58"/>
                  </a:lnTo>
                  <a:lnTo>
                    <a:pt x="137" y="58"/>
                  </a:lnTo>
                  <a:lnTo>
                    <a:pt x="137" y="134"/>
                  </a:lnTo>
                  <a:lnTo>
                    <a:pt x="137" y="134"/>
                  </a:lnTo>
                  <a:lnTo>
                    <a:pt x="212" y="134"/>
                  </a:lnTo>
                  <a:lnTo>
                    <a:pt x="212" y="210"/>
                  </a:lnTo>
                  <a:lnTo>
                    <a:pt x="215" y="210"/>
                  </a:lnTo>
                  <a:lnTo>
                    <a:pt x="247" y="210"/>
                  </a:lnTo>
                  <a:lnTo>
                    <a:pt x="247" y="210"/>
                  </a:lnTo>
                  <a:lnTo>
                    <a:pt x="247" y="210"/>
                  </a:lnTo>
                  <a:lnTo>
                    <a:pt x="267" y="210"/>
                  </a:lnTo>
                  <a:lnTo>
                    <a:pt x="267" y="210"/>
                  </a:lnTo>
                  <a:lnTo>
                    <a:pt x="267" y="210"/>
                  </a:lnTo>
                  <a:lnTo>
                    <a:pt x="354" y="210"/>
                  </a:lnTo>
                  <a:lnTo>
                    <a:pt x="354" y="210"/>
                  </a:lnTo>
                  <a:lnTo>
                    <a:pt x="354" y="210"/>
                  </a:lnTo>
                  <a:lnTo>
                    <a:pt x="388" y="210"/>
                  </a:lnTo>
                  <a:lnTo>
                    <a:pt x="388" y="210"/>
                  </a:lnTo>
                  <a:lnTo>
                    <a:pt x="388" y="210"/>
                  </a:lnTo>
                  <a:lnTo>
                    <a:pt x="409" y="210"/>
                  </a:lnTo>
                  <a:lnTo>
                    <a:pt x="409" y="210"/>
                  </a:lnTo>
                  <a:lnTo>
                    <a:pt x="409" y="210"/>
                  </a:lnTo>
                  <a:lnTo>
                    <a:pt x="450" y="210"/>
                  </a:lnTo>
                  <a:lnTo>
                    <a:pt x="450" y="344"/>
                  </a:lnTo>
                  <a:lnTo>
                    <a:pt x="454" y="344"/>
                  </a:lnTo>
                  <a:lnTo>
                    <a:pt x="522" y="344"/>
                  </a:lnTo>
                  <a:lnTo>
                    <a:pt x="522" y="344"/>
                  </a:lnTo>
                  <a:lnTo>
                    <a:pt x="522" y="344"/>
                  </a:lnTo>
                  <a:lnTo>
                    <a:pt x="538" y="344"/>
                  </a:lnTo>
                  <a:lnTo>
                    <a:pt x="538" y="344"/>
                  </a:lnTo>
                  <a:lnTo>
                    <a:pt x="538" y="344"/>
                  </a:lnTo>
                  <a:lnTo>
                    <a:pt x="584" y="344"/>
                  </a:lnTo>
                  <a:lnTo>
                    <a:pt x="584" y="344"/>
                  </a:lnTo>
                  <a:lnTo>
                    <a:pt x="589" y="344"/>
                  </a:lnTo>
                  <a:lnTo>
                    <a:pt x="643" y="344"/>
                  </a:lnTo>
                  <a:lnTo>
                    <a:pt x="643" y="812"/>
                  </a:lnTo>
                  <a:lnTo>
                    <a:pt x="643" y="812"/>
                  </a:lnTo>
                  <a:lnTo>
                    <a:pt x="945" y="812"/>
                  </a:lnTo>
                  <a:lnTo>
                    <a:pt x="945" y="812"/>
                  </a:lnTo>
                </a:path>
              </a:pathLst>
            </a:cu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Line 266"/>
            <p:cNvSpPr>
              <a:spLocks noChangeShapeType="1"/>
            </p:cNvSpPr>
            <p:nvPr/>
          </p:nvSpPr>
          <p:spPr bwMode="auto">
            <a:xfrm>
              <a:off x="3480" y="127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Line 267"/>
            <p:cNvSpPr>
              <a:spLocks noChangeShapeType="1"/>
            </p:cNvSpPr>
            <p:nvPr/>
          </p:nvSpPr>
          <p:spPr bwMode="auto">
            <a:xfrm>
              <a:off x="3532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Line 268"/>
            <p:cNvSpPr>
              <a:spLocks noChangeShapeType="1"/>
            </p:cNvSpPr>
            <p:nvPr/>
          </p:nvSpPr>
          <p:spPr bwMode="auto">
            <a:xfrm>
              <a:off x="3545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Line 269"/>
            <p:cNvSpPr>
              <a:spLocks noChangeShapeType="1"/>
            </p:cNvSpPr>
            <p:nvPr/>
          </p:nvSpPr>
          <p:spPr bwMode="auto">
            <a:xfrm>
              <a:off x="3601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Line 270"/>
            <p:cNvSpPr>
              <a:spLocks noChangeShapeType="1"/>
            </p:cNvSpPr>
            <p:nvPr/>
          </p:nvSpPr>
          <p:spPr bwMode="auto">
            <a:xfrm>
              <a:off x="3604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Line 271"/>
            <p:cNvSpPr>
              <a:spLocks noChangeShapeType="1"/>
            </p:cNvSpPr>
            <p:nvPr/>
          </p:nvSpPr>
          <p:spPr bwMode="auto">
            <a:xfrm>
              <a:off x="3606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Line 272"/>
            <p:cNvSpPr>
              <a:spLocks noChangeShapeType="1"/>
            </p:cNvSpPr>
            <p:nvPr/>
          </p:nvSpPr>
          <p:spPr bwMode="auto">
            <a:xfrm>
              <a:off x="3607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Line 273"/>
            <p:cNvSpPr>
              <a:spLocks noChangeShapeType="1"/>
            </p:cNvSpPr>
            <p:nvPr/>
          </p:nvSpPr>
          <p:spPr bwMode="auto">
            <a:xfrm>
              <a:off x="3608" y="140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Line 274"/>
            <p:cNvSpPr>
              <a:spLocks noChangeShapeType="1"/>
            </p:cNvSpPr>
            <p:nvPr/>
          </p:nvSpPr>
          <p:spPr bwMode="auto">
            <a:xfrm>
              <a:off x="3683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Line 275"/>
            <p:cNvSpPr>
              <a:spLocks noChangeShapeType="1"/>
            </p:cNvSpPr>
            <p:nvPr/>
          </p:nvSpPr>
          <p:spPr bwMode="auto">
            <a:xfrm>
              <a:off x="3686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Line 276"/>
            <p:cNvSpPr>
              <a:spLocks noChangeShapeType="1"/>
            </p:cNvSpPr>
            <p:nvPr/>
          </p:nvSpPr>
          <p:spPr bwMode="auto">
            <a:xfrm>
              <a:off x="3718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Line 277"/>
            <p:cNvSpPr>
              <a:spLocks noChangeShapeType="1"/>
            </p:cNvSpPr>
            <p:nvPr/>
          </p:nvSpPr>
          <p:spPr bwMode="auto">
            <a:xfrm>
              <a:off x="3738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Line 278"/>
            <p:cNvSpPr>
              <a:spLocks noChangeShapeType="1"/>
            </p:cNvSpPr>
            <p:nvPr/>
          </p:nvSpPr>
          <p:spPr bwMode="auto">
            <a:xfrm>
              <a:off x="3825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Line 279"/>
            <p:cNvSpPr>
              <a:spLocks noChangeShapeType="1"/>
            </p:cNvSpPr>
            <p:nvPr/>
          </p:nvSpPr>
          <p:spPr bwMode="auto">
            <a:xfrm>
              <a:off x="3859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Line 280"/>
            <p:cNvSpPr>
              <a:spLocks noChangeShapeType="1"/>
            </p:cNvSpPr>
            <p:nvPr/>
          </p:nvSpPr>
          <p:spPr bwMode="auto">
            <a:xfrm>
              <a:off x="3880" y="1482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Line 281"/>
            <p:cNvSpPr>
              <a:spLocks noChangeShapeType="1"/>
            </p:cNvSpPr>
            <p:nvPr/>
          </p:nvSpPr>
          <p:spPr bwMode="auto">
            <a:xfrm>
              <a:off x="3921" y="161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Line 282"/>
            <p:cNvSpPr>
              <a:spLocks noChangeShapeType="1"/>
            </p:cNvSpPr>
            <p:nvPr/>
          </p:nvSpPr>
          <p:spPr bwMode="auto">
            <a:xfrm>
              <a:off x="3925" y="161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Line 283"/>
            <p:cNvSpPr>
              <a:spLocks noChangeShapeType="1"/>
            </p:cNvSpPr>
            <p:nvPr/>
          </p:nvSpPr>
          <p:spPr bwMode="auto">
            <a:xfrm>
              <a:off x="3993" y="161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Line 284"/>
            <p:cNvSpPr>
              <a:spLocks noChangeShapeType="1"/>
            </p:cNvSpPr>
            <p:nvPr/>
          </p:nvSpPr>
          <p:spPr bwMode="auto">
            <a:xfrm>
              <a:off x="4009" y="161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Line 285"/>
            <p:cNvSpPr>
              <a:spLocks noChangeShapeType="1"/>
            </p:cNvSpPr>
            <p:nvPr/>
          </p:nvSpPr>
          <p:spPr bwMode="auto">
            <a:xfrm>
              <a:off x="4055" y="161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Line 286"/>
            <p:cNvSpPr>
              <a:spLocks noChangeShapeType="1"/>
            </p:cNvSpPr>
            <p:nvPr/>
          </p:nvSpPr>
          <p:spPr bwMode="auto">
            <a:xfrm>
              <a:off x="4060" y="1616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Line 287"/>
            <p:cNvSpPr>
              <a:spLocks noChangeShapeType="1"/>
            </p:cNvSpPr>
            <p:nvPr/>
          </p:nvSpPr>
          <p:spPr bwMode="auto">
            <a:xfrm>
              <a:off x="4114" y="2084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Line 288"/>
            <p:cNvSpPr>
              <a:spLocks noChangeShapeType="1"/>
            </p:cNvSpPr>
            <p:nvPr/>
          </p:nvSpPr>
          <p:spPr bwMode="auto">
            <a:xfrm>
              <a:off x="4416" y="2084"/>
              <a:ext cx="0" cy="28"/>
            </a:xfrm>
            <a:prstGeom prst="line">
              <a:avLst/>
            </a:prstGeom>
            <a:noFill/>
            <a:ln w="22225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289"/>
            <p:cNvSpPr>
              <a:spLocks/>
            </p:cNvSpPr>
            <p:nvPr/>
          </p:nvSpPr>
          <p:spPr bwMode="auto">
            <a:xfrm>
              <a:off x="3471" y="1300"/>
              <a:ext cx="1899" cy="788"/>
            </a:xfrm>
            <a:custGeom>
              <a:avLst/>
              <a:gdLst>
                <a:gd name="T0" fmla="*/ 15 w 1899"/>
                <a:gd name="T1" fmla="*/ 7 h 788"/>
                <a:gd name="T2" fmla="*/ 29 w 1899"/>
                <a:gd name="T3" fmla="*/ 28 h 788"/>
                <a:gd name="T4" fmla="*/ 35 w 1899"/>
                <a:gd name="T5" fmla="*/ 40 h 788"/>
                <a:gd name="T6" fmla="*/ 42 w 1899"/>
                <a:gd name="T7" fmla="*/ 58 h 788"/>
                <a:gd name="T8" fmla="*/ 49 w 1899"/>
                <a:gd name="T9" fmla="*/ 76 h 788"/>
                <a:gd name="T10" fmla="*/ 55 w 1899"/>
                <a:gd name="T11" fmla="*/ 99 h 788"/>
                <a:gd name="T12" fmla="*/ 61 w 1899"/>
                <a:gd name="T13" fmla="*/ 117 h 788"/>
                <a:gd name="T14" fmla="*/ 70 w 1899"/>
                <a:gd name="T15" fmla="*/ 128 h 788"/>
                <a:gd name="T16" fmla="*/ 73 w 1899"/>
                <a:gd name="T17" fmla="*/ 147 h 788"/>
                <a:gd name="T18" fmla="*/ 79 w 1899"/>
                <a:gd name="T19" fmla="*/ 162 h 788"/>
                <a:gd name="T20" fmla="*/ 82 w 1899"/>
                <a:gd name="T21" fmla="*/ 181 h 788"/>
                <a:gd name="T22" fmla="*/ 86 w 1899"/>
                <a:gd name="T23" fmla="*/ 204 h 788"/>
                <a:gd name="T24" fmla="*/ 94 w 1899"/>
                <a:gd name="T25" fmla="*/ 226 h 788"/>
                <a:gd name="T26" fmla="*/ 99 w 1899"/>
                <a:gd name="T27" fmla="*/ 242 h 788"/>
                <a:gd name="T28" fmla="*/ 117 w 1899"/>
                <a:gd name="T29" fmla="*/ 262 h 788"/>
                <a:gd name="T30" fmla="*/ 122 w 1899"/>
                <a:gd name="T31" fmla="*/ 272 h 788"/>
                <a:gd name="T32" fmla="*/ 128 w 1899"/>
                <a:gd name="T33" fmla="*/ 289 h 788"/>
                <a:gd name="T34" fmla="*/ 136 w 1899"/>
                <a:gd name="T35" fmla="*/ 300 h 788"/>
                <a:gd name="T36" fmla="*/ 151 w 1899"/>
                <a:gd name="T37" fmla="*/ 313 h 788"/>
                <a:gd name="T38" fmla="*/ 157 w 1899"/>
                <a:gd name="T39" fmla="*/ 330 h 788"/>
                <a:gd name="T40" fmla="*/ 170 w 1899"/>
                <a:gd name="T41" fmla="*/ 338 h 788"/>
                <a:gd name="T42" fmla="*/ 178 w 1899"/>
                <a:gd name="T43" fmla="*/ 351 h 788"/>
                <a:gd name="T44" fmla="*/ 186 w 1899"/>
                <a:gd name="T45" fmla="*/ 368 h 788"/>
                <a:gd name="T46" fmla="*/ 191 w 1899"/>
                <a:gd name="T47" fmla="*/ 378 h 788"/>
                <a:gd name="T48" fmla="*/ 198 w 1899"/>
                <a:gd name="T49" fmla="*/ 392 h 788"/>
                <a:gd name="T50" fmla="*/ 211 w 1899"/>
                <a:gd name="T51" fmla="*/ 409 h 788"/>
                <a:gd name="T52" fmla="*/ 219 w 1899"/>
                <a:gd name="T53" fmla="*/ 425 h 788"/>
                <a:gd name="T54" fmla="*/ 231 w 1899"/>
                <a:gd name="T55" fmla="*/ 434 h 788"/>
                <a:gd name="T56" fmla="*/ 246 w 1899"/>
                <a:gd name="T57" fmla="*/ 440 h 788"/>
                <a:gd name="T58" fmla="*/ 253 w 1899"/>
                <a:gd name="T59" fmla="*/ 456 h 788"/>
                <a:gd name="T60" fmla="*/ 271 w 1899"/>
                <a:gd name="T61" fmla="*/ 462 h 788"/>
                <a:gd name="T62" fmla="*/ 288 w 1899"/>
                <a:gd name="T63" fmla="*/ 462 h 788"/>
                <a:gd name="T64" fmla="*/ 304 w 1899"/>
                <a:gd name="T65" fmla="*/ 474 h 788"/>
                <a:gd name="T66" fmla="*/ 317 w 1899"/>
                <a:gd name="T67" fmla="*/ 481 h 788"/>
                <a:gd name="T68" fmla="*/ 331 w 1899"/>
                <a:gd name="T69" fmla="*/ 488 h 788"/>
                <a:gd name="T70" fmla="*/ 346 w 1899"/>
                <a:gd name="T71" fmla="*/ 495 h 788"/>
                <a:gd name="T72" fmla="*/ 359 w 1899"/>
                <a:gd name="T73" fmla="*/ 510 h 788"/>
                <a:gd name="T74" fmla="*/ 373 w 1899"/>
                <a:gd name="T75" fmla="*/ 527 h 788"/>
                <a:gd name="T76" fmla="*/ 397 w 1899"/>
                <a:gd name="T77" fmla="*/ 543 h 788"/>
                <a:gd name="T78" fmla="*/ 408 w 1899"/>
                <a:gd name="T79" fmla="*/ 553 h 788"/>
                <a:gd name="T80" fmla="*/ 441 w 1899"/>
                <a:gd name="T81" fmla="*/ 553 h 788"/>
                <a:gd name="T82" fmla="*/ 465 w 1899"/>
                <a:gd name="T83" fmla="*/ 553 h 788"/>
                <a:gd name="T84" fmla="*/ 488 w 1899"/>
                <a:gd name="T85" fmla="*/ 564 h 788"/>
                <a:gd name="T86" fmla="*/ 507 w 1899"/>
                <a:gd name="T87" fmla="*/ 576 h 788"/>
                <a:gd name="T88" fmla="*/ 539 w 1899"/>
                <a:gd name="T89" fmla="*/ 590 h 788"/>
                <a:gd name="T90" fmla="*/ 559 w 1899"/>
                <a:gd name="T91" fmla="*/ 623 h 788"/>
                <a:gd name="T92" fmla="*/ 596 w 1899"/>
                <a:gd name="T93" fmla="*/ 623 h 788"/>
                <a:gd name="T94" fmla="*/ 638 w 1899"/>
                <a:gd name="T95" fmla="*/ 623 h 788"/>
                <a:gd name="T96" fmla="*/ 682 w 1899"/>
                <a:gd name="T97" fmla="*/ 644 h 788"/>
                <a:gd name="T98" fmla="*/ 742 w 1899"/>
                <a:gd name="T99" fmla="*/ 644 h 788"/>
                <a:gd name="T100" fmla="*/ 784 w 1899"/>
                <a:gd name="T101" fmla="*/ 672 h 788"/>
                <a:gd name="T102" fmla="*/ 813 w 1899"/>
                <a:gd name="T103" fmla="*/ 706 h 788"/>
                <a:gd name="T104" fmla="*/ 888 w 1899"/>
                <a:gd name="T105" fmla="*/ 706 h 788"/>
                <a:gd name="T106" fmla="*/ 1000 w 1899"/>
                <a:gd name="T107" fmla="*/ 706 h 788"/>
                <a:gd name="T108" fmla="*/ 1137 w 1899"/>
                <a:gd name="T109" fmla="*/ 788 h 788"/>
                <a:gd name="T110" fmla="*/ 1380 w 1899"/>
                <a:gd name="T111" fmla="*/ 788 h 788"/>
                <a:gd name="T112" fmla="*/ 1899 w 1899"/>
                <a:gd name="T113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9" h="78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6" y="11"/>
                  </a:lnTo>
                  <a:lnTo>
                    <a:pt x="18" y="11"/>
                  </a:lnTo>
                  <a:lnTo>
                    <a:pt x="18" y="14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7" y="25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4" y="36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7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2" y="54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61"/>
                  </a:lnTo>
                  <a:lnTo>
                    <a:pt x="46" y="66"/>
                  </a:lnTo>
                  <a:lnTo>
                    <a:pt x="47" y="66"/>
                  </a:lnTo>
                  <a:lnTo>
                    <a:pt x="47" y="69"/>
                  </a:lnTo>
                  <a:lnTo>
                    <a:pt x="48" y="73"/>
                  </a:lnTo>
                  <a:lnTo>
                    <a:pt x="49" y="73"/>
                  </a:lnTo>
                  <a:lnTo>
                    <a:pt x="49" y="76"/>
                  </a:lnTo>
                  <a:lnTo>
                    <a:pt x="50" y="80"/>
                  </a:lnTo>
                  <a:lnTo>
                    <a:pt x="54" y="80"/>
                  </a:lnTo>
                  <a:lnTo>
                    <a:pt x="54" y="87"/>
                  </a:lnTo>
                  <a:lnTo>
                    <a:pt x="54" y="87"/>
                  </a:lnTo>
                  <a:lnTo>
                    <a:pt x="54" y="87"/>
                  </a:lnTo>
                  <a:lnTo>
                    <a:pt x="54" y="92"/>
                  </a:lnTo>
                  <a:lnTo>
                    <a:pt x="55" y="95"/>
                  </a:lnTo>
                  <a:lnTo>
                    <a:pt x="55" y="95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7" y="99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9" y="102"/>
                  </a:lnTo>
                  <a:lnTo>
                    <a:pt x="59" y="106"/>
                  </a:lnTo>
                  <a:lnTo>
                    <a:pt x="60" y="109"/>
                  </a:lnTo>
                  <a:lnTo>
                    <a:pt x="61" y="109"/>
                  </a:lnTo>
                  <a:lnTo>
                    <a:pt x="61" y="117"/>
                  </a:lnTo>
                  <a:lnTo>
                    <a:pt x="62" y="121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6" y="121"/>
                  </a:lnTo>
                  <a:lnTo>
                    <a:pt x="67" y="121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70" y="124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2" y="128"/>
                  </a:lnTo>
                  <a:lnTo>
                    <a:pt x="72" y="133"/>
                  </a:lnTo>
                  <a:lnTo>
                    <a:pt x="72" y="136"/>
                  </a:lnTo>
                  <a:lnTo>
                    <a:pt x="72" y="136"/>
                  </a:lnTo>
                  <a:lnTo>
                    <a:pt x="72" y="140"/>
                  </a:lnTo>
                  <a:lnTo>
                    <a:pt x="73" y="143"/>
                  </a:lnTo>
                  <a:lnTo>
                    <a:pt x="73" y="143"/>
                  </a:lnTo>
                  <a:lnTo>
                    <a:pt x="73" y="147"/>
                  </a:lnTo>
                  <a:lnTo>
                    <a:pt x="74" y="151"/>
                  </a:lnTo>
                  <a:lnTo>
                    <a:pt x="76" y="151"/>
                  </a:lnTo>
                  <a:lnTo>
                    <a:pt x="76" y="155"/>
                  </a:lnTo>
                  <a:lnTo>
                    <a:pt x="76" y="155"/>
                  </a:lnTo>
                  <a:lnTo>
                    <a:pt x="77" y="155"/>
                  </a:lnTo>
                  <a:lnTo>
                    <a:pt x="77" y="155"/>
                  </a:lnTo>
                  <a:lnTo>
                    <a:pt x="77" y="155"/>
                  </a:lnTo>
                  <a:lnTo>
                    <a:pt x="79" y="155"/>
                  </a:lnTo>
                  <a:lnTo>
                    <a:pt x="79" y="162"/>
                  </a:lnTo>
                  <a:lnTo>
                    <a:pt x="79" y="162"/>
                  </a:lnTo>
                  <a:lnTo>
                    <a:pt x="80" y="162"/>
                  </a:lnTo>
                  <a:lnTo>
                    <a:pt x="80" y="170"/>
                  </a:lnTo>
                  <a:lnTo>
                    <a:pt x="80" y="170"/>
                  </a:lnTo>
                  <a:lnTo>
                    <a:pt x="80" y="170"/>
                  </a:lnTo>
                  <a:lnTo>
                    <a:pt x="80" y="174"/>
                  </a:lnTo>
                  <a:lnTo>
                    <a:pt x="81" y="177"/>
                  </a:lnTo>
                  <a:lnTo>
                    <a:pt x="82" y="177"/>
                  </a:lnTo>
                  <a:lnTo>
                    <a:pt x="82" y="181"/>
                  </a:lnTo>
                  <a:lnTo>
                    <a:pt x="83" y="185"/>
                  </a:lnTo>
                  <a:lnTo>
                    <a:pt x="84" y="185"/>
                  </a:lnTo>
                  <a:lnTo>
                    <a:pt x="84" y="189"/>
                  </a:lnTo>
                  <a:lnTo>
                    <a:pt x="84" y="192"/>
                  </a:lnTo>
                  <a:lnTo>
                    <a:pt x="84" y="192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204"/>
                  </a:lnTo>
                  <a:lnTo>
                    <a:pt x="86" y="208"/>
                  </a:lnTo>
                  <a:lnTo>
                    <a:pt x="87" y="208"/>
                  </a:lnTo>
                  <a:lnTo>
                    <a:pt x="87" y="211"/>
                  </a:lnTo>
                  <a:lnTo>
                    <a:pt x="89" y="215"/>
                  </a:lnTo>
                  <a:lnTo>
                    <a:pt x="91" y="215"/>
                  </a:lnTo>
                  <a:lnTo>
                    <a:pt x="91" y="219"/>
                  </a:lnTo>
                  <a:lnTo>
                    <a:pt x="91" y="219"/>
                  </a:lnTo>
                  <a:lnTo>
                    <a:pt x="94" y="219"/>
                  </a:lnTo>
                  <a:lnTo>
                    <a:pt x="94" y="226"/>
                  </a:lnTo>
                  <a:lnTo>
                    <a:pt x="94" y="226"/>
                  </a:lnTo>
                  <a:lnTo>
                    <a:pt x="95" y="226"/>
                  </a:lnTo>
                  <a:lnTo>
                    <a:pt x="95" y="230"/>
                  </a:lnTo>
                  <a:lnTo>
                    <a:pt x="96" y="235"/>
                  </a:lnTo>
                  <a:lnTo>
                    <a:pt x="97" y="235"/>
                  </a:lnTo>
                  <a:lnTo>
                    <a:pt x="97" y="238"/>
                  </a:lnTo>
                  <a:lnTo>
                    <a:pt x="97" y="238"/>
                  </a:lnTo>
                  <a:lnTo>
                    <a:pt x="99" y="238"/>
                  </a:lnTo>
                  <a:lnTo>
                    <a:pt x="99" y="242"/>
                  </a:lnTo>
                  <a:lnTo>
                    <a:pt x="99" y="242"/>
                  </a:lnTo>
                  <a:lnTo>
                    <a:pt x="107" y="242"/>
                  </a:lnTo>
                  <a:lnTo>
                    <a:pt x="107" y="245"/>
                  </a:lnTo>
                  <a:lnTo>
                    <a:pt x="111" y="250"/>
                  </a:lnTo>
                  <a:lnTo>
                    <a:pt x="116" y="250"/>
                  </a:lnTo>
                  <a:lnTo>
                    <a:pt x="116" y="253"/>
                  </a:lnTo>
                  <a:lnTo>
                    <a:pt x="117" y="257"/>
                  </a:lnTo>
                  <a:lnTo>
                    <a:pt x="117" y="257"/>
                  </a:lnTo>
                  <a:lnTo>
                    <a:pt x="117" y="262"/>
                  </a:lnTo>
                  <a:lnTo>
                    <a:pt x="117" y="262"/>
                  </a:lnTo>
                  <a:lnTo>
                    <a:pt x="118" y="262"/>
                  </a:lnTo>
                  <a:lnTo>
                    <a:pt x="118" y="265"/>
                  </a:lnTo>
                  <a:lnTo>
                    <a:pt x="118" y="265"/>
                  </a:lnTo>
                  <a:lnTo>
                    <a:pt x="121" y="265"/>
                  </a:lnTo>
                  <a:lnTo>
                    <a:pt x="121" y="269"/>
                  </a:lnTo>
                  <a:lnTo>
                    <a:pt x="121" y="269"/>
                  </a:lnTo>
                  <a:lnTo>
                    <a:pt x="122" y="269"/>
                  </a:lnTo>
                  <a:lnTo>
                    <a:pt x="122" y="272"/>
                  </a:lnTo>
                  <a:lnTo>
                    <a:pt x="125" y="277"/>
                  </a:lnTo>
                  <a:lnTo>
                    <a:pt x="125" y="277"/>
                  </a:lnTo>
                  <a:lnTo>
                    <a:pt x="125" y="280"/>
                  </a:lnTo>
                  <a:lnTo>
                    <a:pt x="125" y="280"/>
                  </a:lnTo>
                  <a:lnTo>
                    <a:pt x="127" y="280"/>
                  </a:lnTo>
                  <a:lnTo>
                    <a:pt x="127" y="280"/>
                  </a:lnTo>
                  <a:lnTo>
                    <a:pt x="128" y="284"/>
                  </a:lnTo>
                  <a:lnTo>
                    <a:pt x="128" y="284"/>
                  </a:lnTo>
                  <a:lnTo>
                    <a:pt x="128" y="289"/>
                  </a:lnTo>
                  <a:lnTo>
                    <a:pt x="131" y="289"/>
                  </a:lnTo>
                  <a:lnTo>
                    <a:pt x="134" y="289"/>
                  </a:lnTo>
                  <a:lnTo>
                    <a:pt x="134" y="289"/>
                  </a:lnTo>
                  <a:lnTo>
                    <a:pt x="134" y="289"/>
                  </a:lnTo>
                  <a:lnTo>
                    <a:pt x="135" y="289"/>
                  </a:lnTo>
                  <a:lnTo>
                    <a:pt x="135" y="297"/>
                  </a:lnTo>
                  <a:lnTo>
                    <a:pt x="135" y="297"/>
                  </a:lnTo>
                  <a:lnTo>
                    <a:pt x="136" y="297"/>
                  </a:lnTo>
                  <a:lnTo>
                    <a:pt x="136" y="300"/>
                  </a:lnTo>
                  <a:lnTo>
                    <a:pt x="140" y="305"/>
                  </a:lnTo>
                  <a:lnTo>
                    <a:pt x="142" y="305"/>
                  </a:lnTo>
                  <a:lnTo>
                    <a:pt x="142" y="305"/>
                  </a:lnTo>
                  <a:lnTo>
                    <a:pt x="142" y="305"/>
                  </a:lnTo>
                  <a:lnTo>
                    <a:pt x="144" y="305"/>
                  </a:lnTo>
                  <a:lnTo>
                    <a:pt x="144" y="309"/>
                  </a:lnTo>
                  <a:lnTo>
                    <a:pt x="147" y="313"/>
                  </a:lnTo>
                  <a:lnTo>
                    <a:pt x="151" y="313"/>
                  </a:lnTo>
                  <a:lnTo>
                    <a:pt x="151" y="313"/>
                  </a:lnTo>
                  <a:lnTo>
                    <a:pt x="151" y="313"/>
                  </a:lnTo>
                  <a:lnTo>
                    <a:pt x="151" y="313"/>
                  </a:lnTo>
                  <a:lnTo>
                    <a:pt x="151" y="317"/>
                  </a:lnTo>
                  <a:lnTo>
                    <a:pt x="152" y="317"/>
                  </a:lnTo>
                  <a:lnTo>
                    <a:pt x="155" y="317"/>
                  </a:lnTo>
                  <a:lnTo>
                    <a:pt x="155" y="325"/>
                  </a:lnTo>
                  <a:lnTo>
                    <a:pt x="155" y="325"/>
                  </a:lnTo>
                  <a:lnTo>
                    <a:pt x="157" y="325"/>
                  </a:lnTo>
                  <a:lnTo>
                    <a:pt x="157" y="330"/>
                  </a:lnTo>
                  <a:lnTo>
                    <a:pt x="161" y="333"/>
                  </a:lnTo>
                  <a:lnTo>
                    <a:pt x="163" y="333"/>
                  </a:lnTo>
                  <a:lnTo>
                    <a:pt x="163" y="333"/>
                  </a:lnTo>
                  <a:lnTo>
                    <a:pt x="165" y="333"/>
                  </a:lnTo>
                  <a:lnTo>
                    <a:pt x="167" y="333"/>
                  </a:lnTo>
                  <a:lnTo>
                    <a:pt x="167" y="338"/>
                  </a:lnTo>
                  <a:lnTo>
                    <a:pt x="168" y="338"/>
                  </a:lnTo>
                  <a:lnTo>
                    <a:pt x="170" y="338"/>
                  </a:lnTo>
                  <a:lnTo>
                    <a:pt x="170" y="338"/>
                  </a:lnTo>
                  <a:lnTo>
                    <a:pt x="170" y="338"/>
                  </a:lnTo>
                  <a:lnTo>
                    <a:pt x="171" y="338"/>
                  </a:lnTo>
                  <a:lnTo>
                    <a:pt x="171" y="343"/>
                  </a:lnTo>
                  <a:lnTo>
                    <a:pt x="172" y="347"/>
                  </a:lnTo>
                  <a:lnTo>
                    <a:pt x="174" y="347"/>
                  </a:lnTo>
                  <a:lnTo>
                    <a:pt x="174" y="351"/>
                  </a:lnTo>
                  <a:lnTo>
                    <a:pt x="175" y="351"/>
                  </a:lnTo>
                  <a:lnTo>
                    <a:pt x="178" y="351"/>
                  </a:lnTo>
                  <a:lnTo>
                    <a:pt x="178" y="351"/>
                  </a:lnTo>
                  <a:lnTo>
                    <a:pt x="178" y="351"/>
                  </a:lnTo>
                  <a:lnTo>
                    <a:pt x="178" y="351"/>
                  </a:lnTo>
                  <a:lnTo>
                    <a:pt x="178" y="360"/>
                  </a:lnTo>
                  <a:lnTo>
                    <a:pt x="179" y="360"/>
                  </a:lnTo>
                  <a:lnTo>
                    <a:pt x="179" y="360"/>
                  </a:lnTo>
                  <a:lnTo>
                    <a:pt x="179" y="365"/>
                  </a:lnTo>
                  <a:lnTo>
                    <a:pt x="182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6" y="373"/>
                  </a:lnTo>
                  <a:lnTo>
                    <a:pt x="188" y="373"/>
                  </a:lnTo>
                  <a:lnTo>
                    <a:pt x="190" y="373"/>
                  </a:lnTo>
                  <a:lnTo>
                    <a:pt x="190" y="373"/>
                  </a:lnTo>
                  <a:lnTo>
                    <a:pt x="190" y="373"/>
                  </a:lnTo>
                  <a:lnTo>
                    <a:pt x="191" y="373"/>
                  </a:lnTo>
                  <a:lnTo>
                    <a:pt x="191" y="378"/>
                  </a:lnTo>
                  <a:lnTo>
                    <a:pt x="191" y="378"/>
                  </a:lnTo>
                  <a:lnTo>
                    <a:pt x="191" y="378"/>
                  </a:lnTo>
                  <a:lnTo>
                    <a:pt x="191" y="387"/>
                  </a:lnTo>
                  <a:lnTo>
                    <a:pt x="193" y="387"/>
                  </a:lnTo>
                  <a:lnTo>
                    <a:pt x="193" y="387"/>
                  </a:lnTo>
                  <a:lnTo>
                    <a:pt x="193" y="392"/>
                  </a:lnTo>
                  <a:lnTo>
                    <a:pt x="196" y="392"/>
                  </a:lnTo>
                  <a:lnTo>
                    <a:pt x="198" y="392"/>
                  </a:lnTo>
                  <a:lnTo>
                    <a:pt x="198" y="392"/>
                  </a:lnTo>
                  <a:lnTo>
                    <a:pt x="201" y="397"/>
                  </a:lnTo>
                  <a:lnTo>
                    <a:pt x="202" y="397"/>
                  </a:lnTo>
                  <a:lnTo>
                    <a:pt x="202" y="401"/>
                  </a:lnTo>
                  <a:lnTo>
                    <a:pt x="203" y="401"/>
                  </a:lnTo>
                  <a:lnTo>
                    <a:pt x="204" y="401"/>
                  </a:lnTo>
                  <a:lnTo>
                    <a:pt x="204" y="405"/>
                  </a:lnTo>
                  <a:lnTo>
                    <a:pt x="209" y="405"/>
                  </a:lnTo>
                  <a:lnTo>
                    <a:pt x="211" y="405"/>
                  </a:lnTo>
                  <a:lnTo>
                    <a:pt x="211" y="409"/>
                  </a:lnTo>
                  <a:lnTo>
                    <a:pt x="211" y="409"/>
                  </a:lnTo>
                  <a:lnTo>
                    <a:pt x="212" y="409"/>
                  </a:lnTo>
                  <a:lnTo>
                    <a:pt x="212" y="415"/>
                  </a:lnTo>
                  <a:lnTo>
                    <a:pt x="212" y="415"/>
                  </a:lnTo>
                  <a:lnTo>
                    <a:pt x="212" y="415"/>
                  </a:lnTo>
                  <a:lnTo>
                    <a:pt x="212" y="420"/>
                  </a:lnTo>
                  <a:lnTo>
                    <a:pt x="216" y="425"/>
                  </a:lnTo>
                  <a:lnTo>
                    <a:pt x="219" y="425"/>
                  </a:lnTo>
                  <a:lnTo>
                    <a:pt x="219" y="425"/>
                  </a:lnTo>
                  <a:lnTo>
                    <a:pt x="220" y="425"/>
                  </a:lnTo>
                  <a:lnTo>
                    <a:pt x="220" y="425"/>
                  </a:lnTo>
                  <a:lnTo>
                    <a:pt x="220" y="429"/>
                  </a:lnTo>
                  <a:lnTo>
                    <a:pt x="223" y="429"/>
                  </a:lnTo>
                  <a:lnTo>
                    <a:pt x="227" y="429"/>
                  </a:lnTo>
                  <a:lnTo>
                    <a:pt x="227" y="429"/>
                  </a:lnTo>
                  <a:lnTo>
                    <a:pt x="227" y="429"/>
                  </a:lnTo>
                  <a:lnTo>
                    <a:pt x="231" y="429"/>
                  </a:lnTo>
                  <a:lnTo>
                    <a:pt x="231" y="434"/>
                  </a:lnTo>
                  <a:lnTo>
                    <a:pt x="231" y="434"/>
                  </a:lnTo>
                  <a:lnTo>
                    <a:pt x="232" y="434"/>
                  </a:lnTo>
                  <a:lnTo>
                    <a:pt x="232" y="434"/>
                  </a:lnTo>
                  <a:lnTo>
                    <a:pt x="238" y="434"/>
                  </a:lnTo>
                  <a:lnTo>
                    <a:pt x="240" y="434"/>
                  </a:lnTo>
                  <a:lnTo>
                    <a:pt x="240" y="434"/>
                  </a:lnTo>
                  <a:lnTo>
                    <a:pt x="245" y="440"/>
                  </a:lnTo>
                  <a:lnTo>
                    <a:pt x="246" y="440"/>
                  </a:lnTo>
                  <a:lnTo>
                    <a:pt x="246" y="440"/>
                  </a:lnTo>
                  <a:lnTo>
                    <a:pt x="246" y="440"/>
                  </a:lnTo>
                  <a:lnTo>
                    <a:pt x="249" y="440"/>
                  </a:lnTo>
                  <a:lnTo>
                    <a:pt x="249" y="446"/>
                  </a:lnTo>
                  <a:lnTo>
                    <a:pt x="249" y="446"/>
                  </a:lnTo>
                  <a:lnTo>
                    <a:pt x="249" y="446"/>
                  </a:lnTo>
                  <a:lnTo>
                    <a:pt x="249" y="451"/>
                  </a:lnTo>
                  <a:lnTo>
                    <a:pt x="251" y="451"/>
                  </a:lnTo>
                  <a:lnTo>
                    <a:pt x="253" y="451"/>
                  </a:lnTo>
                  <a:lnTo>
                    <a:pt x="253" y="456"/>
                  </a:lnTo>
                  <a:lnTo>
                    <a:pt x="257" y="456"/>
                  </a:lnTo>
                  <a:lnTo>
                    <a:pt x="260" y="456"/>
                  </a:lnTo>
                  <a:lnTo>
                    <a:pt x="260" y="456"/>
                  </a:lnTo>
                  <a:lnTo>
                    <a:pt x="266" y="456"/>
                  </a:lnTo>
                  <a:lnTo>
                    <a:pt x="271" y="456"/>
                  </a:lnTo>
                  <a:lnTo>
                    <a:pt x="271" y="456"/>
                  </a:lnTo>
                  <a:lnTo>
                    <a:pt x="271" y="456"/>
                  </a:lnTo>
                  <a:lnTo>
                    <a:pt x="271" y="456"/>
                  </a:lnTo>
                  <a:lnTo>
                    <a:pt x="271" y="462"/>
                  </a:lnTo>
                  <a:lnTo>
                    <a:pt x="271" y="462"/>
                  </a:lnTo>
                  <a:lnTo>
                    <a:pt x="276" y="462"/>
                  </a:lnTo>
                  <a:lnTo>
                    <a:pt x="276" y="462"/>
                  </a:lnTo>
                  <a:lnTo>
                    <a:pt x="277" y="462"/>
                  </a:lnTo>
                  <a:lnTo>
                    <a:pt x="283" y="462"/>
                  </a:lnTo>
                  <a:lnTo>
                    <a:pt x="283" y="462"/>
                  </a:lnTo>
                  <a:lnTo>
                    <a:pt x="283" y="462"/>
                  </a:lnTo>
                  <a:lnTo>
                    <a:pt x="288" y="462"/>
                  </a:lnTo>
                  <a:lnTo>
                    <a:pt x="288" y="462"/>
                  </a:lnTo>
                  <a:lnTo>
                    <a:pt x="294" y="468"/>
                  </a:lnTo>
                  <a:lnTo>
                    <a:pt x="295" y="468"/>
                  </a:lnTo>
                  <a:lnTo>
                    <a:pt x="295" y="468"/>
                  </a:lnTo>
                  <a:lnTo>
                    <a:pt x="300" y="468"/>
                  </a:lnTo>
                  <a:lnTo>
                    <a:pt x="303" y="468"/>
                  </a:lnTo>
                  <a:lnTo>
                    <a:pt x="303" y="468"/>
                  </a:lnTo>
                  <a:lnTo>
                    <a:pt x="303" y="468"/>
                  </a:lnTo>
                  <a:lnTo>
                    <a:pt x="304" y="468"/>
                  </a:lnTo>
                  <a:lnTo>
                    <a:pt x="304" y="474"/>
                  </a:lnTo>
                  <a:lnTo>
                    <a:pt x="304" y="474"/>
                  </a:lnTo>
                  <a:lnTo>
                    <a:pt x="307" y="474"/>
                  </a:lnTo>
                  <a:lnTo>
                    <a:pt x="307" y="481"/>
                  </a:lnTo>
                  <a:lnTo>
                    <a:pt x="307" y="481"/>
                  </a:lnTo>
                  <a:lnTo>
                    <a:pt x="310" y="481"/>
                  </a:lnTo>
                  <a:lnTo>
                    <a:pt x="310" y="481"/>
                  </a:lnTo>
                  <a:lnTo>
                    <a:pt x="315" y="481"/>
                  </a:lnTo>
                  <a:lnTo>
                    <a:pt x="317" y="481"/>
                  </a:lnTo>
                  <a:lnTo>
                    <a:pt x="317" y="481"/>
                  </a:lnTo>
                  <a:lnTo>
                    <a:pt x="317" y="481"/>
                  </a:lnTo>
                  <a:lnTo>
                    <a:pt x="318" y="481"/>
                  </a:lnTo>
                  <a:lnTo>
                    <a:pt x="318" y="488"/>
                  </a:lnTo>
                  <a:lnTo>
                    <a:pt x="322" y="488"/>
                  </a:lnTo>
                  <a:lnTo>
                    <a:pt x="327" y="488"/>
                  </a:lnTo>
                  <a:lnTo>
                    <a:pt x="327" y="488"/>
                  </a:lnTo>
                  <a:lnTo>
                    <a:pt x="327" y="488"/>
                  </a:lnTo>
                  <a:lnTo>
                    <a:pt x="331" y="488"/>
                  </a:lnTo>
                  <a:lnTo>
                    <a:pt x="331" y="488"/>
                  </a:lnTo>
                  <a:lnTo>
                    <a:pt x="337" y="488"/>
                  </a:lnTo>
                  <a:lnTo>
                    <a:pt x="341" y="488"/>
                  </a:lnTo>
                  <a:lnTo>
                    <a:pt x="341" y="488"/>
                  </a:lnTo>
                  <a:lnTo>
                    <a:pt x="344" y="488"/>
                  </a:lnTo>
                  <a:lnTo>
                    <a:pt x="345" y="488"/>
                  </a:lnTo>
                  <a:lnTo>
                    <a:pt x="345" y="488"/>
                  </a:lnTo>
                  <a:lnTo>
                    <a:pt x="345" y="488"/>
                  </a:lnTo>
                  <a:lnTo>
                    <a:pt x="346" y="488"/>
                  </a:lnTo>
                  <a:lnTo>
                    <a:pt x="346" y="495"/>
                  </a:lnTo>
                  <a:lnTo>
                    <a:pt x="346" y="495"/>
                  </a:lnTo>
                  <a:lnTo>
                    <a:pt x="352" y="495"/>
                  </a:lnTo>
                  <a:lnTo>
                    <a:pt x="352" y="502"/>
                  </a:lnTo>
                  <a:lnTo>
                    <a:pt x="353" y="502"/>
                  </a:lnTo>
                  <a:lnTo>
                    <a:pt x="355" y="502"/>
                  </a:lnTo>
                  <a:lnTo>
                    <a:pt x="355" y="510"/>
                  </a:lnTo>
                  <a:lnTo>
                    <a:pt x="356" y="510"/>
                  </a:lnTo>
                  <a:lnTo>
                    <a:pt x="359" y="510"/>
                  </a:lnTo>
                  <a:lnTo>
                    <a:pt x="359" y="510"/>
                  </a:lnTo>
                  <a:lnTo>
                    <a:pt x="363" y="510"/>
                  </a:lnTo>
                  <a:lnTo>
                    <a:pt x="366" y="510"/>
                  </a:lnTo>
                  <a:lnTo>
                    <a:pt x="366" y="519"/>
                  </a:lnTo>
                  <a:lnTo>
                    <a:pt x="366" y="519"/>
                  </a:lnTo>
                  <a:lnTo>
                    <a:pt x="368" y="519"/>
                  </a:lnTo>
                  <a:lnTo>
                    <a:pt x="368" y="527"/>
                  </a:lnTo>
                  <a:lnTo>
                    <a:pt x="372" y="527"/>
                  </a:lnTo>
                  <a:lnTo>
                    <a:pt x="373" y="527"/>
                  </a:lnTo>
                  <a:lnTo>
                    <a:pt x="373" y="527"/>
                  </a:lnTo>
                  <a:lnTo>
                    <a:pt x="379" y="527"/>
                  </a:lnTo>
                  <a:lnTo>
                    <a:pt x="387" y="527"/>
                  </a:lnTo>
                  <a:lnTo>
                    <a:pt x="387" y="535"/>
                  </a:lnTo>
                  <a:lnTo>
                    <a:pt x="392" y="535"/>
                  </a:lnTo>
                  <a:lnTo>
                    <a:pt x="394" y="535"/>
                  </a:lnTo>
                  <a:lnTo>
                    <a:pt x="394" y="535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7" y="543"/>
                  </a:lnTo>
                  <a:lnTo>
                    <a:pt x="399" y="543"/>
                  </a:lnTo>
                  <a:lnTo>
                    <a:pt x="401" y="543"/>
                  </a:lnTo>
                  <a:lnTo>
                    <a:pt x="401" y="543"/>
                  </a:lnTo>
                  <a:lnTo>
                    <a:pt x="401" y="543"/>
                  </a:lnTo>
                  <a:lnTo>
                    <a:pt x="401" y="543"/>
                  </a:lnTo>
                  <a:lnTo>
                    <a:pt x="401" y="553"/>
                  </a:lnTo>
                  <a:lnTo>
                    <a:pt x="406" y="553"/>
                  </a:lnTo>
                  <a:lnTo>
                    <a:pt x="408" y="553"/>
                  </a:lnTo>
                  <a:lnTo>
                    <a:pt x="408" y="553"/>
                  </a:lnTo>
                  <a:lnTo>
                    <a:pt x="413" y="553"/>
                  </a:lnTo>
                  <a:lnTo>
                    <a:pt x="423" y="553"/>
                  </a:lnTo>
                  <a:lnTo>
                    <a:pt x="423" y="553"/>
                  </a:lnTo>
                  <a:lnTo>
                    <a:pt x="423" y="553"/>
                  </a:lnTo>
                  <a:lnTo>
                    <a:pt x="431" y="553"/>
                  </a:lnTo>
                  <a:lnTo>
                    <a:pt x="431" y="553"/>
                  </a:lnTo>
                  <a:lnTo>
                    <a:pt x="434" y="553"/>
                  </a:lnTo>
                  <a:lnTo>
                    <a:pt x="441" y="553"/>
                  </a:lnTo>
                  <a:lnTo>
                    <a:pt x="441" y="553"/>
                  </a:lnTo>
                  <a:lnTo>
                    <a:pt x="442" y="553"/>
                  </a:lnTo>
                  <a:lnTo>
                    <a:pt x="446" y="553"/>
                  </a:lnTo>
                  <a:lnTo>
                    <a:pt x="446" y="553"/>
                  </a:lnTo>
                  <a:lnTo>
                    <a:pt x="446" y="553"/>
                  </a:lnTo>
                  <a:lnTo>
                    <a:pt x="455" y="553"/>
                  </a:lnTo>
                  <a:lnTo>
                    <a:pt x="455" y="553"/>
                  </a:lnTo>
                  <a:lnTo>
                    <a:pt x="455" y="553"/>
                  </a:lnTo>
                  <a:lnTo>
                    <a:pt x="465" y="553"/>
                  </a:lnTo>
                  <a:lnTo>
                    <a:pt x="465" y="553"/>
                  </a:lnTo>
                  <a:lnTo>
                    <a:pt x="470" y="553"/>
                  </a:lnTo>
                  <a:lnTo>
                    <a:pt x="474" y="553"/>
                  </a:lnTo>
                  <a:lnTo>
                    <a:pt x="474" y="564"/>
                  </a:lnTo>
                  <a:lnTo>
                    <a:pt x="474" y="564"/>
                  </a:lnTo>
                  <a:lnTo>
                    <a:pt x="484" y="564"/>
                  </a:lnTo>
                  <a:lnTo>
                    <a:pt x="484" y="564"/>
                  </a:lnTo>
                  <a:lnTo>
                    <a:pt x="484" y="564"/>
                  </a:lnTo>
                  <a:lnTo>
                    <a:pt x="488" y="564"/>
                  </a:lnTo>
                  <a:lnTo>
                    <a:pt x="488" y="564"/>
                  </a:lnTo>
                  <a:lnTo>
                    <a:pt x="488" y="564"/>
                  </a:lnTo>
                  <a:lnTo>
                    <a:pt x="494" y="564"/>
                  </a:lnTo>
                  <a:lnTo>
                    <a:pt x="494" y="576"/>
                  </a:lnTo>
                  <a:lnTo>
                    <a:pt x="498" y="576"/>
                  </a:lnTo>
                  <a:lnTo>
                    <a:pt x="499" y="576"/>
                  </a:lnTo>
                  <a:lnTo>
                    <a:pt x="499" y="576"/>
                  </a:lnTo>
                  <a:lnTo>
                    <a:pt x="505" y="576"/>
                  </a:lnTo>
                  <a:lnTo>
                    <a:pt x="507" y="576"/>
                  </a:lnTo>
                  <a:lnTo>
                    <a:pt x="507" y="576"/>
                  </a:lnTo>
                  <a:lnTo>
                    <a:pt x="511" y="576"/>
                  </a:lnTo>
                  <a:lnTo>
                    <a:pt x="522" y="576"/>
                  </a:lnTo>
                  <a:lnTo>
                    <a:pt x="522" y="576"/>
                  </a:lnTo>
                  <a:lnTo>
                    <a:pt x="524" y="576"/>
                  </a:lnTo>
                  <a:lnTo>
                    <a:pt x="526" y="576"/>
                  </a:lnTo>
                  <a:lnTo>
                    <a:pt x="526" y="590"/>
                  </a:lnTo>
                  <a:lnTo>
                    <a:pt x="526" y="590"/>
                  </a:lnTo>
                  <a:lnTo>
                    <a:pt x="539" y="590"/>
                  </a:lnTo>
                  <a:lnTo>
                    <a:pt x="539" y="590"/>
                  </a:lnTo>
                  <a:lnTo>
                    <a:pt x="541" y="590"/>
                  </a:lnTo>
                  <a:lnTo>
                    <a:pt x="549" y="590"/>
                  </a:lnTo>
                  <a:lnTo>
                    <a:pt x="549" y="590"/>
                  </a:lnTo>
                  <a:lnTo>
                    <a:pt x="551" y="590"/>
                  </a:lnTo>
                  <a:lnTo>
                    <a:pt x="555" y="590"/>
                  </a:lnTo>
                  <a:lnTo>
                    <a:pt x="555" y="607"/>
                  </a:lnTo>
                  <a:lnTo>
                    <a:pt x="555" y="607"/>
                  </a:lnTo>
                  <a:lnTo>
                    <a:pt x="559" y="607"/>
                  </a:lnTo>
                  <a:lnTo>
                    <a:pt x="559" y="623"/>
                  </a:lnTo>
                  <a:lnTo>
                    <a:pt x="559" y="623"/>
                  </a:lnTo>
                  <a:lnTo>
                    <a:pt x="575" y="623"/>
                  </a:lnTo>
                  <a:lnTo>
                    <a:pt x="575" y="623"/>
                  </a:lnTo>
                  <a:lnTo>
                    <a:pt x="576" y="623"/>
                  </a:lnTo>
                  <a:lnTo>
                    <a:pt x="577" y="623"/>
                  </a:lnTo>
                  <a:lnTo>
                    <a:pt x="577" y="623"/>
                  </a:lnTo>
                  <a:lnTo>
                    <a:pt x="577" y="623"/>
                  </a:lnTo>
                  <a:lnTo>
                    <a:pt x="596" y="623"/>
                  </a:lnTo>
                  <a:lnTo>
                    <a:pt x="596" y="623"/>
                  </a:lnTo>
                  <a:lnTo>
                    <a:pt x="597" y="623"/>
                  </a:lnTo>
                  <a:lnTo>
                    <a:pt x="602" y="623"/>
                  </a:lnTo>
                  <a:lnTo>
                    <a:pt x="602" y="623"/>
                  </a:lnTo>
                  <a:lnTo>
                    <a:pt x="602" y="623"/>
                  </a:lnTo>
                  <a:lnTo>
                    <a:pt x="616" y="623"/>
                  </a:lnTo>
                  <a:lnTo>
                    <a:pt x="616" y="623"/>
                  </a:lnTo>
                  <a:lnTo>
                    <a:pt x="616" y="623"/>
                  </a:lnTo>
                  <a:lnTo>
                    <a:pt x="638" y="623"/>
                  </a:lnTo>
                  <a:lnTo>
                    <a:pt x="638" y="623"/>
                  </a:lnTo>
                  <a:lnTo>
                    <a:pt x="638" y="623"/>
                  </a:lnTo>
                  <a:lnTo>
                    <a:pt x="644" y="623"/>
                  </a:lnTo>
                  <a:lnTo>
                    <a:pt x="644" y="644"/>
                  </a:lnTo>
                  <a:lnTo>
                    <a:pt x="644" y="644"/>
                  </a:lnTo>
                  <a:lnTo>
                    <a:pt x="657" y="644"/>
                  </a:lnTo>
                  <a:lnTo>
                    <a:pt x="657" y="644"/>
                  </a:lnTo>
                  <a:lnTo>
                    <a:pt x="658" y="644"/>
                  </a:lnTo>
                  <a:lnTo>
                    <a:pt x="682" y="644"/>
                  </a:lnTo>
                  <a:lnTo>
                    <a:pt x="682" y="644"/>
                  </a:lnTo>
                  <a:lnTo>
                    <a:pt x="684" y="644"/>
                  </a:lnTo>
                  <a:lnTo>
                    <a:pt x="691" y="644"/>
                  </a:lnTo>
                  <a:lnTo>
                    <a:pt x="691" y="644"/>
                  </a:lnTo>
                  <a:lnTo>
                    <a:pt x="691" y="644"/>
                  </a:lnTo>
                  <a:lnTo>
                    <a:pt x="699" y="644"/>
                  </a:lnTo>
                  <a:lnTo>
                    <a:pt x="699" y="644"/>
                  </a:lnTo>
                  <a:lnTo>
                    <a:pt x="699" y="644"/>
                  </a:lnTo>
                  <a:lnTo>
                    <a:pt x="742" y="644"/>
                  </a:lnTo>
                  <a:lnTo>
                    <a:pt x="742" y="644"/>
                  </a:lnTo>
                  <a:lnTo>
                    <a:pt x="742" y="644"/>
                  </a:lnTo>
                  <a:lnTo>
                    <a:pt x="748" y="644"/>
                  </a:lnTo>
                  <a:lnTo>
                    <a:pt x="748" y="644"/>
                  </a:lnTo>
                  <a:lnTo>
                    <a:pt x="748" y="644"/>
                  </a:lnTo>
                  <a:lnTo>
                    <a:pt x="750" y="644"/>
                  </a:lnTo>
                  <a:lnTo>
                    <a:pt x="750" y="672"/>
                  </a:lnTo>
                  <a:lnTo>
                    <a:pt x="752" y="672"/>
                  </a:lnTo>
                  <a:lnTo>
                    <a:pt x="784" y="672"/>
                  </a:lnTo>
                  <a:lnTo>
                    <a:pt x="784" y="672"/>
                  </a:lnTo>
                  <a:lnTo>
                    <a:pt x="784" y="672"/>
                  </a:lnTo>
                  <a:lnTo>
                    <a:pt x="796" y="672"/>
                  </a:lnTo>
                  <a:lnTo>
                    <a:pt x="796" y="672"/>
                  </a:lnTo>
                  <a:lnTo>
                    <a:pt x="796" y="672"/>
                  </a:lnTo>
                  <a:lnTo>
                    <a:pt x="803" y="672"/>
                  </a:lnTo>
                  <a:lnTo>
                    <a:pt x="803" y="706"/>
                  </a:lnTo>
                  <a:lnTo>
                    <a:pt x="807" y="706"/>
                  </a:lnTo>
                  <a:lnTo>
                    <a:pt x="813" y="706"/>
                  </a:lnTo>
                  <a:lnTo>
                    <a:pt x="813" y="706"/>
                  </a:lnTo>
                  <a:lnTo>
                    <a:pt x="813" y="706"/>
                  </a:lnTo>
                  <a:lnTo>
                    <a:pt x="817" y="706"/>
                  </a:lnTo>
                  <a:lnTo>
                    <a:pt x="817" y="706"/>
                  </a:lnTo>
                  <a:lnTo>
                    <a:pt x="817" y="706"/>
                  </a:lnTo>
                  <a:lnTo>
                    <a:pt x="844" y="706"/>
                  </a:lnTo>
                  <a:lnTo>
                    <a:pt x="844" y="706"/>
                  </a:lnTo>
                  <a:lnTo>
                    <a:pt x="844" y="706"/>
                  </a:lnTo>
                  <a:lnTo>
                    <a:pt x="888" y="706"/>
                  </a:lnTo>
                  <a:lnTo>
                    <a:pt x="888" y="706"/>
                  </a:lnTo>
                  <a:lnTo>
                    <a:pt x="888" y="706"/>
                  </a:lnTo>
                  <a:lnTo>
                    <a:pt x="915" y="706"/>
                  </a:lnTo>
                  <a:lnTo>
                    <a:pt x="915" y="706"/>
                  </a:lnTo>
                  <a:lnTo>
                    <a:pt x="915" y="706"/>
                  </a:lnTo>
                  <a:lnTo>
                    <a:pt x="965" y="706"/>
                  </a:lnTo>
                  <a:lnTo>
                    <a:pt x="965" y="706"/>
                  </a:lnTo>
                  <a:lnTo>
                    <a:pt x="965" y="706"/>
                  </a:lnTo>
                  <a:lnTo>
                    <a:pt x="1000" y="706"/>
                  </a:lnTo>
                  <a:lnTo>
                    <a:pt x="1000" y="706"/>
                  </a:lnTo>
                  <a:lnTo>
                    <a:pt x="1000" y="706"/>
                  </a:lnTo>
                  <a:lnTo>
                    <a:pt x="1116" y="706"/>
                  </a:lnTo>
                  <a:lnTo>
                    <a:pt x="1116" y="706"/>
                  </a:lnTo>
                  <a:lnTo>
                    <a:pt x="1116" y="706"/>
                  </a:lnTo>
                  <a:lnTo>
                    <a:pt x="1133" y="706"/>
                  </a:lnTo>
                  <a:lnTo>
                    <a:pt x="1133" y="706"/>
                  </a:lnTo>
                  <a:lnTo>
                    <a:pt x="1133" y="706"/>
                  </a:lnTo>
                  <a:lnTo>
                    <a:pt x="1137" y="706"/>
                  </a:lnTo>
                  <a:lnTo>
                    <a:pt x="1137" y="788"/>
                  </a:lnTo>
                  <a:lnTo>
                    <a:pt x="1137" y="788"/>
                  </a:lnTo>
                  <a:lnTo>
                    <a:pt x="1171" y="788"/>
                  </a:lnTo>
                  <a:lnTo>
                    <a:pt x="1171" y="788"/>
                  </a:lnTo>
                  <a:lnTo>
                    <a:pt x="1171" y="788"/>
                  </a:lnTo>
                  <a:lnTo>
                    <a:pt x="1361" y="788"/>
                  </a:lnTo>
                  <a:lnTo>
                    <a:pt x="1361" y="788"/>
                  </a:lnTo>
                  <a:lnTo>
                    <a:pt x="1361" y="788"/>
                  </a:lnTo>
                  <a:lnTo>
                    <a:pt x="1380" y="788"/>
                  </a:lnTo>
                  <a:lnTo>
                    <a:pt x="1380" y="788"/>
                  </a:lnTo>
                  <a:lnTo>
                    <a:pt x="1380" y="788"/>
                  </a:lnTo>
                  <a:lnTo>
                    <a:pt x="1484" y="788"/>
                  </a:lnTo>
                  <a:lnTo>
                    <a:pt x="1484" y="788"/>
                  </a:lnTo>
                  <a:lnTo>
                    <a:pt x="1484" y="788"/>
                  </a:lnTo>
                  <a:lnTo>
                    <a:pt x="1820" y="788"/>
                  </a:lnTo>
                  <a:lnTo>
                    <a:pt x="1820" y="788"/>
                  </a:lnTo>
                  <a:lnTo>
                    <a:pt x="1820" y="788"/>
                  </a:lnTo>
                  <a:lnTo>
                    <a:pt x="1899" y="788"/>
                  </a:lnTo>
                  <a:lnTo>
                    <a:pt x="1899" y="788"/>
                  </a:lnTo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Line 290"/>
            <p:cNvSpPr>
              <a:spLocks noChangeShapeType="1"/>
            </p:cNvSpPr>
            <p:nvPr/>
          </p:nvSpPr>
          <p:spPr bwMode="auto">
            <a:xfrm>
              <a:off x="3475" y="127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Line 291"/>
            <p:cNvSpPr>
              <a:spLocks noChangeShapeType="1"/>
            </p:cNvSpPr>
            <p:nvPr/>
          </p:nvSpPr>
          <p:spPr bwMode="auto">
            <a:xfrm>
              <a:off x="3476" y="127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292"/>
            <p:cNvSpPr>
              <a:spLocks noChangeShapeType="1"/>
            </p:cNvSpPr>
            <p:nvPr/>
          </p:nvSpPr>
          <p:spPr bwMode="auto">
            <a:xfrm>
              <a:off x="3480" y="1275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Line 293"/>
            <p:cNvSpPr>
              <a:spLocks noChangeShapeType="1"/>
            </p:cNvSpPr>
            <p:nvPr/>
          </p:nvSpPr>
          <p:spPr bwMode="auto">
            <a:xfrm>
              <a:off x="3486" y="127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Line 294"/>
            <p:cNvSpPr>
              <a:spLocks noChangeShapeType="1"/>
            </p:cNvSpPr>
            <p:nvPr/>
          </p:nvSpPr>
          <p:spPr bwMode="auto">
            <a:xfrm>
              <a:off x="3487" y="128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Line 295"/>
            <p:cNvSpPr>
              <a:spLocks noChangeShapeType="1"/>
            </p:cNvSpPr>
            <p:nvPr/>
          </p:nvSpPr>
          <p:spPr bwMode="auto">
            <a:xfrm>
              <a:off x="3489" y="128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Line 296"/>
            <p:cNvSpPr>
              <a:spLocks noChangeShapeType="1"/>
            </p:cNvSpPr>
            <p:nvPr/>
          </p:nvSpPr>
          <p:spPr bwMode="auto">
            <a:xfrm>
              <a:off x="3490" y="129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Line 297"/>
            <p:cNvSpPr>
              <a:spLocks noChangeShapeType="1"/>
            </p:cNvSpPr>
            <p:nvPr/>
          </p:nvSpPr>
          <p:spPr bwMode="auto">
            <a:xfrm>
              <a:off x="3490" y="129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Line 298"/>
            <p:cNvSpPr>
              <a:spLocks noChangeShapeType="1"/>
            </p:cNvSpPr>
            <p:nvPr/>
          </p:nvSpPr>
          <p:spPr bwMode="auto">
            <a:xfrm>
              <a:off x="3493" y="129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Line 299"/>
            <p:cNvSpPr>
              <a:spLocks noChangeShapeType="1"/>
            </p:cNvSpPr>
            <p:nvPr/>
          </p:nvSpPr>
          <p:spPr bwMode="auto">
            <a:xfrm>
              <a:off x="3497" y="129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Line 300"/>
            <p:cNvSpPr>
              <a:spLocks noChangeShapeType="1"/>
            </p:cNvSpPr>
            <p:nvPr/>
          </p:nvSpPr>
          <p:spPr bwMode="auto">
            <a:xfrm>
              <a:off x="3498" y="129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Line 301"/>
            <p:cNvSpPr>
              <a:spLocks noChangeShapeType="1"/>
            </p:cNvSpPr>
            <p:nvPr/>
          </p:nvSpPr>
          <p:spPr bwMode="auto">
            <a:xfrm>
              <a:off x="3500" y="130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Line 302"/>
            <p:cNvSpPr>
              <a:spLocks noChangeShapeType="1"/>
            </p:cNvSpPr>
            <p:nvPr/>
          </p:nvSpPr>
          <p:spPr bwMode="auto">
            <a:xfrm>
              <a:off x="3503" y="130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Line 303"/>
            <p:cNvSpPr>
              <a:spLocks noChangeShapeType="1"/>
            </p:cNvSpPr>
            <p:nvPr/>
          </p:nvSpPr>
          <p:spPr bwMode="auto">
            <a:xfrm>
              <a:off x="3504" y="130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Line 304"/>
            <p:cNvSpPr>
              <a:spLocks noChangeShapeType="1"/>
            </p:cNvSpPr>
            <p:nvPr/>
          </p:nvSpPr>
          <p:spPr bwMode="auto">
            <a:xfrm>
              <a:off x="3504" y="130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Line 305"/>
            <p:cNvSpPr>
              <a:spLocks noChangeShapeType="1"/>
            </p:cNvSpPr>
            <p:nvPr/>
          </p:nvSpPr>
          <p:spPr bwMode="auto">
            <a:xfrm>
              <a:off x="3505" y="131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Line 306"/>
            <p:cNvSpPr>
              <a:spLocks noChangeShapeType="1"/>
            </p:cNvSpPr>
            <p:nvPr/>
          </p:nvSpPr>
          <p:spPr bwMode="auto">
            <a:xfrm>
              <a:off x="3506" y="131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Line 307"/>
            <p:cNvSpPr>
              <a:spLocks noChangeShapeType="1"/>
            </p:cNvSpPr>
            <p:nvPr/>
          </p:nvSpPr>
          <p:spPr bwMode="auto">
            <a:xfrm>
              <a:off x="3506" y="1315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Line 308"/>
            <p:cNvSpPr>
              <a:spLocks noChangeShapeType="1"/>
            </p:cNvSpPr>
            <p:nvPr/>
          </p:nvSpPr>
          <p:spPr bwMode="auto">
            <a:xfrm>
              <a:off x="3507" y="1315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Line 309"/>
            <p:cNvSpPr>
              <a:spLocks noChangeShapeType="1"/>
            </p:cNvSpPr>
            <p:nvPr/>
          </p:nvSpPr>
          <p:spPr bwMode="auto">
            <a:xfrm>
              <a:off x="3507" y="131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Line 310"/>
            <p:cNvSpPr>
              <a:spLocks noChangeShapeType="1"/>
            </p:cNvSpPr>
            <p:nvPr/>
          </p:nvSpPr>
          <p:spPr bwMode="auto">
            <a:xfrm>
              <a:off x="3509" y="1322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Line 311"/>
            <p:cNvSpPr>
              <a:spLocks noChangeShapeType="1"/>
            </p:cNvSpPr>
            <p:nvPr/>
          </p:nvSpPr>
          <p:spPr bwMode="auto">
            <a:xfrm>
              <a:off x="3509" y="132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Line 312"/>
            <p:cNvSpPr>
              <a:spLocks noChangeShapeType="1"/>
            </p:cNvSpPr>
            <p:nvPr/>
          </p:nvSpPr>
          <p:spPr bwMode="auto">
            <a:xfrm>
              <a:off x="3513" y="1329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Line 313"/>
            <p:cNvSpPr>
              <a:spLocks noChangeShapeType="1"/>
            </p:cNvSpPr>
            <p:nvPr/>
          </p:nvSpPr>
          <p:spPr bwMode="auto">
            <a:xfrm>
              <a:off x="3514" y="133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Line 314"/>
            <p:cNvSpPr>
              <a:spLocks noChangeShapeType="1"/>
            </p:cNvSpPr>
            <p:nvPr/>
          </p:nvSpPr>
          <p:spPr bwMode="auto">
            <a:xfrm>
              <a:off x="3517" y="133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Line 315"/>
            <p:cNvSpPr>
              <a:spLocks noChangeShapeType="1"/>
            </p:cNvSpPr>
            <p:nvPr/>
          </p:nvSpPr>
          <p:spPr bwMode="auto">
            <a:xfrm>
              <a:off x="3518" y="134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Line 316"/>
            <p:cNvSpPr>
              <a:spLocks noChangeShapeType="1"/>
            </p:cNvSpPr>
            <p:nvPr/>
          </p:nvSpPr>
          <p:spPr bwMode="auto">
            <a:xfrm>
              <a:off x="3519" y="134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Line 317"/>
            <p:cNvSpPr>
              <a:spLocks noChangeShapeType="1"/>
            </p:cNvSpPr>
            <p:nvPr/>
          </p:nvSpPr>
          <p:spPr bwMode="auto">
            <a:xfrm>
              <a:off x="3520" y="134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Line 318"/>
            <p:cNvSpPr>
              <a:spLocks noChangeShapeType="1"/>
            </p:cNvSpPr>
            <p:nvPr/>
          </p:nvSpPr>
          <p:spPr bwMode="auto">
            <a:xfrm>
              <a:off x="3521" y="135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Line 319"/>
            <p:cNvSpPr>
              <a:spLocks noChangeShapeType="1"/>
            </p:cNvSpPr>
            <p:nvPr/>
          </p:nvSpPr>
          <p:spPr bwMode="auto">
            <a:xfrm>
              <a:off x="3525" y="135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Line 320"/>
            <p:cNvSpPr>
              <a:spLocks noChangeShapeType="1"/>
            </p:cNvSpPr>
            <p:nvPr/>
          </p:nvSpPr>
          <p:spPr bwMode="auto">
            <a:xfrm>
              <a:off x="3525" y="1363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Line 321"/>
            <p:cNvSpPr>
              <a:spLocks noChangeShapeType="1"/>
            </p:cNvSpPr>
            <p:nvPr/>
          </p:nvSpPr>
          <p:spPr bwMode="auto">
            <a:xfrm>
              <a:off x="3526" y="136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Line 322"/>
            <p:cNvSpPr>
              <a:spLocks noChangeShapeType="1"/>
            </p:cNvSpPr>
            <p:nvPr/>
          </p:nvSpPr>
          <p:spPr bwMode="auto">
            <a:xfrm>
              <a:off x="3526" y="1370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Line 323"/>
            <p:cNvSpPr>
              <a:spLocks noChangeShapeType="1"/>
            </p:cNvSpPr>
            <p:nvPr/>
          </p:nvSpPr>
          <p:spPr bwMode="auto">
            <a:xfrm>
              <a:off x="3528" y="137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Line 324"/>
            <p:cNvSpPr>
              <a:spLocks noChangeShapeType="1"/>
            </p:cNvSpPr>
            <p:nvPr/>
          </p:nvSpPr>
          <p:spPr bwMode="auto">
            <a:xfrm>
              <a:off x="3530" y="137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Line 325"/>
            <p:cNvSpPr>
              <a:spLocks noChangeShapeType="1"/>
            </p:cNvSpPr>
            <p:nvPr/>
          </p:nvSpPr>
          <p:spPr bwMode="auto">
            <a:xfrm>
              <a:off x="3531" y="138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Line 326"/>
            <p:cNvSpPr>
              <a:spLocks noChangeShapeType="1"/>
            </p:cNvSpPr>
            <p:nvPr/>
          </p:nvSpPr>
          <p:spPr bwMode="auto">
            <a:xfrm>
              <a:off x="3532" y="138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Line 327"/>
            <p:cNvSpPr>
              <a:spLocks noChangeShapeType="1"/>
            </p:cNvSpPr>
            <p:nvPr/>
          </p:nvSpPr>
          <p:spPr bwMode="auto">
            <a:xfrm>
              <a:off x="3533" y="139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Line 328"/>
            <p:cNvSpPr>
              <a:spLocks noChangeShapeType="1"/>
            </p:cNvSpPr>
            <p:nvPr/>
          </p:nvSpPr>
          <p:spPr bwMode="auto">
            <a:xfrm>
              <a:off x="3533" y="139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Line 329"/>
            <p:cNvSpPr>
              <a:spLocks noChangeShapeType="1"/>
            </p:cNvSpPr>
            <p:nvPr/>
          </p:nvSpPr>
          <p:spPr bwMode="auto">
            <a:xfrm>
              <a:off x="3536" y="139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Line 330"/>
            <p:cNvSpPr>
              <a:spLocks noChangeShapeType="1"/>
            </p:cNvSpPr>
            <p:nvPr/>
          </p:nvSpPr>
          <p:spPr bwMode="auto">
            <a:xfrm>
              <a:off x="3537" y="139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Line 331"/>
            <p:cNvSpPr>
              <a:spLocks noChangeShapeType="1"/>
            </p:cNvSpPr>
            <p:nvPr/>
          </p:nvSpPr>
          <p:spPr bwMode="auto">
            <a:xfrm>
              <a:off x="3538" y="139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Line 332"/>
            <p:cNvSpPr>
              <a:spLocks noChangeShapeType="1"/>
            </p:cNvSpPr>
            <p:nvPr/>
          </p:nvSpPr>
          <p:spPr bwMode="auto">
            <a:xfrm>
              <a:off x="3541" y="140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Line 333"/>
            <p:cNvSpPr>
              <a:spLocks noChangeShapeType="1"/>
            </p:cNvSpPr>
            <p:nvPr/>
          </p:nvSpPr>
          <p:spPr bwMode="auto">
            <a:xfrm>
              <a:off x="3543" y="140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Line 334"/>
            <p:cNvSpPr>
              <a:spLocks noChangeShapeType="1"/>
            </p:cNvSpPr>
            <p:nvPr/>
          </p:nvSpPr>
          <p:spPr bwMode="auto">
            <a:xfrm>
              <a:off x="3543" y="140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Line 335"/>
            <p:cNvSpPr>
              <a:spLocks noChangeShapeType="1"/>
            </p:cNvSpPr>
            <p:nvPr/>
          </p:nvSpPr>
          <p:spPr bwMode="auto">
            <a:xfrm>
              <a:off x="3543" y="141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Line 336"/>
            <p:cNvSpPr>
              <a:spLocks noChangeShapeType="1"/>
            </p:cNvSpPr>
            <p:nvPr/>
          </p:nvSpPr>
          <p:spPr bwMode="auto">
            <a:xfrm>
              <a:off x="3544" y="141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Line 337"/>
            <p:cNvSpPr>
              <a:spLocks noChangeShapeType="1"/>
            </p:cNvSpPr>
            <p:nvPr/>
          </p:nvSpPr>
          <p:spPr bwMode="auto">
            <a:xfrm>
              <a:off x="3544" y="141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Line 338"/>
            <p:cNvSpPr>
              <a:spLocks noChangeShapeType="1"/>
            </p:cNvSpPr>
            <p:nvPr/>
          </p:nvSpPr>
          <p:spPr bwMode="auto">
            <a:xfrm>
              <a:off x="3544" y="141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Line 339"/>
            <p:cNvSpPr>
              <a:spLocks noChangeShapeType="1"/>
            </p:cNvSpPr>
            <p:nvPr/>
          </p:nvSpPr>
          <p:spPr bwMode="auto">
            <a:xfrm>
              <a:off x="3545" y="142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Line 340"/>
            <p:cNvSpPr>
              <a:spLocks noChangeShapeType="1"/>
            </p:cNvSpPr>
            <p:nvPr/>
          </p:nvSpPr>
          <p:spPr bwMode="auto">
            <a:xfrm>
              <a:off x="3547" y="142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Line 341"/>
            <p:cNvSpPr>
              <a:spLocks noChangeShapeType="1"/>
            </p:cNvSpPr>
            <p:nvPr/>
          </p:nvSpPr>
          <p:spPr bwMode="auto">
            <a:xfrm>
              <a:off x="3548" y="142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Line 342"/>
            <p:cNvSpPr>
              <a:spLocks noChangeShapeType="1"/>
            </p:cNvSpPr>
            <p:nvPr/>
          </p:nvSpPr>
          <p:spPr bwMode="auto">
            <a:xfrm>
              <a:off x="3550" y="143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Line 343"/>
            <p:cNvSpPr>
              <a:spLocks noChangeShapeType="1"/>
            </p:cNvSpPr>
            <p:nvPr/>
          </p:nvSpPr>
          <p:spPr bwMode="auto">
            <a:xfrm>
              <a:off x="3551" y="144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Line 344"/>
            <p:cNvSpPr>
              <a:spLocks noChangeShapeType="1"/>
            </p:cNvSpPr>
            <p:nvPr/>
          </p:nvSpPr>
          <p:spPr bwMode="auto">
            <a:xfrm>
              <a:off x="3551" y="144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Line 345"/>
            <p:cNvSpPr>
              <a:spLocks noChangeShapeType="1"/>
            </p:cNvSpPr>
            <p:nvPr/>
          </p:nvSpPr>
          <p:spPr bwMode="auto">
            <a:xfrm>
              <a:off x="3552" y="144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Line 346"/>
            <p:cNvSpPr>
              <a:spLocks noChangeShapeType="1"/>
            </p:cNvSpPr>
            <p:nvPr/>
          </p:nvSpPr>
          <p:spPr bwMode="auto">
            <a:xfrm>
              <a:off x="3552" y="144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Line 347"/>
            <p:cNvSpPr>
              <a:spLocks noChangeShapeType="1"/>
            </p:cNvSpPr>
            <p:nvPr/>
          </p:nvSpPr>
          <p:spPr bwMode="auto">
            <a:xfrm>
              <a:off x="3553" y="145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Line 348"/>
            <p:cNvSpPr>
              <a:spLocks noChangeShapeType="1"/>
            </p:cNvSpPr>
            <p:nvPr/>
          </p:nvSpPr>
          <p:spPr bwMode="auto">
            <a:xfrm>
              <a:off x="3554" y="145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Line 349"/>
            <p:cNvSpPr>
              <a:spLocks noChangeShapeType="1"/>
            </p:cNvSpPr>
            <p:nvPr/>
          </p:nvSpPr>
          <p:spPr bwMode="auto">
            <a:xfrm>
              <a:off x="3555" y="146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Line 350"/>
            <p:cNvSpPr>
              <a:spLocks noChangeShapeType="1"/>
            </p:cNvSpPr>
            <p:nvPr/>
          </p:nvSpPr>
          <p:spPr bwMode="auto">
            <a:xfrm>
              <a:off x="3555" y="146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Line 351"/>
            <p:cNvSpPr>
              <a:spLocks noChangeShapeType="1"/>
            </p:cNvSpPr>
            <p:nvPr/>
          </p:nvSpPr>
          <p:spPr bwMode="auto">
            <a:xfrm>
              <a:off x="3555" y="146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Line 352"/>
            <p:cNvSpPr>
              <a:spLocks noChangeShapeType="1"/>
            </p:cNvSpPr>
            <p:nvPr/>
          </p:nvSpPr>
          <p:spPr bwMode="auto">
            <a:xfrm>
              <a:off x="3557" y="147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Line 353"/>
            <p:cNvSpPr>
              <a:spLocks noChangeShapeType="1"/>
            </p:cNvSpPr>
            <p:nvPr/>
          </p:nvSpPr>
          <p:spPr bwMode="auto">
            <a:xfrm>
              <a:off x="3557" y="148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Line 354"/>
            <p:cNvSpPr>
              <a:spLocks noChangeShapeType="1"/>
            </p:cNvSpPr>
            <p:nvPr/>
          </p:nvSpPr>
          <p:spPr bwMode="auto">
            <a:xfrm>
              <a:off x="3558" y="148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Line 355"/>
            <p:cNvSpPr>
              <a:spLocks noChangeShapeType="1"/>
            </p:cNvSpPr>
            <p:nvPr/>
          </p:nvSpPr>
          <p:spPr bwMode="auto">
            <a:xfrm>
              <a:off x="3558" y="148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Line 356"/>
            <p:cNvSpPr>
              <a:spLocks noChangeShapeType="1"/>
            </p:cNvSpPr>
            <p:nvPr/>
          </p:nvSpPr>
          <p:spPr bwMode="auto">
            <a:xfrm>
              <a:off x="3560" y="148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Line 357"/>
            <p:cNvSpPr>
              <a:spLocks noChangeShapeType="1"/>
            </p:cNvSpPr>
            <p:nvPr/>
          </p:nvSpPr>
          <p:spPr bwMode="auto">
            <a:xfrm>
              <a:off x="3562" y="149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Line 358"/>
            <p:cNvSpPr>
              <a:spLocks noChangeShapeType="1"/>
            </p:cNvSpPr>
            <p:nvPr/>
          </p:nvSpPr>
          <p:spPr bwMode="auto">
            <a:xfrm>
              <a:off x="3565" y="1498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Line 359"/>
            <p:cNvSpPr>
              <a:spLocks noChangeShapeType="1"/>
            </p:cNvSpPr>
            <p:nvPr/>
          </p:nvSpPr>
          <p:spPr bwMode="auto">
            <a:xfrm>
              <a:off x="3566" y="150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Line 360"/>
            <p:cNvSpPr>
              <a:spLocks noChangeShapeType="1"/>
            </p:cNvSpPr>
            <p:nvPr/>
          </p:nvSpPr>
          <p:spPr bwMode="auto">
            <a:xfrm>
              <a:off x="3567" y="150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Line 361"/>
            <p:cNvSpPr>
              <a:spLocks noChangeShapeType="1"/>
            </p:cNvSpPr>
            <p:nvPr/>
          </p:nvSpPr>
          <p:spPr bwMode="auto">
            <a:xfrm>
              <a:off x="3568" y="151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Line 362"/>
            <p:cNvSpPr>
              <a:spLocks noChangeShapeType="1"/>
            </p:cNvSpPr>
            <p:nvPr/>
          </p:nvSpPr>
          <p:spPr bwMode="auto">
            <a:xfrm>
              <a:off x="3570" y="151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Line 363"/>
            <p:cNvSpPr>
              <a:spLocks noChangeShapeType="1"/>
            </p:cNvSpPr>
            <p:nvPr/>
          </p:nvSpPr>
          <p:spPr bwMode="auto">
            <a:xfrm>
              <a:off x="3578" y="151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Line 364"/>
            <p:cNvSpPr>
              <a:spLocks noChangeShapeType="1"/>
            </p:cNvSpPr>
            <p:nvPr/>
          </p:nvSpPr>
          <p:spPr bwMode="auto">
            <a:xfrm>
              <a:off x="3578" y="151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Line 365"/>
            <p:cNvSpPr>
              <a:spLocks noChangeShapeType="1"/>
            </p:cNvSpPr>
            <p:nvPr/>
          </p:nvSpPr>
          <p:spPr bwMode="auto">
            <a:xfrm>
              <a:off x="3581" y="151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Line 366"/>
            <p:cNvSpPr>
              <a:spLocks noChangeShapeType="1"/>
            </p:cNvSpPr>
            <p:nvPr/>
          </p:nvSpPr>
          <p:spPr bwMode="auto">
            <a:xfrm>
              <a:off x="3582" y="152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Line 367"/>
            <p:cNvSpPr>
              <a:spLocks noChangeShapeType="1"/>
            </p:cNvSpPr>
            <p:nvPr/>
          </p:nvSpPr>
          <p:spPr bwMode="auto">
            <a:xfrm>
              <a:off x="3587" y="152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Line 368"/>
            <p:cNvSpPr>
              <a:spLocks noChangeShapeType="1"/>
            </p:cNvSpPr>
            <p:nvPr/>
          </p:nvSpPr>
          <p:spPr bwMode="auto">
            <a:xfrm>
              <a:off x="3588" y="152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Line 369"/>
            <p:cNvSpPr>
              <a:spLocks noChangeShapeType="1"/>
            </p:cNvSpPr>
            <p:nvPr/>
          </p:nvSpPr>
          <p:spPr bwMode="auto">
            <a:xfrm>
              <a:off x="3588" y="153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Line 370"/>
            <p:cNvSpPr>
              <a:spLocks noChangeShapeType="1"/>
            </p:cNvSpPr>
            <p:nvPr/>
          </p:nvSpPr>
          <p:spPr bwMode="auto">
            <a:xfrm>
              <a:off x="3589" y="153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Line 371"/>
            <p:cNvSpPr>
              <a:spLocks noChangeShapeType="1"/>
            </p:cNvSpPr>
            <p:nvPr/>
          </p:nvSpPr>
          <p:spPr bwMode="auto">
            <a:xfrm>
              <a:off x="3589" y="153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Line 372"/>
            <p:cNvSpPr>
              <a:spLocks noChangeShapeType="1"/>
            </p:cNvSpPr>
            <p:nvPr/>
          </p:nvSpPr>
          <p:spPr bwMode="auto">
            <a:xfrm>
              <a:off x="3592" y="154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Line 373"/>
            <p:cNvSpPr>
              <a:spLocks noChangeShapeType="1"/>
            </p:cNvSpPr>
            <p:nvPr/>
          </p:nvSpPr>
          <p:spPr bwMode="auto">
            <a:xfrm>
              <a:off x="3592" y="154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Line 374"/>
            <p:cNvSpPr>
              <a:spLocks noChangeShapeType="1"/>
            </p:cNvSpPr>
            <p:nvPr/>
          </p:nvSpPr>
          <p:spPr bwMode="auto">
            <a:xfrm>
              <a:off x="3593" y="154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Line 375"/>
            <p:cNvSpPr>
              <a:spLocks noChangeShapeType="1"/>
            </p:cNvSpPr>
            <p:nvPr/>
          </p:nvSpPr>
          <p:spPr bwMode="auto">
            <a:xfrm>
              <a:off x="3594" y="154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Line 376"/>
            <p:cNvSpPr>
              <a:spLocks noChangeShapeType="1"/>
            </p:cNvSpPr>
            <p:nvPr/>
          </p:nvSpPr>
          <p:spPr bwMode="auto">
            <a:xfrm>
              <a:off x="3594" y="154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Line 377"/>
            <p:cNvSpPr>
              <a:spLocks noChangeShapeType="1"/>
            </p:cNvSpPr>
            <p:nvPr/>
          </p:nvSpPr>
          <p:spPr bwMode="auto">
            <a:xfrm>
              <a:off x="3596" y="154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Line 378"/>
            <p:cNvSpPr>
              <a:spLocks noChangeShapeType="1"/>
            </p:cNvSpPr>
            <p:nvPr/>
          </p:nvSpPr>
          <p:spPr bwMode="auto">
            <a:xfrm>
              <a:off x="3596" y="155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Line 379"/>
            <p:cNvSpPr>
              <a:spLocks noChangeShapeType="1"/>
            </p:cNvSpPr>
            <p:nvPr/>
          </p:nvSpPr>
          <p:spPr bwMode="auto">
            <a:xfrm>
              <a:off x="3598" y="155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Line 380"/>
            <p:cNvSpPr>
              <a:spLocks noChangeShapeType="1"/>
            </p:cNvSpPr>
            <p:nvPr/>
          </p:nvSpPr>
          <p:spPr bwMode="auto">
            <a:xfrm>
              <a:off x="3598" y="155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Line 381"/>
            <p:cNvSpPr>
              <a:spLocks noChangeShapeType="1"/>
            </p:cNvSpPr>
            <p:nvPr/>
          </p:nvSpPr>
          <p:spPr bwMode="auto">
            <a:xfrm>
              <a:off x="3599" y="1556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Line 382"/>
            <p:cNvSpPr>
              <a:spLocks noChangeShapeType="1"/>
            </p:cNvSpPr>
            <p:nvPr/>
          </p:nvSpPr>
          <p:spPr bwMode="auto">
            <a:xfrm>
              <a:off x="3599" y="156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Line 383"/>
            <p:cNvSpPr>
              <a:spLocks noChangeShapeType="1"/>
            </p:cNvSpPr>
            <p:nvPr/>
          </p:nvSpPr>
          <p:spPr bwMode="auto">
            <a:xfrm>
              <a:off x="3601" y="156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Line 384"/>
            <p:cNvSpPr>
              <a:spLocks noChangeShapeType="1"/>
            </p:cNvSpPr>
            <p:nvPr/>
          </p:nvSpPr>
          <p:spPr bwMode="auto">
            <a:xfrm>
              <a:off x="3602" y="156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Line 385"/>
            <p:cNvSpPr>
              <a:spLocks noChangeShapeType="1"/>
            </p:cNvSpPr>
            <p:nvPr/>
          </p:nvSpPr>
          <p:spPr bwMode="auto">
            <a:xfrm>
              <a:off x="3605" y="156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Line 386"/>
            <p:cNvSpPr>
              <a:spLocks noChangeShapeType="1"/>
            </p:cNvSpPr>
            <p:nvPr/>
          </p:nvSpPr>
          <p:spPr bwMode="auto">
            <a:xfrm>
              <a:off x="3605" y="156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Line 387"/>
            <p:cNvSpPr>
              <a:spLocks noChangeShapeType="1"/>
            </p:cNvSpPr>
            <p:nvPr/>
          </p:nvSpPr>
          <p:spPr bwMode="auto">
            <a:xfrm>
              <a:off x="3606" y="156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Line 388"/>
            <p:cNvSpPr>
              <a:spLocks noChangeShapeType="1"/>
            </p:cNvSpPr>
            <p:nvPr/>
          </p:nvSpPr>
          <p:spPr bwMode="auto">
            <a:xfrm>
              <a:off x="3606" y="156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Line 389"/>
            <p:cNvSpPr>
              <a:spLocks noChangeShapeType="1"/>
            </p:cNvSpPr>
            <p:nvPr/>
          </p:nvSpPr>
          <p:spPr bwMode="auto">
            <a:xfrm>
              <a:off x="3607" y="157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Line 390"/>
            <p:cNvSpPr>
              <a:spLocks noChangeShapeType="1"/>
            </p:cNvSpPr>
            <p:nvPr/>
          </p:nvSpPr>
          <p:spPr bwMode="auto">
            <a:xfrm>
              <a:off x="3609" y="157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Line 391"/>
            <p:cNvSpPr>
              <a:spLocks noChangeShapeType="1"/>
            </p:cNvSpPr>
            <p:nvPr/>
          </p:nvSpPr>
          <p:spPr bwMode="auto">
            <a:xfrm>
              <a:off x="3609" y="15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Line 392"/>
            <p:cNvSpPr>
              <a:spLocks noChangeShapeType="1"/>
            </p:cNvSpPr>
            <p:nvPr/>
          </p:nvSpPr>
          <p:spPr bwMode="auto">
            <a:xfrm>
              <a:off x="3611" y="15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Line 393"/>
            <p:cNvSpPr>
              <a:spLocks noChangeShapeType="1"/>
            </p:cNvSpPr>
            <p:nvPr/>
          </p:nvSpPr>
          <p:spPr bwMode="auto">
            <a:xfrm>
              <a:off x="3613" y="15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Line 394"/>
            <p:cNvSpPr>
              <a:spLocks noChangeShapeType="1"/>
            </p:cNvSpPr>
            <p:nvPr/>
          </p:nvSpPr>
          <p:spPr bwMode="auto">
            <a:xfrm>
              <a:off x="3615" y="1580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Line 395"/>
            <p:cNvSpPr>
              <a:spLocks noChangeShapeType="1"/>
            </p:cNvSpPr>
            <p:nvPr/>
          </p:nvSpPr>
          <p:spPr bwMode="auto">
            <a:xfrm>
              <a:off x="3615" y="158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Line 396"/>
            <p:cNvSpPr>
              <a:spLocks noChangeShapeType="1"/>
            </p:cNvSpPr>
            <p:nvPr/>
          </p:nvSpPr>
          <p:spPr bwMode="auto">
            <a:xfrm>
              <a:off x="3618" y="158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Line 397"/>
            <p:cNvSpPr>
              <a:spLocks noChangeShapeType="1"/>
            </p:cNvSpPr>
            <p:nvPr/>
          </p:nvSpPr>
          <p:spPr bwMode="auto">
            <a:xfrm>
              <a:off x="3622" y="158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Line 398"/>
            <p:cNvSpPr>
              <a:spLocks noChangeShapeType="1"/>
            </p:cNvSpPr>
            <p:nvPr/>
          </p:nvSpPr>
          <p:spPr bwMode="auto">
            <a:xfrm>
              <a:off x="3622" y="158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Line 399"/>
            <p:cNvSpPr>
              <a:spLocks noChangeShapeType="1"/>
            </p:cNvSpPr>
            <p:nvPr/>
          </p:nvSpPr>
          <p:spPr bwMode="auto">
            <a:xfrm>
              <a:off x="3623" y="158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Line 400"/>
            <p:cNvSpPr>
              <a:spLocks noChangeShapeType="1"/>
            </p:cNvSpPr>
            <p:nvPr/>
          </p:nvSpPr>
          <p:spPr bwMode="auto">
            <a:xfrm>
              <a:off x="3623" y="158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Line 401"/>
            <p:cNvSpPr>
              <a:spLocks noChangeShapeType="1"/>
            </p:cNvSpPr>
            <p:nvPr/>
          </p:nvSpPr>
          <p:spPr bwMode="auto">
            <a:xfrm>
              <a:off x="3623" y="158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Line 402"/>
            <p:cNvSpPr>
              <a:spLocks noChangeShapeType="1"/>
            </p:cNvSpPr>
            <p:nvPr/>
          </p:nvSpPr>
          <p:spPr bwMode="auto">
            <a:xfrm>
              <a:off x="3626" y="159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Line 403"/>
            <p:cNvSpPr>
              <a:spLocks noChangeShapeType="1"/>
            </p:cNvSpPr>
            <p:nvPr/>
          </p:nvSpPr>
          <p:spPr bwMode="auto">
            <a:xfrm>
              <a:off x="3628" y="160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Line 404"/>
            <p:cNvSpPr>
              <a:spLocks noChangeShapeType="1"/>
            </p:cNvSpPr>
            <p:nvPr/>
          </p:nvSpPr>
          <p:spPr bwMode="auto">
            <a:xfrm>
              <a:off x="3629" y="160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Line 405"/>
            <p:cNvSpPr>
              <a:spLocks noChangeShapeType="1"/>
            </p:cNvSpPr>
            <p:nvPr/>
          </p:nvSpPr>
          <p:spPr bwMode="auto">
            <a:xfrm>
              <a:off x="3630" y="160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Line 406"/>
            <p:cNvSpPr>
              <a:spLocks noChangeShapeType="1"/>
            </p:cNvSpPr>
            <p:nvPr/>
          </p:nvSpPr>
          <p:spPr bwMode="auto">
            <a:xfrm>
              <a:off x="3630" y="160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Line 407"/>
            <p:cNvSpPr>
              <a:spLocks noChangeShapeType="1"/>
            </p:cNvSpPr>
            <p:nvPr/>
          </p:nvSpPr>
          <p:spPr bwMode="auto">
            <a:xfrm>
              <a:off x="3632" y="160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Line 408"/>
            <p:cNvSpPr>
              <a:spLocks noChangeShapeType="1"/>
            </p:cNvSpPr>
            <p:nvPr/>
          </p:nvSpPr>
          <p:spPr bwMode="auto">
            <a:xfrm>
              <a:off x="3634" y="160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Line 409"/>
            <p:cNvSpPr>
              <a:spLocks noChangeShapeType="1"/>
            </p:cNvSpPr>
            <p:nvPr/>
          </p:nvSpPr>
          <p:spPr bwMode="auto">
            <a:xfrm>
              <a:off x="3636" y="160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Line 410"/>
            <p:cNvSpPr>
              <a:spLocks noChangeShapeType="1"/>
            </p:cNvSpPr>
            <p:nvPr/>
          </p:nvSpPr>
          <p:spPr bwMode="auto">
            <a:xfrm>
              <a:off x="3638" y="161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Line 411"/>
            <p:cNvSpPr>
              <a:spLocks noChangeShapeType="1"/>
            </p:cNvSpPr>
            <p:nvPr/>
          </p:nvSpPr>
          <p:spPr bwMode="auto">
            <a:xfrm>
              <a:off x="3639" y="161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Line 412"/>
            <p:cNvSpPr>
              <a:spLocks noChangeShapeType="1"/>
            </p:cNvSpPr>
            <p:nvPr/>
          </p:nvSpPr>
          <p:spPr bwMode="auto">
            <a:xfrm>
              <a:off x="3641" y="161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Line 413"/>
            <p:cNvSpPr>
              <a:spLocks noChangeShapeType="1"/>
            </p:cNvSpPr>
            <p:nvPr/>
          </p:nvSpPr>
          <p:spPr bwMode="auto">
            <a:xfrm>
              <a:off x="3642" y="1614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Line 414"/>
            <p:cNvSpPr>
              <a:spLocks noChangeShapeType="1"/>
            </p:cNvSpPr>
            <p:nvPr/>
          </p:nvSpPr>
          <p:spPr bwMode="auto">
            <a:xfrm>
              <a:off x="3643" y="161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Line 415"/>
            <p:cNvSpPr>
              <a:spLocks noChangeShapeType="1"/>
            </p:cNvSpPr>
            <p:nvPr/>
          </p:nvSpPr>
          <p:spPr bwMode="auto">
            <a:xfrm>
              <a:off x="3645" y="162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Line 416"/>
            <p:cNvSpPr>
              <a:spLocks noChangeShapeType="1"/>
            </p:cNvSpPr>
            <p:nvPr/>
          </p:nvSpPr>
          <p:spPr bwMode="auto">
            <a:xfrm>
              <a:off x="3646" y="162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Line 417"/>
            <p:cNvSpPr>
              <a:spLocks noChangeShapeType="1"/>
            </p:cNvSpPr>
            <p:nvPr/>
          </p:nvSpPr>
          <p:spPr bwMode="auto">
            <a:xfrm>
              <a:off x="3649" y="162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Line 418"/>
            <p:cNvSpPr>
              <a:spLocks noChangeShapeType="1"/>
            </p:cNvSpPr>
            <p:nvPr/>
          </p:nvSpPr>
          <p:spPr bwMode="auto">
            <a:xfrm>
              <a:off x="3649" y="162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Line 419"/>
            <p:cNvSpPr>
              <a:spLocks noChangeShapeType="1"/>
            </p:cNvSpPr>
            <p:nvPr/>
          </p:nvSpPr>
          <p:spPr bwMode="auto">
            <a:xfrm>
              <a:off x="3649" y="163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Line 420"/>
            <p:cNvSpPr>
              <a:spLocks noChangeShapeType="1"/>
            </p:cNvSpPr>
            <p:nvPr/>
          </p:nvSpPr>
          <p:spPr bwMode="auto">
            <a:xfrm>
              <a:off x="3650" y="163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Line 421"/>
            <p:cNvSpPr>
              <a:spLocks noChangeShapeType="1"/>
            </p:cNvSpPr>
            <p:nvPr/>
          </p:nvSpPr>
          <p:spPr bwMode="auto">
            <a:xfrm>
              <a:off x="3650" y="163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Line 422"/>
            <p:cNvSpPr>
              <a:spLocks noChangeShapeType="1"/>
            </p:cNvSpPr>
            <p:nvPr/>
          </p:nvSpPr>
          <p:spPr bwMode="auto">
            <a:xfrm>
              <a:off x="3653" y="164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Line 423"/>
            <p:cNvSpPr>
              <a:spLocks noChangeShapeType="1"/>
            </p:cNvSpPr>
            <p:nvPr/>
          </p:nvSpPr>
          <p:spPr bwMode="auto">
            <a:xfrm>
              <a:off x="3657" y="164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Line 424"/>
            <p:cNvSpPr>
              <a:spLocks noChangeShapeType="1"/>
            </p:cNvSpPr>
            <p:nvPr/>
          </p:nvSpPr>
          <p:spPr bwMode="auto">
            <a:xfrm>
              <a:off x="3657" y="164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Line 425"/>
            <p:cNvSpPr>
              <a:spLocks noChangeShapeType="1"/>
            </p:cNvSpPr>
            <p:nvPr/>
          </p:nvSpPr>
          <p:spPr bwMode="auto">
            <a:xfrm>
              <a:off x="3659" y="164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Line 426"/>
            <p:cNvSpPr>
              <a:spLocks noChangeShapeType="1"/>
            </p:cNvSpPr>
            <p:nvPr/>
          </p:nvSpPr>
          <p:spPr bwMode="auto">
            <a:xfrm>
              <a:off x="3659" y="164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Line 427"/>
            <p:cNvSpPr>
              <a:spLocks noChangeShapeType="1"/>
            </p:cNvSpPr>
            <p:nvPr/>
          </p:nvSpPr>
          <p:spPr bwMode="auto">
            <a:xfrm>
              <a:off x="3661" y="1645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Line 428"/>
            <p:cNvSpPr>
              <a:spLocks noChangeShapeType="1"/>
            </p:cNvSpPr>
            <p:nvPr/>
          </p:nvSpPr>
          <p:spPr bwMode="auto">
            <a:xfrm>
              <a:off x="3662" y="1650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Line 429"/>
            <p:cNvSpPr>
              <a:spLocks noChangeShapeType="1"/>
            </p:cNvSpPr>
            <p:nvPr/>
          </p:nvSpPr>
          <p:spPr bwMode="auto">
            <a:xfrm>
              <a:off x="3662" y="165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Line 430"/>
            <p:cNvSpPr>
              <a:spLocks noChangeShapeType="1"/>
            </p:cNvSpPr>
            <p:nvPr/>
          </p:nvSpPr>
          <p:spPr bwMode="auto">
            <a:xfrm>
              <a:off x="3664" y="1659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Line 431"/>
            <p:cNvSpPr>
              <a:spLocks noChangeShapeType="1"/>
            </p:cNvSpPr>
            <p:nvPr/>
          </p:nvSpPr>
          <p:spPr bwMode="auto">
            <a:xfrm>
              <a:off x="3664" y="166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Line 432"/>
            <p:cNvSpPr>
              <a:spLocks noChangeShapeType="1"/>
            </p:cNvSpPr>
            <p:nvPr/>
          </p:nvSpPr>
          <p:spPr bwMode="auto">
            <a:xfrm>
              <a:off x="3667" y="166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Line 433"/>
            <p:cNvSpPr>
              <a:spLocks noChangeShapeType="1"/>
            </p:cNvSpPr>
            <p:nvPr/>
          </p:nvSpPr>
          <p:spPr bwMode="auto">
            <a:xfrm>
              <a:off x="3669" y="1664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Line 434"/>
            <p:cNvSpPr>
              <a:spLocks noChangeShapeType="1"/>
            </p:cNvSpPr>
            <p:nvPr/>
          </p:nvSpPr>
          <p:spPr bwMode="auto">
            <a:xfrm>
              <a:off x="3670" y="1668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Line 435"/>
            <p:cNvSpPr>
              <a:spLocks noChangeShapeType="1"/>
            </p:cNvSpPr>
            <p:nvPr/>
          </p:nvSpPr>
          <p:spPr bwMode="auto">
            <a:xfrm>
              <a:off x="3672" y="1668"/>
              <a:ext cx="0" cy="29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Line 436"/>
            <p:cNvSpPr>
              <a:spLocks noChangeShapeType="1"/>
            </p:cNvSpPr>
            <p:nvPr/>
          </p:nvSpPr>
          <p:spPr bwMode="auto">
            <a:xfrm>
              <a:off x="3673" y="167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Line 437"/>
            <p:cNvSpPr>
              <a:spLocks noChangeShapeType="1"/>
            </p:cNvSpPr>
            <p:nvPr/>
          </p:nvSpPr>
          <p:spPr bwMode="auto">
            <a:xfrm>
              <a:off x="3674" y="1673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Line 438"/>
            <p:cNvSpPr>
              <a:spLocks noChangeShapeType="1"/>
            </p:cNvSpPr>
            <p:nvPr/>
          </p:nvSpPr>
          <p:spPr bwMode="auto">
            <a:xfrm>
              <a:off x="3675" y="16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Line 439"/>
            <p:cNvSpPr>
              <a:spLocks noChangeShapeType="1"/>
            </p:cNvSpPr>
            <p:nvPr/>
          </p:nvSpPr>
          <p:spPr bwMode="auto">
            <a:xfrm>
              <a:off x="3676" y="16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Line 440"/>
            <p:cNvSpPr>
              <a:spLocks noChangeShapeType="1"/>
            </p:cNvSpPr>
            <p:nvPr/>
          </p:nvSpPr>
          <p:spPr bwMode="auto">
            <a:xfrm>
              <a:off x="3679" y="16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Line 441"/>
            <p:cNvSpPr>
              <a:spLocks noChangeShapeType="1"/>
            </p:cNvSpPr>
            <p:nvPr/>
          </p:nvSpPr>
          <p:spPr bwMode="auto">
            <a:xfrm>
              <a:off x="3680" y="167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Line 442"/>
            <p:cNvSpPr>
              <a:spLocks noChangeShapeType="1"/>
            </p:cNvSpPr>
            <p:nvPr/>
          </p:nvSpPr>
          <p:spPr bwMode="auto">
            <a:xfrm>
              <a:off x="3682" y="168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Line 443"/>
            <p:cNvSpPr>
              <a:spLocks noChangeShapeType="1"/>
            </p:cNvSpPr>
            <p:nvPr/>
          </p:nvSpPr>
          <p:spPr bwMode="auto">
            <a:xfrm>
              <a:off x="3683" y="168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Line 444"/>
            <p:cNvSpPr>
              <a:spLocks noChangeShapeType="1"/>
            </p:cNvSpPr>
            <p:nvPr/>
          </p:nvSpPr>
          <p:spPr bwMode="auto">
            <a:xfrm>
              <a:off x="3683" y="169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Line 445"/>
            <p:cNvSpPr>
              <a:spLocks noChangeShapeType="1"/>
            </p:cNvSpPr>
            <p:nvPr/>
          </p:nvSpPr>
          <p:spPr bwMode="auto">
            <a:xfrm>
              <a:off x="3684" y="169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Line 446"/>
            <p:cNvSpPr>
              <a:spLocks noChangeShapeType="1"/>
            </p:cNvSpPr>
            <p:nvPr/>
          </p:nvSpPr>
          <p:spPr bwMode="auto">
            <a:xfrm>
              <a:off x="3686" y="169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Line 447"/>
            <p:cNvSpPr>
              <a:spLocks noChangeShapeType="1"/>
            </p:cNvSpPr>
            <p:nvPr/>
          </p:nvSpPr>
          <p:spPr bwMode="auto">
            <a:xfrm>
              <a:off x="3687" y="1692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Line 448"/>
            <p:cNvSpPr>
              <a:spLocks noChangeShapeType="1"/>
            </p:cNvSpPr>
            <p:nvPr/>
          </p:nvSpPr>
          <p:spPr bwMode="auto">
            <a:xfrm>
              <a:off x="3687" y="169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Line 449"/>
            <p:cNvSpPr>
              <a:spLocks noChangeShapeType="1"/>
            </p:cNvSpPr>
            <p:nvPr/>
          </p:nvSpPr>
          <p:spPr bwMode="auto">
            <a:xfrm>
              <a:off x="3687" y="169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Line 450"/>
            <p:cNvSpPr>
              <a:spLocks noChangeShapeType="1"/>
            </p:cNvSpPr>
            <p:nvPr/>
          </p:nvSpPr>
          <p:spPr bwMode="auto">
            <a:xfrm>
              <a:off x="3690" y="169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Line 451"/>
            <p:cNvSpPr>
              <a:spLocks noChangeShapeType="1"/>
            </p:cNvSpPr>
            <p:nvPr/>
          </p:nvSpPr>
          <p:spPr bwMode="auto">
            <a:xfrm>
              <a:off x="3691" y="1697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Line 452"/>
            <p:cNvSpPr>
              <a:spLocks noChangeShapeType="1"/>
            </p:cNvSpPr>
            <p:nvPr/>
          </p:nvSpPr>
          <p:spPr bwMode="auto">
            <a:xfrm>
              <a:off x="3691" y="170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Line 453"/>
            <p:cNvSpPr>
              <a:spLocks noChangeShapeType="1"/>
            </p:cNvSpPr>
            <p:nvPr/>
          </p:nvSpPr>
          <p:spPr bwMode="auto">
            <a:xfrm>
              <a:off x="3693" y="1701"/>
              <a:ext cx="0" cy="28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" name="Line 455"/>
          <p:cNvSpPr>
            <a:spLocks noChangeShapeType="1"/>
          </p:cNvSpPr>
          <p:nvPr/>
        </p:nvSpPr>
        <p:spPr bwMode="auto">
          <a:xfrm>
            <a:off x="5862638" y="2700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7" name="Line 456"/>
          <p:cNvSpPr>
            <a:spLocks noChangeShapeType="1"/>
          </p:cNvSpPr>
          <p:nvPr/>
        </p:nvSpPr>
        <p:spPr bwMode="auto">
          <a:xfrm>
            <a:off x="5864225" y="2700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Line 457"/>
          <p:cNvSpPr>
            <a:spLocks noChangeShapeType="1"/>
          </p:cNvSpPr>
          <p:nvPr/>
        </p:nvSpPr>
        <p:spPr bwMode="auto">
          <a:xfrm>
            <a:off x="5864225" y="2700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Line 458"/>
          <p:cNvSpPr>
            <a:spLocks noChangeShapeType="1"/>
          </p:cNvSpPr>
          <p:nvPr/>
        </p:nvSpPr>
        <p:spPr bwMode="auto">
          <a:xfrm>
            <a:off x="5864225" y="2700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Line 459"/>
          <p:cNvSpPr>
            <a:spLocks noChangeShapeType="1"/>
          </p:cNvSpPr>
          <p:nvPr/>
        </p:nvSpPr>
        <p:spPr bwMode="auto">
          <a:xfrm>
            <a:off x="5870575" y="270033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Line 460"/>
          <p:cNvSpPr>
            <a:spLocks noChangeShapeType="1"/>
          </p:cNvSpPr>
          <p:nvPr/>
        </p:nvSpPr>
        <p:spPr bwMode="auto">
          <a:xfrm>
            <a:off x="5876925" y="27082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Line 461"/>
          <p:cNvSpPr>
            <a:spLocks noChangeShapeType="1"/>
          </p:cNvSpPr>
          <p:nvPr/>
        </p:nvSpPr>
        <p:spPr bwMode="auto">
          <a:xfrm>
            <a:off x="5878513" y="27082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Line 462"/>
          <p:cNvSpPr>
            <a:spLocks noChangeShapeType="1"/>
          </p:cNvSpPr>
          <p:nvPr/>
        </p:nvSpPr>
        <p:spPr bwMode="auto">
          <a:xfrm>
            <a:off x="5883275" y="27082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Line 463"/>
          <p:cNvSpPr>
            <a:spLocks noChangeShapeType="1"/>
          </p:cNvSpPr>
          <p:nvPr/>
        </p:nvSpPr>
        <p:spPr bwMode="auto">
          <a:xfrm>
            <a:off x="5888038" y="27082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Line 464"/>
          <p:cNvSpPr>
            <a:spLocks noChangeShapeType="1"/>
          </p:cNvSpPr>
          <p:nvPr/>
        </p:nvSpPr>
        <p:spPr bwMode="auto">
          <a:xfrm>
            <a:off x="5891213" y="27082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Line 465"/>
          <p:cNvSpPr>
            <a:spLocks noChangeShapeType="1"/>
          </p:cNvSpPr>
          <p:nvPr/>
        </p:nvSpPr>
        <p:spPr bwMode="auto">
          <a:xfrm>
            <a:off x="5895975" y="27082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Line 466"/>
          <p:cNvSpPr>
            <a:spLocks noChangeShapeType="1"/>
          </p:cNvSpPr>
          <p:nvPr/>
        </p:nvSpPr>
        <p:spPr bwMode="auto">
          <a:xfrm>
            <a:off x="5899150" y="27178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Line 467"/>
          <p:cNvSpPr>
            <a:spLocks noChangeShapeType="1"/>
          </p:cNvSpPr>
          <p:nvPr/>
        </p:nvSpPr>
        <p:spPr bwMode="auto">
          <a:xfrm>
            <a:off x="5899150" y="27178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Line 468"/>
          <p:cNvSpPr>
            <a:spLocks noChangeShapeType="1"/>
          </p:cNvSpPr>
          <p:nvPr/>
        </p:nvSpPr>
        <p:spPr bwMode="auto">
          <a:xfrm>
            <a:off x="5900738" y="27178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Line 469"/>
          <p:cNvSpPr>
            <a:spLocks noChangeShapeType="1"/>
          </p:cNvSpPr>
          <p:nvPr/>
        </p:nvSpPr>
        <p:spPr bwMode="auto">
          <a:xfrm>
            <a:off x="5905500" y="27273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Line 470"/>
          <p:cNvSpPr>
            <a:spLocks noChangeShapeType="1"/>
          </p:cNvSpPr>
          <p:nvPr/>
        </p:nvSpPr>
        <p:spPr bwMode="auto">
          <a:xfrm>
            <a:off x="5905500" y="2733675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Line 471"/>
          <p:cNvSpPr>
            <a:spLocks noChangeShapeType="1"/>
          </p:cNvSpPr>
          <p:nvPr/>
        </p:nvSpPr>
        <p:spPr bwMode="auto">
          <a:xfrm>
            <a:off x="5908675" y="2733675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Line 472"/>
          <p:cNvSpPr>
            <a:spLocks noChangeShapeType="1"/>
          </p:cNvSpPr>
          <p:nvPr/>
        </p:nvSpPr>
        <p:spPr bwMode="auto">
          <a:xfrm>
            <a:off x="5911850" y="27432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Line 473"/>
          <p:cNvSpPr>
            <a:spLocks noChangeShapeType="1"/>
          </p:cNvSpPr>
          <p:nvPr/>
        </p:nvSpPr>
        <p:spPr bwMode="auto">
          <a:xfrm>
            <a:off x="5918200" y="27432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Line 474"/>
          <p:cNvSpPr>
            <a:spLocks noChangeShapeType="1"/>
          </p:cNvSpPr>
          <p:nvPr/>
        </p:nvSpPr>
        <p:spPr bwMode="auto">
          <a:xfrm>
            <a:off x="5922963" y="27432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Line 475"/>
          <p:cNvSpPr>
            <a:spLocks noChangeShapeType="1"/>
          </p:cNvSpPr>
          <p:nvPr/>
        </p:nvSpPr>
        <p:spPr bwMode="auto">
          <a:xfrm>
            <a:off x="5927725" y="27432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Line 476"/>
          <p:cNvSpPr>
            <a:spLocks noChangeShapeType="1"/>
          </p:cNvSpPr>
          <p:nvPr/>
        </p:nvSpPr>
        <p:spPr bwMode="auto">
          <a:xfrm>
            <a:off x="5932488" y="27432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Line 477"/>
          <p:cNvSpPr>
            <a:spLocks noChangeShapeType="1"/>
          </p:cNvSpPr>
          <p:nvPr/>
        </p:nvSpPr>
        <p:spPr bwMode="auto">
          <a:xfrm>
            <a:off x="5940425" y="27432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" name="Line 478"/>
          <p:cNvSpPr>
            <a:spLocks noChangeShapeType="1"/>
          </p:cNvSpPr>
          <p:nvPr/>
        </p:nvSpPr>
        <p:spPr bwMode="auto">
          <a:xfrm>
            <a:off x="5940425" y="27527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Line 479"/>
          <p:cNvSpPr>
            <a:spLocks noChangeShapeType="1"/>
          </p:cNvSpPr>
          <p:nvPr/>
        </p:nvSpPr>
        <p:spPr bwMode="auto">
          <a:xfrm>
            <a:off x="5948363" y="27527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Line 480"/>
          <p:cNvSpPr>
            <a:spLocks noChangeShapeType="1"/>
          </p:cNvSpPr>
          <p:nvPr/>
        </p:nvSpPr>
        <p:spPr bwMode="auto">
          <a:xfrm>
            <a:off x="5949950" y="27527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Line 481"/>
          <p:cNvSpPr>
            <a:spLocks noChangeShapeType="1"/>
          </p:cNvSpPr>
          <p:nvPr/>
        </p:nvSpPr>
        <p:spPr bwMode="auto">
          <a:xfrm>
            <a:off x="5959475" y="27527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Line 482"/>
          <p:cNvSpPr>
            <a:spLocks noChangeShapeType="1"/>
          </p:cNvSpPr>
          <p:nvPr/>
        </p:nvSpPr>
        <p:spPr bwMode="auto">
          <a:xfrm>
            <a:off x="5967413" y="27527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Line 483"/>
          <p:cNvSpPr>
            <a:spLocks noChangeShapeType="1"/>
          </p:cNvSpPr>
          <p:nvPr/>
        </p:nvSpPr>
        <p:spPr bwMode="auto">
          <a:xfrm>
            <a:off x="5970588" y="27527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Line 484"/>
          <p:cNvSpPr>
            <a:spLocks noChangeShapeType="1"/>
          </p:cNvSpPr>
          <p:nvPr/>
        </p:nvSpPr>
        <p:spPr bwMode="auto">
          <a:xfrm>
            <a:off x="5976938" y="2762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Line 485"/>
          <p:cNvSpPr>
            <a:spLocks noChangeShapeType="1"/>
          </p:cNvSpPr>
          <p:nvPr/>
        </p:nvSpPr>
        <p:spPr bwMode="auto">
          <a:xfrm>
            <a:off x="5978525" y="2762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Line 486"/>
          <p:cNvSpPr>
            <a:spLocks noChangeShapeType="1"/>
          </p:cNvSpPr>
          <p:nvPr/>
        </p:nvSpPr>
        <p:spPr bwMode="auto">
          <a:xfrm>
            <a:off x="5991225" y="2762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Line 487"/>
          <p:cNvSpPr>
            <a:spLocks noChangeShapeType="1"/>
          </p:cNvSpPr>
          <p:nvPr/>
        </p:nvSpPr>
        <p:spPr bwMode="auto">
          <a:xfrm>
            <a:off x="5992813" y="27717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Line 488"/>
          <p:cNvSpPr>
            <a:spLocks noChangeShapeType="1"/>
          </p:cNvSpPr>
          <p:nvPr/>
        </p:nvSpPr>
        <p:spPr bwMode="auto">
          <a:xfrm>
            <a:off x="5997575" y="27828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Line 489"/>
          <p:cNvSpPr>
            <a:spLocks noChangeShapeType="1"/>
          </p:cNvSpPr>
          <p:nvPr/>
        </p:nvSpPr>
        <p:spPr bwMode="auto">
          <a:xfrm>
            <a:off x="6002338" y="27828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Line 490"/>
          <p:cNvSpPr>
            <a:spLocks noChangeShapeType="1"/>
          </p:cNvSpPr>
          <p:nvPr/>
        </p:nvSpPr>
        <p:spPr bwMode="auto">
          <a:xfrm>
            <a:off x="6013450" y="2782888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Line 491"/>
          <p:cNvSpPr>
            <a:spLocks noChangeShapeType="1"/>
          </p:cNvSpPr>
          <p:nvPr/>
        </p:nvSpPr>
        <p:spPr bwMode="auto">
          <a:xfrm>
            <a:off x="6015038" y="27940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Line 492"/>
          <p:cNvSpPr>
            <a:spLocks noChangeShapeType="1"/>
          </p:cNvSpPr>
          <p:nvPr/>
        </p:nvSpPr>
        <p:spPr bwMode="auto">
          <a:xfrm>
            <a:off x="6029325" y="27940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Line 493"/>
          <p:cNvSpPr>
            <a:spLocks noChangeShapeType="1"/>
          </p:cNvSpPr>
          <p:nvPr/>
        </p:nvSpPr>
        <p:spPr bwMode="auto">
          <a:xfrm>
            <a:off x="6035675" y="27940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Line 494"/>
          <p:cNvSpPr>
            <a:spLocks noChangeShapeType="1"/>
          </p:cNvSpPr>
          <p:nvPr/>
        </p:nvSpPr>
        <p:spPr bwMode="auto">
          <a:xfrm>
            <a:off x="6051550" y="27940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Line 495"/>
          <p:cNvSpPr>
            <a:spLocks noChangeShapeType="1"/>
          </p:cNvSpPr>
          <p:nvPr/>
        </p:nvSpPr>
        <p:spPr bwMode="auto">
          <a:xfrm>
            <a:off x="6057900" y="27940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Line 496"/>
          <p:cNvSpPr>
            <a:spLocks noChangeShapeType="1"/>
          </p:cNvSpPr>
          <p:nvPr/>
        </p:nvSpPr>
        <p:spPr bwMode="auto">
          <a:xfrm>
            <a:off x="6059488" y="28051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Line 497"/>
          <p:cNvSpPr>
            <a:spLocks noChangeShapeType="1"/>
          </p:cNvSpPr>
          <p:nvPr/>
        </p:nvSpPr>
        <p:spPr bwMode="auto">
          <a:xfrm>
            <a:off x="6069013" y="28162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Line 498"/>
          <p:cNvSpPr>
            <a:spLocks noChangeShapeType="1"/>
          </p:cNvSpPr>
          <p:nvPr/>
        </p:nvSpPr>
        <p:spPr bwMode="auto">
          <a:xfrm>
            <a:off x="6073775" y="28289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Line 499"/>
          <p:cNvSpPr>
            <a:spLocks noChangeShapeType="1"/>
          </p:cNvSpPr>
          <p:nvPr/>
        </p:nvSpPr>
        <p:spPr bwMode="auto">
          <a:xfrm>
            <a:off x="6080125" y="28289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Line 500"/>
          <p:cNvSpPr>
            <a:spLocks noChangeShapeType="1"/>
          </p:cNvSpPr>
          <p:nvPr/>
        </p:nvSpPr>
        <p:spPr bwMode="auto">
          <a:xfrm>
            <a:off x="6091238" y="2841625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Line 501"/>
          <p:cNvSpPr>
            <a:spLocks noChangeShapeType="1"/>
          </p:cNvSpPr>
          <p:nvPr/>
        </p:nvSpPr>
        <p:spPr bwMode="auto">
          <a:xfrm>
            <a:off x="6094413" y="28559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Line 502"/>
          <p:cNvSpPr>
            <a:spLocks noChangeShapeType="1"/>
          </p:cNvSpPr>
          <p:nvPr/>
        </p:nvSpPr>
        <p:spPr bwMode="auto">
          <a:xfrm>
            <a:off x="6102350" y="28559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Line 503"/>
          <p:cNvSpPr>
            <a:spLocks noChangeShapeType="1"/>
          </p:cNvSpPr>
          <p:nvPr/>
        </p:nvSpPr>
        <p:spPr bwMode="auto">
          <a:xfrm>
            <a:off x="6124575" y="28686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Line 504"/>
          <p:cNvSpPr>
            <a:spLocks noChangeShapeType="1"/>
          </p:cNvSpPr>
          <p:nvPr/>
        </p:nvSpPr>
        <p:spPr bwMode="auto">
          <a:xfrm>
            <a:off x="6135688" y="28686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Line 505"/>
          <p:cNvSpPr>
            <a:spLocks noChangeShapeType="1"/>
          </p:cNvSpPr>
          <p:nvPr/>
        </p:nvSpPr>
        <p:spPr bwMode="auto">
          <a:xfrm>
            <a:off x="6140450" y="2881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" name="Line 506"/>
          <p:cNvSpPr>
            <a:spLocks noChangeShapeType="1"/>
          </p:cNvSpPr>
          <p:nvPr/>
        </p:nvSpPr>
        <p:spPr bwMode="auto">
          <a:xfrm>
            <a:off x="6146800" y="2881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Line 507"/>
          <p:cNvSpPr>
            <a:spLocks noChangeShapeType="1"/>
          </p:cNvSpPr>
          <p:nvPr/>
        </p:nvSpPr>
        <p:spPr bwMode="auto">
          <a:xfrm>
            <a:off x="6146800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Line 508"/>
          <p:cNvSpPr>
            <a:spLocks noChangeShapeType="1"/>
          </p:cNvSpPr>
          <p:nvPr/>
        </p:nvSpPr>
        <p:spPr bwMode="auto">
          <a:xfrm>
            <a:off x="6157913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Line 509"/>
          <p:cNvSpPr>
            <a:spLocks noChangeShapeType="1"/>
          </p:cNvSpPr>
          <p:nvPr/>
        </p:nvSpPr>
        <p:spPr bwMode="auto">
          <a:xfrm>
            <a:off x="6181725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Line 510"/>
          <p:cNvSpPr>
            <a:spLocks noChangeShapeType="1"/>
          </p:cNvSpPr>
          <p:nvPr/>
        </p:nvSpPr>
        <p:spPr bwMode="auto">
          <a:xfrm>
            <a:off x="6194425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Line 511"/>
          <p:cNvSpPr>
            <a:spLocks noChangeShapeType="1"/>
          </p:cNvSpPr>
          <p:nvPr/>
        </p:nvSpPr>
        <p:spPr bwMode="auto">
          <a:xfrm>
            <a:off x="6210300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Line 512"/>
          <p:cNvSpPr>
            <a:spLocks noChangeShapeType="1"/>
          </p:cNvSpPr>
          <p:nvPr/>
        </p:nvSpPr>
        <p:spPr bwMode="auto">
          <a:xfrm>
            <a:off x="6218238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Line 513"/>
          <p:cNvSpPr>
            <a:spLocks noChangeShapeType="1"/>
          </p:cNvSpPr>
          <p:nvPr/>
        </p:nvSpPr>
        <p:spPr bwMode="auto">
          <a:xfrm>
            <a:off x="6232525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Line 514"/>
          <p:cNvSpPr>
            <a:spLocks noChangeShapeType="1"/>
          </p:cNvSpPr>
          <p:nvPr/>
        </p:nvSpPr>
        <p:spPr bwMode="auto">
          <a:xfrm>
            <a:off x="6248400" y="2895600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Line 515"/>
          <p:cNvSpPr>
            <a:spLocks noChangeShapeType="1"/>
          </p:cNvSpPr>
          <p:nvPr/>
        </p:nvSpPr>
        <p:spPr bwMode="auto">
          <a:xfrm>
            <a:off x="6262688" y="2914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Line 516"/>
          <p:cNvSpPr>
            <a:spLocks noChangeShapeType="1"/>
          </p:cNvSpPr>
          <p:nvPr/>
        </p:nvSpPr>
        <p:spPr bwMode="auto">
          <a:xfrm>
            <a:off x="6278563" y="2914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Line 517"/>
          <p:cNvSpPr>
            <a:spLocks noChangeShapeType="1"/>
          </p:cNvSpPr>
          <p:nvPr/>
        </p:nvSpPr>
        <p:spPr bwMode="auto">
          <a:xfrm>
            <a:off x="6284913" y="2914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Line 518"/>
          <p:cNvSpPr>
            <a:spLocks noChangeShapeType="1"/>
          </p:cNvSpPr>
          <p:nvPr/>
        </p:nvSpPr>
        <p:spPr bwMode="auto">
          <a:xfrm>
            <a:off x="6294438" y="29337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Line 519"/>
          <p:cNvSpPr>
            <a:spLocks noChangeShapeType="1"/>
          </p:cNvSpPr>
          <p:nvPr/>
        </p:nvSpPr>
        <p:spPr bwMode="auto">
          <a:xfrm>
            <a:off x="6302375" y="29337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Line 520"/>
          <p:cNvSpPr>
            <a:spLocks noChangeShapeType="1"/>
          </p:cNvSpPr>
          <p:nvPr/>
        </p:nvSpPr>
        <p:spPr bwMode="auto">
          <a:xfrm>
            <a:off x="6315075" y="29337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Line 521"/>
          <p:cNvSpPr>
            <a:spLocks noChangeShapeType="1"/>
          </p:cNvSpPr>
          <p:nvPr/>
        </p:nvSpPr>
        <p:spPr bwMode="auto">
          <a:xfrm>
            <a:off x="6338888" y="29337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Line 522"/>
          <p:cNvSpPr>
            <a:spLocks noChangeShapeType="1"/>
          </p:cNvSpPr>
          <p:nvPr/>
        </p:nvSpPr>
        <p:spPr bwMode="auto">
          <a:xfrm>
            <a:off x="6345238" y="29559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Line 523"/>
          <p:cNvSpPr>
            <a:spLocks noChangeShapeType="1"/>
          </p:cNvSpPr>
          <p:nvPr/>
        </p:nvSpPr>
        <p:spPr bwMode="auto">
          <a:xfrm>
            <a:off x="6365875" y="29559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Line 524"/>
          <p:cNvSpPr>
            <a:spLocks noChangeShapeType="1"/>
          </p:cNvSpPr>
          <p:nvPr/>
        </p:nvSpPr>
        <p:spPr bwMode="auto">
          <a:xfrm>
            <a:off x="6381750" y="295592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Line 525"/>
          <p:cNvSpPr>
            <a:spLocks noChangeShapeType="1"/>
          </p:cNvSpPr>
          <p:nvPr/>
        </p:nvSpPr>
        <p:spPr bwMode="auto">
          <a:xfrm>
            <a:off x="6391275" y="2981325"/>
            <a:ext cx="0" cy="46037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Line 526"/>
          <p:cNvSpPr>
            <a:spLocks noChangeShapeType="1"/>
          </p:cNvSpPr>
          <p:nvPr/>
        </p:nvSpPr>
        <p:spPr bwMode="auto">
          <a:xfrm>
            <a:off x="6397625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Line 527"/>
          <p:cNvSpPr>
            <a:spLocks noChangeShapeType="1"/>
          </p:cNvSpPr>
          <p:nvPr/>
        </p:nvSpPr>
        <p:spPr bwMode="auto">
          <a:xfrm>
            <a:off x="6423025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Line 528"/>
          <p:cNvSpPr>
            <a:spLocks noChangeShapeType="1"/>
          </p:cNvSpPr>
          <p:nvPr/>
        </p:nvSpPr>
        <p:spPr bwMode="auto">
          <a:xfrm>
            <a:off x="6426200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Line 529"/>
          <p:cNvSpPr>
            <a:spLocks noChangeShapeType="1"/>
          </p:cNvSpPr>
          <p:nvPr/>
        </p:nvSpPr>
        <p:spPr bwMode="auto">
          <a:xfrm>
            <a:off x="6456363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Line 530"/>
          <p:cNvSpPr>
            <a:spLocks noChangeShapeType="1"/>
          </p:cNvSpPr>
          <p:nvPr/>
        </p:nvSpPr>
        <p:spPr bwMode="auto">
          <a:xfrm>
            <a:off x="6465888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" name="Line 531"/>
          <p:cNvSpPr>
            <a:spLocks noChangeShapeType="1"/>
          </p:cNvSpPr>
          <p:nvPr/>
        </p:nvSpPr>
        <p:spPr bwMode="auto">
          <a:xfrm>
            <a:off x="6488113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" name="Line 532"/>
          <p:cNvSpPr>
            <a:spLocks noChangeShapeType="1"/>
          </p:cNvSpPr>
          <p:nvPr/>
        </p:nvSpPr>
        <p:spPr bwMode="auto">
          <a:xfrm>
            <a:off x="6523038" y="3008313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" name="Line 533"/>
          <p:cNvSpPr>
            <a:spLocks noChangeShapeType="1"/>
          </p:cNvSpPr>
          <p:nvPr/>
        </p:nvSpPr>
        <p:spPr bwMode="auto">
          <a:xfrm>
            <a:off x="6532563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" name="Line 534"/>
          <p:cNvSpPr>
            <a:spLocks noChangeShapeType="1"/>
          </p:cNvSpPr>
          <p:nvPr/>
        </p:nvSpPr>
        <p:spPr bwMode="auto">
          <a:xfrm>
            <a:off x="6553200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" name="Line 535"/>
          <p:cNvSpPr>
            <a:spLocks noChangeShapeType="1"/>
          </p:cNvSpPr>
          <p:nvPr/>
        </p:nvSpPr>
        <p:spPr bwMode="auto">
          <a:xfrm>
            <a:off x="6592888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Line 536"/>
          <p:cNvSpPr>
            <a:spLocks noChangeShapeType="1"/>
          </p:cNvSpPr>
          <p:nvPr/>
        </p:nvSpPr>
        <p:spPr bwMode="auto">
          <a:xfrm>
            <a:off x="6607175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Line 537"/>
          <p:cNvSpPr>
            <a:spLocks noChangeShapeType="1"/>
          </p:cNvSpPr>
          <p:nvPr/>
        </p:nvSpPr>
        <p:spPr bwMode="auto">
          <a:xfrm>
            <a:off x="6619875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Line 538"/>
          <p:cNvSpPr>
            <a:spLocks noChangeShapeType="1"/>
          </p:cNvSpPr>
          <p:nvPr/>
        </p:nvSpPr>
        <p:spPr bwMode="auto">
          <a:xfrm>
            <a:off x="6688138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" name="Line 539"/>
          <p:cNvSpPr>
            <a:spLocks noChangeShapeType="1"/>
          </p:cNvSpPr>
          <p:nvPr/>
        </p:nvSpPr>
        <p:spPr bwMode="auto">
          <a:xfrm>
            <a:off x="6697663" y="30416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Line 540"/>
          <p:cNvSpPr>
            <a:spLocks noChangeShapeType="1"/>
          </p:cNvSpPr>
          <p:nvPr/>
        </p:nvSpPr>
        <p:spPr bwMode="auto">
          <a:xfrm>
            <a:off x="6700838" y="30861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" name="Line 541"/>
          <p:cNvSpPr>
            <a:spLocks noChangeShapeType="1"/>
          </p:cNvSpPr>
          <p:nvPr/>
        </p:nvSpPr>
        <p:spPr bwMode="auto">
          <a:xfrm>
            <a:off x="6754813" y="30861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Line 542"/>
          <p:cNvSpPr>
            <a:spLocks noChangeShapeType="1"/>
          </p:cNvSpPr>
          <p:nvPr/>
        </p:nvSpPr>
        <p:spPr bwMode="auto">
          <a:xfrm>
            <a:off x="6773863" y="308610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" name="Line 543"/>
          <p:cNvSpPr>
            <a:spLocks noChangeShapeType="1"/>
          </p:cNvSpPr>
          <p:nvPr/>
        </p:nvSpPr>
        <p:spPr bwMode="auto">
          <a:xfrm>
            <a:off x="6784975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" name="Line 544"/>
          <p:cNvSpPr>
            <a:spLocks noChangeShapeType="1"/>
          </p:cNvSpPr>
          <p:nvPr/>
        </p:nvSpPr>
        <p:spPr bwMode="auto">
          <a:xfrm>
            <a:off x="6800850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" name="Line 545"/>
          <p:cNvSpPr>
            <a:spLocks noChangeShapeType="1"/>
          </p:cNvSpPr>
          <p:nvPr/>
        </p:nvSpPr>
        <p:spPr bwMode="auto">
          <a:xfrm>
            <a:off x="6807200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" name="Line 546"/>
          <p:cNvSpPr>
            <a:spLocks noChangeShapeType="1"/>
          </p:cNvSpPr>
          <p:nvPr/>
        </p:nvSpPr>
        <p:spPr bwMode="auto">
          <a:xfrm>
            <a:off x="6850063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" name="Line 547"/>
          <p:cNvSpPr>
            <a:spLocks noChangeShapeType="1"/>
          </p:cNvSpPr>
          <p:nvPr/>
        </p:nvSpPr>
        <p:spPr bwMode="auto">
          <a:xfrm>
            <a:off x="6919913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" name="Line 548"/>
          <p:cNvSpPr>
            <a:spLocks noChangeShapeType="1"/>
          </p:cNvSpPr>
          <p:nvPr/>
        </p:nvSpPr>
        <p:spPr bwMode="auto">
          <a:xfrm>
            <a:off x="6962775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" name="Line 549"/>
          <p:cNvSpPr>
            <a:spLocks noChangeShapeType="1"/>
          </p:cNvSpPr>
          <p:nvPr/>
        </p:nvSpPr>
        <p:spPr bwMode="auto">
          <a:xfrm>
            <a:off x="7042150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" name="Line 550"/>
          <p:cNvSpPr>
            <a:spLocks noChangeShapeType="1"/>
          </p:cNvSpPr>
          <p:nvPr/>
        </p:nvSpPr>
        <p:spPr bwMode="auto">
          <a:xfrm>
            <a:off x="7097713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" name="Line 551"/>
          <p:cNvSpPr>
            <a:spLocks noChangeShapeType="1"/>
          </p:cNvSpPr>
          <p:nvPr/>
        </p:nvSpPr>
        <p:spPr bwMode="auto">
          <a:xfrm>
            <a:off x="7281863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" name="Line 552"/>
          <p:cNvSpPr>
            <a:spLocks noChangeShapeType="1"/>
          </p:cNvSpPr>
          <p:nvPr/>
        </p:nvSpPr>
        <p:spPr bwMode="auto">
          <a:xfrm>
            <a:off x="7308850" y="3140075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4" name="Line 553"/>
          <p:cNvSpPr>
            <a:spLocks noChangeShapeType="1"/>
          </p:cNvSpPr>
          <p:nvPr/>
        </p:nvSpPr>
        <p:spPr bwMode="auto">
          <a:xfrm>
            <a:off x="7315200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Line 554"/>
          <p:cNvSpPr>
            <a:spLocks noChangeShapeType="1"/>
          </p:cNvSpPr>
          <p:nvPr/>
        </p:nvSpPr>
        <p:spPr bwMode="auto">
          <a:xfrm>
            <a:off x="7369175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" name="Line 555"/>
          <p:cNvSpPr>
            <a:spLocks noChangeShapeType="1"/>
          </p:cNvSpPr>
          <p:nvPr/>
        </p:nvSpPr>
        <p:spPr bwMode="auto">
          <a:xfrm>
            <a:off x="7670800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7" name="Line 556"/>
          <p:cNvSpPr>
            <a:spLocks noChangeShapeType="1"/>
          </p:cNvSpPr>
          <p:nvPr/>
        </p:nvSpPr>
        <p:spPr bwMode="auto">
          <a:xfrm>
            <a:off x="7700963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Line 557"/>
          <p:cNvSpPr>
            <a:spLocks noChangeShapeType="1"/>
          </p:cNvSpPr>
          <p:nvPr/>
        </p:nvSpPr>
        <p:spPr bwMode="auto">
          <a:xfrm>
            <a:off x="7866063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Line 558"/>
          <p:cNvSpPr>
            <a:spLocks noChangeShapeType="1"/>
          </p:cNvSpPr>
          <p:nvPr/>
        </p:nvSpPr>
        <p:spPr bwMode="auto">
          <a:xfrm>
            <a:off x="8399463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Line 559"/>
          <p:cNvSpPr>
            <a:spLocks noChangeShapeType="1"/>
          </p:cNvSpPr>
          <p:nvPr/>
        </p:nvSpPr>
        <p:spPr bwMode="auto">
          <a:xfrm>
            <a:off x="8524875" y="3270250"/>
            <a:ext cx="0" cy="44450"/>
          </a:xfrm>
          <a:prstGeom prst="line">
            <a:avLst/>
          </a:prstGeom>
          <a:noFill/>
          <a:ln w="22225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Rectangle 560"/>
          <p:cNvSpPr>
            <a:spLocks noChangeArrowheads="1"/>
          </p:cNvSpPr>
          <p:nvPr/>
        </p:nvSpPr>
        <p:spPr bwMode="auto">
          <a:xfrm>
            <a:off x="6638925" y="1389063"/>
            <a:ext cx="124713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TSG Mutation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561"/>
          <p:cNvSpPr>
            <a:spLocks noChangeArrowheads="1"/>
          </p:cNvSpPr>
          <p:nvPr/>
        </p:nvSpPr>
        <p:spPr bwMode="auto">
          <a:xfrm>
            <a:off x="6894513" y="4449763"/>
            <a:ext cx="709613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months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9" name="Rectangle 578"/>
          <p:cNvSpPr>
            <a:spLocks noChangeArrowheads="1"/>
          </p:cNvSpPr>
          <p:nvPr/>
        </p:nvSpPr>
        <p:spPr bwMode="auto">
          <a:xfrm>
            <a:off x="7310438" y="3500438"/>
            <a:ext cx="20510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Non-Mutation (n = 473)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0" name="Rectangle 579"/>
          <p:cNvSpPr>
            <a:spLocks noChangeArrowheads="1"/>
          </p:cNvSpPr>
          <p:nvPr/>
        </p:nvSpPr>
        <p:spPr bwMode="auto">
          <a:xfrm>
            <a:off x="6330950" y="2127250"/>
            <a:ext cx="15303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Mutation (n = 29)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1" name="Rectangle 580"/>
          <p:cNvSpPr>
            <a:spLocks noChangeArrowheads="1"/>
          </p:cNvSpPr>
          <p:nvPr/>
        </p:nvSpPr>
        <p:spPr bwMode="auto">
          <a:xfrm>
            <a:off x="7523163" y="2776538"/>
            <a:ext cx="1679575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Log rank p = 0.124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2" name="Rectangle 560"/>
          <p:cNvSpPr>
            <a:spLocks noChangeArrowheads="1"/>
          </p:cNvSpPr>
          <p:nvPr/>
        </p:nvSpPr>
        <p:spPr bwMode="auto">
          <a:xfrm rot="16200000">
            <a:off x="-538990" y="2754784"/>
            <a:ext cx="167032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Overall survival (%)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3" name="Rectangle 560"/>
          <p:cNvSpPr>
            <a:spLocks noChangeArrowheads="1"/>
          </p:cNvSpPr>
          <p:nvPr/>
        </p:nvSpPr>
        <p:spPr bwMode="auto">
          <a:xfrm rot="16200000">
            <a:off x="3682487" y="2875435"/>
            <a:ext cx="247343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500" dirty="0">
                <a:solidFill>
                  <a:srgbClr val="000000"/>
                </a:solidFill>
              </a:rPr>
              <a:t>Progression free survival (%)</a:t>
            </a:r>
            <a:endParaRPr kumimoji="0" lang="en-US" altLang="en-US" sz="15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4" name="TextBox 583"/>
          <p:cNvSpPr txBox="1"/>
          <p:nvPr/>
        </p:nvSpPr>
        <p:spPr>
          <a:xfrm>
            <a:off x="379347" y="108925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85" name="TextBox 584"/>
          <p:cNvSpPr txBox="1"/>
          <p:nvPr/>
        </p:nvSpPr>
        <p:spPr>
          <a:xfrm>
            <a:off x="4999247" y="108925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325C7D-FAFE-4587-B138-B224BE8AABD1}"/>
              </a:ext>
            </a:extLst>
          </p:cNvPr>
          <p:cNvSpPr/>
          <p:nvPr/>
        </p:nvSpPr>
        <p:spPr>
          <a:xfrm>
            <a:off x="540543" y="4911726"/>
            <a:ext cx="8520113" cy="1268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Supplementary Figure 1.</a:t>
            </a:r>
            <a:endParaRPr lang="en-US" sz="1200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Comparison in overall survival (A) and progression free-survival (B) between patients with and without mutations of individual tumor suppressor genes in either </a:t>
            </a:r>
            <a:r>
              <a:rPr lang="en-US" sz="1200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PTEN</a:t>
            </a:r>
            <a:r>
              <a:rPr lang="en-US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TSC1</a:t>
            </a:r>
            <a:r>
              <a:rPr lang="en-US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TSC2</a:t>
            </a:r>
            <a:r>
              <a:rPr lang="en-US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STK11</a:t>
            </a:r>
            <a:r>
              <a:rPr lang="en-US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or </a:t>
            </a:r>
            <a:r>
              <a:rPr lang="en-US" sz="1200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EIF4E-BP1.</a:t>
            </a:r>
            <a:r>
              <a:rPr lang="en-US" sz="12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Data regarding mutations were available in 502 out of 504 (99.6 %) HNSCC lesions. </a:t>
            </a:r>
            <a:endParaRPr lang="en-US" sz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88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28561</TotalTime>
  <Words>126</Words>
  <Application>Microsoft Office PowerPoint</Application>
  <PresentationFormat>A3 Paper (297x420 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Izumi, Hiroki</dc:creator>
  <cp:lastModifiedBy>Zhiyong Wang</cp:lastModifiedBy>
  <cp:revision>184</cp:revision>
  <cp:lastPrinted>2019-07-11T22:06:31Z</cp:lastPrinted>
  <dcterms:created xsi:type="dcterms:W3CDTF">2018-11-13T17:04:16Z</dcterms:created>
  <dcterms:modified xsi:type="dcterms:W3CDTF">2020-05-06T20:46:10Z</dcterms:modified>
</cp:coreProperties>
</file>