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/>
    <p:restoredTop sz="94643"/>
  </p:normalViewPr>
  <p:slideViewPr>
    <p:cSldViewPr snapToGrid="0" snapToObjects="1">
      <p:cViewPr>
        <p:scale>
          <a:sx n="138" d="100"/>
          <a:sy n="138" d="100"/>
        </p:scale>
        <p:origin x="25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7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99" y="729674"/>
            <a:ext cx="7207172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381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yaobao</dc:creator>
  <cp:lastModifiedBy>liu yaobao</cp:lastModifiedBy>
  <cp:revision>7</cp:revision>
  <cp:lastPrinted>2019-10-12T06:27:46Z</cp:lastPrinted>
  <dcterms:created xsi:type="dcterms:W3CDTF">2019-10-12T06:15:26Z</dcterms:created>
  <dcterms:modified xsi:type="dcterms:W3CDTF">2019-10-12T09:06:32Z</dcterms:modified>
</cp:coreProperties>
</file>