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7"/>
    <p:restoredTop sz="94671"/>
  </p:normalViewPr>
  <p:slideViewPr>
    <p:cSldViewPr snapToGrid="0" snapToObjects="1">
      <p:cViewPr>
        <p:scale>
          <a:sx n="138" d="100"/>
          <a:sy n="138" d="100"/>
        </p:scale>
        <p:origin x="392" y="-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7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33079" y="459319"/>
            <a:ext cx="2840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33079" y="4005642"/>
            <a:ext cx="2792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079" y="759401"/>
            <a:ext cx="3632376" cy="33431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588" y="4278023"/>
            <a:ext cx="4333701" cy="169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30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yaobao</dc:creator>
  <cp:lastModifiedBy>liu yaobao</cp:lastModifiedBy>
  <cp:revision>7</cp:revision>
  <cp:lastPrinted>2019-10-12T06:27:46Z</cp:lastPrinted>
  <dcterms:created xsi:type="dcterms:W3CDTF">2019-10-12T06:15:26Z</dcterms:created>
  <dcterms:modified xsi:type="dcterms:W3CDTF">2019-10-12T14:42:01Z</dcterms:modified>
</cp:coreProperties>
</file>