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7"/>
    <p:restoredTop sz="94671"/>
  </p:normalViewPr>
  <p:slideViewPr>
    <p:cSldViewPr snapToGrid="0" snapToObjects="1">
      <p:cViewPr>
        <p:scale>
          <a:sx n="70" d="100"/>
          <a:sy n="70" d="100"/>
        </p:scale>
        <p:origin x="235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8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44009" y="775231"/>
            <a:ext cx="2840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  <a:endParaRPr lang="en-US" sz="1350" dirty="0"/>
          </a:p>
        </p:txBody>
      </p:sp>
      <p:sp>
        <p:nvSpPr>
          <p:cNvPr id="8" name="TextBox 7"/>
          <p:cNvSpPr txBox="1"/>
          <p:nvPr/>
        </p:nvSpPr>
        <p:spPr>
          <a:xfrm>
            <a:off x="2544009" y="3370211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677" y="830095"/>
            <a:ext cx="3499139" cy="27938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631" y="3854531"/>
            <a:ext cx="3886200" cy="213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yaobao</dc:creator>
  <cp:lastModifiedBy>liu yaobao</cp:lastModifiedBy>
  <cp:revision>6</cp:revision>
  <cp:lastPrinted>2019-10-12T06:27:46Z</cp:lastPrinted>
  <dcterms:created xsi:type="dcterms:W3CDTF">2019-10-12T06:15:26Z</dcterms:created>
  <dcterms:modified xsi:type="dcterms:W3CDTF">2019-10-12T14:41:27Z</dcterms:modified>
</cp:coreProperties>
</file>