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82" autoAdjust="0"/>
    <p:restoredTop sz="94671"/>
  </p:normalViewPr>
  <p:slideViewPr>
    <p:cSldViewPr snapToGrid="0" snapToObjects="1">
      <p:cViewPr>
        <p:scale>
          <a:sx n="160" d="100"/>
          <a:sy n="160" d="100"/>
        </p:scale>
        <p:origin x="3256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A85FC-3E59-C347-97B0-BEB398995987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19F67-17A7-1940-954A-0A066402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2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5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0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2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69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6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8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1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43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8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472FC-9441-D54E-AD11-F05317820655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34A2-CB7F-3540-993F-3C200E35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3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microsoft.com/office/2007/relationships/media" Target="../media/media3.mp4"/><Relationship Id="rId6" Type="http://schemas.openxmlformats.org/officeDocument/2006/relationships/video" Target="../media/media3.mp4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.emf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1" Type="http://schemas.openxmlformats.org/officeDocument/2006/relationships/image" Target="../media/image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521395" y="44271"/>
            <a:ext cx="131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Brkic</a:t>
            </a:r>
            <a:r>
              <a:rPr lang="en-US" sz="1200" dirty="0" smtClean="0"/>
              <a:t> et al., Fig. </a:t>
            </a:r>
            <a:r>
              <a:rPr lang="en-US" sz="1200" dirty="0" smtClean="0"/>
              <a:t>S3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9143" y="3686644"/>
            <a:ext cx="2853327" cy="2154795"/>
          </a:xfrm>
          <a:prstGeom prst="rect">
            <a:avLst/>
          </a:prstGeom>
        </p:spPr>
      </p:pic>
      <p:grpSp>
        <p:nvGrpSpPr>
          <p:cNvPr id="5" name="组合 1"/>
          <p:cNvGrpSpPr/>
          <p:nvPr/>
        </p:nvGrpSpPr>
        <p:grpSpPr>
          <a:xfrm>
            <a:off x="453571" y="1405766"/>
            <a:ext cx="6038429" cy="1794092"/>
            <a:chOff x="453571" y="1405766"/>
            <a:chExt cx="6038429" cy="1794092"/>
          </a:xfrm>
        </p:grpSpPr>
        <p:sp>
          <p:nvSpPr>
            <p:cNvPr id="6" name="TextBox 5"/>
            <p:cNvSpPr txBox="1"/>
            <p:nvPr/>
          </p:nvSpPr>
          <p:spPr>
            <a:xfrm>
              <a:off x="1194496" y="1438424"/>
              <a:ext cx="438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EV</a:t>
              </a:r>
              <a:endParaRPr lang="en-CA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15131" y="1427538"/>
              <a:ext cx="933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Smad2</a:t>
              </a:r>
              <a:endParaRPr lang="en-CA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65275" y="1405766"/>
              <a:ext cx="933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Smad3</a:t>
              </a:r>
              <a:endParaRPr lang="en-CA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9" name="EV 3.mp4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453571" y="1759858"/>
              <a:ext cx="1920000" cy="1440000"/>
            </a:xfrm>
            <a:prstGeom prst="rect">
              <a:avLst/>
            </a:prstGeom>
          </p:spPr>
        </p:pic>
        <p:pic>
          <p:nvPicPr>
            <p:cNvPr id="10" name="smad2 3.mp4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10"/>
            <a:stretch>
              <a:fillRect/>
            </a:stretch>
          </p:blipFill>
          <p:spPr>
            <a:xfrm>
              <a:off x="2521856" y="1746250"/>
              <a:ext cx="1920000" cy="1440000"/>
            </a:xfrm>
            <a:prstGeom prst="rect">
              <a:avLst/>
            </a:prstGeom>
          </p:spPr>
        </p:pic>
        <p:pic>
          <p:nvPicPr>
            <p:cNvPr id="11" name="smad3 3.mp4">
              <a:hlinkClick r:id="" action="ppaction://media"/>
            </p:cNvPr>
            <p:cNvPicPr>
              <a:picLocks noChangeAspect="1"/>
            </p:cNvPicPr>
            <p:nvPr>
              <a:vide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11"/>
            <a:stretch>
              <a:fillRect/>
            </a:stretch>
          </p:blipFill>
          <p:spPr>
            <a:xfrm>
              <a:off x="4572000" y="1728107"/>
              <a:ext cx="1920000" cy="144000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38886" y="6186114"/>
            <a:ext cx="6329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Fig. </a:t>
            </a:r>
            <a:r>
              <a:rPr lang="en-US" sz="1200" smtClean="0">
                <a:latin typeface="Times New Roman" charset="0"/>
                <a:ea typeface="Times New Roman" charset="0"/>
                <a:cs typeface="Times New Roman" charset="0"/>
              </a:rPr>
              <a:t>S3.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Effects of Smad2 and Smad3 on the formation of network-like structure.  HTR-8/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Svneo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trophophoblasts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were transiently transfected with 1</a:t>
            </a:r>
            <a:r>
              <a:rPr lang="en-US" sz="12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g of Smad2, Smad3, or their empty vector (EV) control.  At 5h after transfection, cells were collected and seeded onto a 96-well plate coated with growth factor reduced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matrigel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.  Formation of network-like structure was monitored using the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Incucyte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.  A) Representative movie files showing the dynamics of network formation.  B) Summary graph showing the total network length at 48h (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mean±SEM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, n=3). </a:t>
            </a:r>
            <a:endParaRPr 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236" y="93825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7236" y="356218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47168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8223</TotalTime>
  <Words>108</Words>
  <Application>Microsoft Macintosh PowerPoint</Application>
  <PresentationFormat>Letter Paper (8.5x11 in)</PresentationFormat>
  <Paragraphs>7</Paragraphs>
  <Slides>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Symbol</vt:lpstr>
      <vt:lpstr>Times New Roman</vt:lpstr>
      <vt:lpstr>Arial</vt:lpstr>
      <vt:lpstr>Office Theme</vt:lpstr>
      <vt:lpstr>PowerPoint Presentation</vt:lpstr>
    </vt:vector>
  </TitlesOfParts>
  <Company>Univ of Toronto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Jelena Brkic</dc:creator>
  <cp:lastModifiedBy>Microsoft Office User</cp:lastModifiedBy>
  <cp:revision>210</cp:revision>
  <dcterms:created xsi:type="dcterms:W3CDTF">2016-06-23T19:09:33Z</dcterms:created>
  <dcterms:modified xsi:type="dcterms:W3CDTF">2020-06-01T19:10:47Z</dcterms:modified>
</cp:coreProperties>
</file>