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719" r:id="rId2"/>
  </p:sldIdLst>
  <p:sldSz cx="6858000" cy="9906000" type="A4"/>
  <p:notesSz cx="6858000" cy="9144000"/>
  <p:defaultTextStyle>
    <a:defPPr>
      <a:defRPr lang="ja-JP"/>
    </a:defPPr>
    <a:lvl1pPr marL="0" algn="l" defTabSz="457001" rtl="0" eaLnBrk="1" latinLnBrk="0" hangingPunct="1">
      <a:defRPr kumimoji="1" sz="1799" kern="1200">
        <a:solidFill>
          <a:schemeClr val="tx1"/>
        </a:solidFill>
        <a:latin typeface="+mn-lt"/>
        <a:ea typeface="+mn-ea"/>
        <a:cs typeface="+mn-cs"/>
      </a:defRPr>
    </a:lvl1pPr>
    <a:lvl2pPr marL="457001" algn="l" defTabSz="457001" rtl="0" eaLnBrk="1" latinLnBrk="0" hangingPunct="1">
      <a:defRPr kumimoji="1" sz="1799" kern="1200">
        <a:solidFill>
          <a:schemeClr val="tx1"/>
        </a:solidFill>
        <a:latin typeface="+mn-lt"/>
        <a:ea typeface="+mn-ea"/>
        <a:cs typeface="+mn-cs"/>
      </a:defRPr>
    </a:lvl2pPr>
    <a:lvl3pPr marL="914002" algn="l" defTabSz="457001" rtl="0" eaLnBrk="1" latinLnBrk="0" hangingPunct="1">
      <a:defRPr kumimoji="1" sz="1799" kern="1200">
        <a:solidFill>
          <a:schemeClr val="tx1"/>
        </a:solidFill>
        <a:latin typeface="+mn-lt"/>
        <a:ea typeface="+mn-ea"/>
        <a:cs typeface="+mn-cs"/>
      </a:defRPr>
    </a:lvl3pPr>
    <a:lvl4pPr marL="1371003" algn="l" defTabSz="457001" rtl="0" eaLnBrk="1" latinLnBrk="0" hangingPunct="1">
      <a:defRPr kumimoji="1" sz="1799" kern="1200">
        <a:solidFill>
          <a:schemeClr val="tx1"/>
        </a:solidFill>
        <a:latin typeface="+mn-lt"/>
        <a:ea typeface="+mn-ea"/>
        <a:cs typeface="+mn-cs"/>
      </a:defRPr>
    </a:lvl4pPr>
    <a:lvl5pPr marL="1828004" algn="l" defTabSz="457001" rtl="0" eaLnBrk="1" latinLnBrk="0" hangingPunct="1">
      <a:defRPr kumimoji="1" sz="1799" kern="1200">
        <a:solidFill>
          <a:schemeClr val="tx1"/>
        </a:solidFill>
        <a:latin typeface="+mn-lt"/>
        <a:ea typeface="+mn-ea"/>
        <a:cs typeface="+mn-cs"/>
      </a:defRPr>
    </a:lvl5pPr>
    <a:lvl6pPr marL="2285005" algn="l" defTabSz="457001" rtl="0" eaLnBrk="1" latinLnBrk="0" hangingPunct="1">
      <a:defRPr kumimoji="1" sz="1799" kern="1200">
        <a:solidFill>
          <a:schemeClr val="tx1"/>
        </a:solidFill>
        <a:latin typeface="+mn-lt"/>
        <a:ea typeface="+mn-ea"/>
        <a:cs typeface="+mn-cs"/>
      </a:defRPr>
    </a:lvl6pPr>
    <a:lvl7pPr marL="2742005" algn="l" defTabSz="457001" rtl="0" eaLnBrk="1" latinLnBrk="0" hangingPunct="1">
      <a:defRPr kumimoji="1" sz="1799" kern="1200">
        <a:solidFill>
          <a:schemeClr val="tx1"/>
        </a:solidFill>
        <a:latin typeface="+mn-lt"/>
        <a:ea typeface="+mn-ea"/>
        <a:cs typeface="+mn-cs"/>
      </a:defRPr>
    </a:lvl7pPr>
    <a:lvl8pPr marL="3199006" algn="l" defTabSz="457001" rtl="0" eaLnBrk="1" latinLnBrk="0" hangingPunct="1">
      <a:defRPr kumimoji="1" sz="1799" kern="1200">
        <a:solidFill>
          <a:schemeClr val="tx1"/>
        </a:solidFill>
        <a:latin typeface="+mn-lt"/>
        <a:ea typeface="+mn-ea"/>
        <a:cs typeface="+mn-cs"/>
      </a:defRPr>
    </a:lvl8pPr>
    <a:lvl9pPr marL="3656007" algn="l" defTabSz="457001" rtl="0" eaLnBrk="1" latinLnBrk="0" hangingPunct="1">
      <a:defRPr kumimoji="1" sz="17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佑 佐藤" initials="佑" lastIdx="1" clrIdx="0">
    <p:extLst>
      <p:ext uri="{19B8F6BF-5375-455C-9EA6-DF929625EA0E}">
        <p15:presenceInfo xmlns:p15="http://schemas.microsoft.com/office/powerpoint/2012/main" userId="745bc0272a60672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淡色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47"/>
    <p:restoredTop sz="99659" autoAdjust="0"/>
  </p:normalViewPr>
  <p:slideViewPr>
    <p:cSldViewPr snapToGrid="0" snapToObjects="1">
      <p:cViewPr varScale="1">
        <p:scale>
          <a:sx n="81" d="100"/>
          <a:sy n="81" d="100"/>
        </p:scale>
        <p:origin x="3320" y="20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ED0B24-FFC1-D544-BD29-6D7A5590AD37}" type="datetimeFigureOut">
              <a:rPr kumimoji="1" lang="ja-JP" altLang="en-US" smtClean="0"/>
              <a:t>2020/6/6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C06FF3-DD2A-674E-BEAC-D7625FC218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5484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001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1pPr>
    <a:lvl2pPr marL="457001" algn="l" defTabSz="457001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2pPr>
    <a:lvl3pPr marL="914002" algn="l" defTabSz="457001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3pPr>
    <a:lvl4pPr marL="1371003" algn="l" defTabSz="457001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4pPr>
    <a:lvl5pPr marL="1828004" algn="l" defTabSz="457001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5pPr>
    <a:lvl6pPr marL="2285005" algn="l" defTabSz="457001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6pPr>
    <a:lvl7pPr marL="2742005" algn="l" defTabSz="457001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7pPr>
    <a:lvl8pPr marL="3199006" algn="l" defTabSz="457001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8pPr>
    <a:lvl9pPr marL="3656007" algn="l" defTabSz="457001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1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226F3-D4BB-7D42-A3E2-29E8F474B76B}" type="datetimeFigureOut">
              <a:rPr kumimoji="1" lang="ja-JP" altLang="en-US" smtClean="0"/>
              <a:t>2020/6/6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7DB9F-46AF-C041-8FC0-0F5D7AF2D7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8907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226F3-D4BB-7D42-A3E2-29E8F474B76B}" type="datetimeFigureOut">
              <a:rPr kumimoji="1" lang="ja-JP" altLang="en-US" smtClean="0"/>
              <a:t>2020/6/6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7DB9F-46AF-C041-8FC0-0F5D7AF2D7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5433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6" y="573264"/>
            <a:ext cx="3357563" cy="1220822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226F3-D4BB-7D42-A3E2-29E8F474B76B}" type="datetimeFigureOut">
              <a:rPr kumimoji="1" lang="ja-JP" altLang="en-US" smtClean="0"/>
              <a:t>2020/6/6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7DB9F-46AF-C041-8FC0-0F5D7AF2D7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3682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226F3-D4BB-7D42-A3E2-29E8F474B76B}" type="datetimeFigureOut">
              <a:rPr kumimoji="1" lang="ja-JP" altLang="en-US" smtClean="0"/>
              <a:t>2020/6/6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7DB9F-46AF-C041-8FC0-0F5D7AF2D7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6923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226F3-D4BB-7D42-A3E2-29E8F474B76B}" type="datetimeFigureOut">
              <a:rPr kumimoji="1" lang="ja-JP" altLang="en-US" smtClean="0"/>
              <a:t>2020/6/6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7DB9F-46AF-C041-8FC0-0F5D7AF2D7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621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6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1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226F3-D4BB-7D42-A3E2-29E8F474B76B}" type="datetimeFigureOut">
              <a:rPr kumimoji="1" lang="ja-JP" altLang="en-US" smtClean="0"/>
              <a:t>2020/6/6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7DB9F-46AF-C041-8FC0-0F5D7AF2D7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1973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1" y="2217386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1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70" y="2217386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226F3-D4BB-7D42-A3E2-29E8F474B76B}" type="datetimeFigureOut">
              <a:rPr kumimoji="1" lang="ja-JP" altLang="en-US" smtClean="0"/>
              <a:t>2020/6/6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7DB9F-46AF-C041-8FC0-0F5D7AF2D7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9396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226F3-D4BB-7D42-A3E2-29E8F474B76B}" type="datetimeFigureOut">
              <a:rPr kumimoji="1" lang="ja-JP" altLang="en-US" smtClean="0"/>
              <a:t>2020/6/6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7DB9F-46AF-C041-8FC0-0F5D7AF2D7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8381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226F3-D4BB-7D42-A3E2-29E8F474B76B}" type="datetimeFigureOut">
              <a:rPr kumimoji="1" lang="ja-JP" altLang="en-US" smtClean="0"/>
              <a:t>2020/6/6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7DB9F-46AF-C041-8FC0-0F5D7AF2D7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7947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8" y="394407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226F3-D4BB-7D42-A3E2-29E8F474B76B}" type="datetimeFigureOut">
              <a:rPr kumimoji="1" lang="ja-JP" altLang="en-US" smtClean="0"/>
              <a:t>2020/6/6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7DB9F-46AF-C041-8FC0-0F5D7AF2D7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109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226F3-D4BB-7D42-A3E2-29E8F474B76B}" type="datetimeFigureOut">
              <a:rPr kumimoji="1" lang="ja-JP" altLang="en-US" smtClean="0"/>
              <a:t>2020/6/6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7DB9F-46AF-C041-8FC0-0F5D7AF2D7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2325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6226F3-D4BB-7D42-A3E2-29E8F474B76B}" type="datetimeFigureOut">
              <a:rPr kumimoji="1" lang="ja-JP" altLang="en-US" smtClean="0"/>
              <a:t>2020/6/6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17DB9F-46AF-C041-8FC0-0F5D7AF2D7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374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8FED1F7-4E45-DA42-9C94-9CA3361C3E79}"/>
              </a:ext>
            </a:extLst>
          </p:cNvPr>
          <p:cNvSpPr txBox="1"/>
          <p:nvPr/>
        </p:nvSpPr>
        <p:spPr>
          <a:xfrm>
            <a:off x="143934" y="186267"/>
            <a:ext cx="785793" cy="369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Fig. S5</a:t>
            </a:r>
            <a:endParaRPr kumimoji="1" lang="ja-JP" altLang="en-US"/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3BBA86F7-7BB5-F144-BC50-F692626E5B19}"/>
              </a:ext>
            </a:extLst>
          </p:cNvPr>
          <p:cNvGrpSpPr/>
          <p:nvPr/>
        </p:nvGrpSpPr>
        <p:grpSpPr>
          <a:xfrm>
            <a:off x="267988" y="719666"/>
            <a:ext cx="5082944" cy="8960516"/>
            <a:chOff x="267988" y="719666"/>
            <a:chExt cx="5082944" cy="8960516"/>
          </a:xfrm>
        </p:grpSpPr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E80C4F39-0ACF-A541-9F69-AFFD3DCF07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6075" t="14166" r="1788" b="13429"/>
            <a:stretch/>
          </p:blipFill>
          <p:spPr>
            <a:xfrm rot="16200000">
              <a:off x="-1670797" y="2658452"/>
              <a:ext cx="8960516" cy="5082943"/>
            </a:xfrm>
            <a:prstGeom prst="rect">
              <a:avLst/>
            </a:prstGeom>
          </p:spPr>
        </p:pic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74E7D449-D3E6-F640-A790-E7A3E0E2B1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1368" r="42445" b="94524"/>
            <a:stretch/>
          </p:blipFill>
          <p:spPr>
            <a:xfrm rot="16200000">
              <a:off x="-282346" y="1413936"/>
              <a:ext cx="1456268" cy="35559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00573500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60713</TotalTime>
  <Words>3</Words>
  <Application>Microsoft Macintosh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Calibri</vt:lpstr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 佑</dc:creator>
  <cp:lastModifiedBy>佑 佐藤</cp:lastModifiedBy>
  <cp:revision>310</cp:revision>
  <cp:lastPrinted>2020-06-01T08:11:19Z</cp:lastPrinted>
  <dcterms:created xsi:type="dcterms:W3CDTF">2019-04-02T03:50:26Z</dcterms:created>
  <dcterms:modified xsi:type="dcterms:W3CDTF">2020-06-06T07:42:23Z</dcterms:modified>
</cp:coreProperties>
</file>