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F7D8DE-E6D6-42CF-AA24-7CE1435EFC9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CB91621-713B-48C8-856B-BB77634FBEB4}">
      <dgm:prSet phldrT="[Texto]"/>
      <dgm:spPr/>
      <dgm:t>
        <a:bodyPr/>
        <a:lstStyle/>
        <a:p>
          <a:r>
            <a:rPr lang="es-ES" dirty="0" smtClean="0"/>
            <a:t>MCC </a:t>
          </a:r>
          <a:r>
            <a:rPr lang="es-ES" dirty="0" err="1" smtClean="0"/>
            <a:t>Samples</a:t>
          </a:r>
          <a:r>
            <a:rPr lang="es-ES" dirty="0" smtClean="0"/>
            <a:t> (n</a:t>
          </a:r>
          <a:r>
            <a:rPr lang="es-ES" dirty="0" smtClean="0"/>
            <a:t>: 219)</a:t>
          </a:r>
          <a:endParaRPr lang="es-ES" dirty="0"/>
        </a:p>
      </dgm:t>
    </dgm:pt>
    <dgm:pt modelId="{2D0BFBA1-CBB6-4B85-8754-8B70A2CD259E}" type="parTrans" cxnId="{D4C861E1-CB21-4229-A86E-8E7C85129222}">
      <dgm:prSet/>
      <dgm:spPr/>
      <dgm:t>
        <a:bodyPr/>
        <a:lstStyle/>
        <a:p>
          <a:endParaRPr lang="es-ES"/>
        </a:p>
      </dgm:t>
    </dgm:pt>
    <dgm:pt modelId="{3C1FFC1E-BD5D-450D-9825-F7BBBB085133}" type="sibTrans" cxnId="{D4C861E1-CB21-4229-A86E-8E7C85129222}">
      <dgm:prSet/>
      <dgm:spPr/>
      <dgm:t>
        <a:bodyPr/>
        <a:lstStyle/>
        <a:p>
          <a:endParaRPr lang="es-ES"/>
        </a:p>
      </dgm:t>
    </dgm:pt>
    <dgm:pt modelId="{9A41DD67-DCCA-481C-9189-F7D53C457167}">
      <dgm:prSet phldrT="[Texto]" custT="1"/>
      <dgm:spPr/>
      <dgm:t>
        <a:bodyPr/>
        <a:lstStyle/>
        <a:p>
          <a:pPr algn="l"/>
          <a:endParaRPr lang="es-ES" sz="700" dirty="0" smtClean="0"/>
        </a:p>
        <a:p>
          <a:pPr algn="l"/>
          <a:r>
            <a:rPr lang="es-ES" sz="1200" dirty="0" smtClean="0"/>
            <a:t>IHC </a:t>
          </a:r>
          <a:r>
            <a:rPr lang="es-ES" sz="1200" dirty="0" err="1" smtClean="0"/>
            <a:t>for</a:t>
          </a:r>
          <a:r>
            <a:rPr lang="es-ES" sz="1200" dirty="0" smtClean="0"/>
            <a:t> CK20, CK7, CAM5.2, </a:t>
          </a:r>
          <a:r>
            <a:rPr lang="es-ES" sz="1200" dirty="0" err="1" smtClean="0"/>
            <a:t>Chromogranin</a:t>
          </a:r>
          <a:r>
            <a:rPr lang="es-ES" sz="1200" dirty="0" smtClean="0"/>
            <a:t> A, CD56, NSE, </a:t>
          </a:r>
          <a:r>
            <a:rPr lang="es-ES" sz="1200" dirty="0" err="1" smtClean="0"/>
            <a:t>Synaptophysin</a:t>
          </a:r>
          <a:r>
            <a:rPr lang="es-ES" sz="1200" dirty="0" smtClean="0"/>
            <a:t>, TTF1</a:t>
          </a:r>
        </a:p>
        <a:p>
          <a:pPr algn="l"/>
          <a:r>
            <a:rPr lang="es-ES" sz="1200" dirty="0" smtClean="0"/>
            <a:t>Diagnosis </a:t>
          </a:r>
          <a:r>
            <a:rPr lang="es-ES" sz="1200" dirty="0" err="1" smtClean="0"/>
            <a:t>confirmed</a:t>
          </a:r>
          <a:r>
            <a:rPr lang="es-ES" sz="1200" dirty="0" smtClean="0"/>
            <a:t> and </a:t>
          </a:r>
          <a:r>
            <a:rPr lang="es-ES" sz="1200" dirty="0" err="1" smtClean="0"/>
            <a:t>appropriate</a:t>
          </a:r>
          <a:r>
            <a:rPr lang="es-ES" sz="1200" dirty="0" smtClean="0"/>
            <a:t> </a:t>
          </a:r>
          <a:r>
            <a:rPr lang="es-ES" sz="1200" dirty="0" err="1" smtClean="0"/>
            <a:t>tissue</a:t>
          </a:r>
          <a:r>
            <a:rPr lang="es-ES" sz="1200" dirty="0" smtClean="0"/>
            <a:t> </a:t>
          </a:r>
          <a:r>
            <a:rPr lang="es-ES" sz="1200" dirty="0" err="1" smtClean="0"/>
            <a:t>available</a:t>
          </a:r>
          <a:endParaRPr lang="es-ES" sz="1200" dirty="0" smtClean="0"/>
        </a:p>
        <a:p>
          <a:pPr algn="l"/>
          <a:r>
            <a:rPr lang="es-ES" sz="1200" dirty="0" smtClean="0"/>
            <a:t>N:205</a:t>
          </a:r>
          <a:endParaRPr lang="es-ES" sz="1200" dirty="0"/>
        </a:p>
      </dgm:t>
    </dgm:pt>
    <dgm:pt modelId="{8C0D3EAB-AC6A-4984-8C43-D6312C238277}" type="parTrans" cxnId="{1BF24BC3-2279-4E10-8ADC-7607244E6B11}">
      <dgm:prSet/>
      <dgm:spPr/>
      <dgm:t>
        <a:bodyPr/>
        <a:lstStyle/>
        <a:p>
          <a:endParaRPr lang="es-ES"/>
        </a:p>
      </dgm:t>
    </dgm:pt>
    <dgm:pt modelId="{CAEB0005-DD03-47E4-B22B-A90615B1F63D}" type="sibTrans" cxnId="{1BF24BC3-2279-4E10-8ADC-7607244E6B11}">
      <dgm:prSet/>
      <dgm:spPr/>
      <dgm:t>
        <a:bodyPr/>
        <a:lstStyle/>
        <a:p>
          <a:endParaRPr lang="es-ES"/>
        </a:p>
      </dgm:t>
    </dgm:pt>
    <dgm:pt modelId="{3AFF3984-9A59-43FA-B977-B84EEF144167}">
      <dgm:prSet phldrT="[Texto]"/>
      <dgm:spPr/>
      <dgm:t>
        <a:bodyPr/>
        <a:lstStyle/>
        <a:p>
          <a:r>
            <a:rPr lang="es-ES" dirty="0" smtClean="0"/>
            <a:t>NV: 13 </a:t>
          </a:r>
          <a:r>
            <a:rPr lang="es-ES" dirty="0" err="1" smtClean="0"/>
            <a:t>samples</a:t>
          </a:r>
          <a:endParaRPr lang="es-ES" dirty="0"/>
        </a:p>
      </dgm:t>
    </dgm:pt>
    <dgm:pt modelId="{9C792B98-3A28-4AFB-A873-4369C4573E94}" type="parTrans" cxnId="{80F47409-8E39-49E3-BC1F-C992FB60EFF8}">
      <dgm:prSet/>
      <dgm:spPr/>
      <dgm:t>
        <a:bodyPr/>
        <a:lstStyle/>
        <a:p>
          <a:endParaRPr lang="es-ES"/>
        </a:p>
      </dgm:t>
    </dgm:pt>
    <dgm:pt modelId="{B938F487-7F94-44F5-9DF5-EA8B1B018F56}" type="sibTrans" cxnId="{80F47409-8E39-49E3-BC1F-C992FB60EFF8}">
      <dgm:prSet/>
      <dgm:spPr/>
      <dgm:t>
        <a:bodyPr/>
        <a:lstStyle/>
        <a:p>
          <a:endParaRPr lang="es-ES"/>
        </a:p>
      </dgm:t>
    </dgm:pt>
    <dgm:pt modelId="{B0BB1757-1166-4BC6-A97F-2F67AE467D51}">
      <dgm:prSet custT="1"/>
      <dgm:spPr/>
      <dgm:t>
        <a:bodyPr/>
        <a:lstStyle/>
        <a:p>
          <a:pPr algn="l"/>
          <a:r>
            <a:rPr lang="es-ES" sz="1000" dirty="0" err="1" smtClean="0"/>
            <a:t>Fundacion</a:t>
          </a:r>
          <a:r>
            <a:rPr lang="es-ES" sz="1000" dirty="0" smtClean="0"/>
            <a:t> </a:t>
          </a:r>
          <a:r>
            <a:rPr lang="es-ES" sz="1000" dirty="0" err="1" smtClean="0"/>
            <a:t>Jimenez</a:t>
          </a:r>
          <a:r>
            <a:rPr lang="es-ES" sz="1000" dirty="0" smtClean="0"/>
            <a:t> </a:t>
          </a:r>
          <a:r>
            <a:rPr lang="es-ES" sz="1000" dirty="0" err="1" smtClean="0"/>
            <a:t>Diaz</a:t>
          </a:r>
          <a:r>
            <a:rPr lang="es-ES" sz="1000" dirty="0" smtClean="0"/>
            <a:t> (Madrid)</a:t>
          </a:r>
        </a:p>
        <a:p>
          <a:pPr algn="l"/>
          <a:r>
            <a:rPr lang="es-ES" sz="1000" dirty="0" smtClean="0"/>
            <a:t>Hospital Virgen de la Salud (Toledo), SPAIN</a:t>
          </a:r>
        </a:p>
        <a:p>
          <a:pPr algn="l"/>
          <a:r>
            <a:rPr lang="es-ES" sz="1000" dirty="0" smtClean="0"/>
            <a:t>Complejo Hospitalario Universitario de la Coruña, SPAIN</a:t>
          </a:r>
        </a:p>
        <a:p>
          <a:pPr algn="l"/>
          <a:r>
            <a:rPr lang="es-ES" sz="1000" dirty="0" smtClean="0"/>
            <a:t>Complejo Hospitalario Universitario de Vigo, SPAIN</a:t>
          </a:r>
        </a:p>
        <a:p>
          <a:pPr algn="l"/>
          <a:r>
            <a:rPr lang="es-ES" sz="1000" dirty="0" err="1" smtClean="0"/>
            <a:t>Fundacion</a:t>
          </a:r>
          <a:r>
            <a:rPr lang="es-ES" sz="1000" dirty="0" smtClean="0"/>
            <a:t> Instituto Valenciano de </a:t>
          </a:r>
          <a:r>
            <a:rPr lang="es-ES" sz="1000" dirty="0" err="1" smtClean="0"/>
            <a:t>Oncologia</a:t>
          </a:r>
          <a:r>
            <a:rPr lang="es-ES" sz="1000" dirty="0" smtClean="0"/>
            <a:t>, SPAIN</a:t>
          </a:r>
        </a:p>
        <a:p>
          <a:pPr algn="l"/>
          <a:r>
            <a:rPr lang="es-ES" sz="1000" dirty="0" smtClean="0"/>
            <a:t>Hospital universitario Marques de </a:t>
          </a:r>
          <a:r>
            <a:rPr lang="es-ES" sz="1000" dirty="0" err="1" smtClean="0"/>
            <a:t>Valdecilla</a:t>
          </a:r>
          <a:r>
            <a:rPr lang="es-ES" sz="1000" dirty="0" smtClean="0"/>
            <a:t>, SPAIN</a:t>
          </a:r>
        </a:p>
        <a:p>
          <a:pPr algn="l"/>
          <a:r>
            <a:rPr lang="es-ES" sz="1000" dirty="0" err="1" smtClean="0"/>
            <a:t>Dermatohistopathology</a:t>
          </a:r>
          <a:r>
            <a:rPr lang="es-ES" sz="1000" dirty="0" smtClean="0"/>
            <a:t> </a:t>
          </a:r>
          <a:r>
            <a:rPr lang="es-ES" sz="1000" dirty="0" err="1" smtClean="0"/>
            <a:t>Laboratory</a:t>
          </a:r>
          <a:r>
            <a:rPr lang="es-ES" sz="1000" dirty="0" smtClean="0"/>
            <a:t>, </a:t>
          </a:r>
          <a:r>
            <a:rPr lang="es-ES" sz="1000" dirty="0" err="1" smtClean="0"/>
            <a:t>Fridedrichshafen</a:t>
          </a:r>
          <a:r>
            <a:rPr lang="es-ES" sz="1000" dirty="0" smtClean="0"/>
            <a:t> GE</a:t>
          </a:r>
          <a:endParaRPr lang="es-ES" sz="1000" dirty="0"/>
        </a:p>
      </dgm:t>
    </dgm:pt>
    <dgm:pt modelId="{3459621A-34F2-46D2-8DCE-8A576DE3BE60}" type="parTrans" cxnId="{373F19E8-4D86-4243-8E02-C7CBE3BC215C}">
      <dgm:prSet/>
      <dgm:spPr/>
      <dgm:t>
        <a:bodyPr/>
        <a:lstStyle/>
        <a:p>
          <a:endParaRPr lang="es-ES"/>
        </a:p>
      </dgm:t>
    </dgm:pt>
    <dgm:pt modelId="{4C27CF94-D21D-4205-AD67-4712FBD06E55}" type="sibTrans" cxnId="{373F19E8-4D86-4243-8E02-C7CBE3BC215C}">
      <dgm:prSet/>
      <dgm:spPr/>
      <dgm:t>
        <a:bodyPr/>
        <a:lstStyle/>
        <a:p>
          <a:endParaRPr lang="es-ES"/>
        </a:p>
      </dgm:t>
    </dgm:pt>
    <dgm:pt modelId="{CF8266BC-555C-46DC-8F54-DB0C7272E968}">
      <dgm:prSet/>
      <dgm:spPr/>
      <dgm:t>
        <a:bodyPr/>
        <a:lstStyle/>
        <a:p>
          <a:r>
            <a:rPr lang="es-ES" dirty="0" err="1" smtClean="0"/>
            <a:t>Tissue</a:t>
          </a:r>
          <a:r>
            <a:rPr lang="es-ES" dirty="0" smtClean="0"/>
            <a:t> </a:t>
          </a:r>
          <a:r>
            <a:rPr lang="es-ES" dirty="0" err="1" smtClean="0"/>
            <a:t>examination</a:t>
          </a:r>
          <a:r>
            <a:rPr lang="es-ES" dirty="0" smtClean="0"/>
            <a:t> and </a:t>
          </a:r>
          <a:r>
            <a:rPr lang="es-ES" dirty="0" err="1" smtClean="0"/>
            <a:t>selection</a:t>
          </a:r>
          <a:r>
            <a:rPr lang="es-ES" dirty="0" smtClean="0"/>
            <a:t> </a:t>
          </a:r>
          <a:r>
            <a:rPr lang="es-ES" dirty="0" err="1" smtClean="0"/>
            <a:t>for</a:t>
          </a:r>
          <a:r>
            <a:rPr lang="es-ES" dirty="0" smtClean="0"/>
            <a:t> TMA 2 </a:t>
          </a:r>
          <a:r>
            <a:rPr lang="es-ES" dirty="0" err="1" smtClean="0"/>
            <a:t>cores</a:t>
          </a:r>
          <a:endParaRPr lang="es-ES" dirty="0"/>
        </a:p>
      </dgm:t>
    </dgm:pt>
    <dgm:pt modelId="{B6131371-361D-4BD5-BBC5-FA970E0D1CA4}" type="parTrans" cxnId="{B683EE9F-00D3-49F1-BB96-AAA90FF71BE9}">
      <dgm:prSet/>
      <dgm:spPr/>
      <dgm:t>
        <a:bodyPr/>
        <a:lstStyle/>
        <a:p>
          <a:endParaRPr lang="es-ES"/>
        </a:p>
      </dgm:t>
    </dgm:pt>
    <dgm:pt modelId="{13D94B14-7ABC-49C3-BB75-0DB332DCBE49}" type="sibTrans" cxnId="{B683EE9F-00D3-49F1-BB96-AAA90FF71BE9}">
      <dgm:prSet/>
      <dgm:spPr/>
      <dgm:t>
        <a:bodyPr/>
        <a:lstStyle/>
        <a:p>
          <a:endParaRPr lang="es-ES"/>
        </a:p>
      </dgm:t>
    </dgm:pt>
    <dgm:pt modelId="{3F4FBDF5-0EE4-450D-A1FD-39FD50784B88}">
      <dgm:prSet/>
      <dgm:spPr/>
      <dgm:t>
        <a:bodyPr/>
        <a:lstStyle/>
        <a:p>
          <a:r>
            <a:rPr lang="es-ES" dirty="0" smtClean="0"/>
            <a:t>IHC </a:t>
          </a:r>
          <a:r>
            <a:rPr lang="es-ES" dirty="0" err="1" smtClean="0"/>
            <a:t>for</a:t>
          </a:r>
          <a:r>
            <a:rPr lang="es-ES" dirty="0" smtClean="0"/>
            <a:t> tumor </a:t>
          </a:r>
          <a:r>
            <a:rPr lang="es-ES" dirty="0" err="1" smtClean="0"/>
            <a:t>markers:MCPyV</a:t>
          </a:r>
          <a:r>
            <a:rPr lang="es-ES" dirty="0" smtClean="0"/>
            <a:t>, P53, PAX5, Active </a:t>
          </a:r>
          <a:r>
            <a:rPr lang="es-ES" dirty="0" err="1" smtClean="0"/>
            <a:t>caspase</a:t>
          </a:r>
          <a:r>
            <a:rPr lang="es-ES" dirty="0" smtClean="0"/>
            <a:t> 3, CK20, CD56, </a:t>
          </a:r>
          <a:r>
            <a:rPr lang="es-ES" dirty="0" err="1" smtClean="0"/>
            <a:t>Synaphtofisin</a:t>
          </a:r>
          <a:r>
            <a:rPr lang="es-ES" dirty="0" smtClean="0"/>
            <a:t>, </a:t>
          </a:r>
          <a:r>
            <a:rPr lang="es-ES" dirty="0" err="1" smtClean="0"/>
            <a:t>Chromogranin</a:t>
          </a:r>
          <a:r>
            <a:rPr lang="es-ES" dirty="0" smtClean="0"/>
            <a:t>, Ki67, HLA I, HLA II, ALK, EZH2  </a:t>
          </a:r>
          <a:endParaRPr lang="es-ES" dirty="0"/>
        </a:p>
      </dgm:t>
    </dgm:pt>
    <dgm:pt modelId="{82FB46AD-5C15-4E6F-8A39-33CE5962D8D8}" type="parTrans" cxnId="{3B87AA32-1EF9-4CFA-B0AA-0D9D77C9AA45}">
      <dgm:prSet/>
      <dgm:spPr/>
      <dgm:t>
        <a:bodyPr/>
        <a:lstStyle/>
        <a:p>
          <a:endParaRPr lang="es-ES"/>
        </a:p>
      </dgm:t>
    </dgm:pt>
    <dgm:pt modelId="{CB796C58-522C-436B-8797-23C2F6CDDBD8}" type="sibTrans" cxnId="{3B87AA32-1EF9-4CFA-B0AA-0D9D77C9AA45}">
      <dgm:prSet/>
      <dgm:spPr/>
      <dgm:t>
        <a:bodyPr/>
        <a:lstStyle/>
        <a:p>
          <a:endParaRPr lang="es-ES"/>
        </a:p>
      </dgm:t>
    </dgm:pt>
    <dgm:pt modelId="{B2B3BC65-A773-49A1-A1A0-75082807D236}">
      <dgm:prSet/>
      <dgm:spPr/>
      <dgm:t>
        <a:bodyPr/>
        <a:lstStyle/>
        <a:p>
          <a:r>
            <a:rPr lang="es-ES" dirty="0" smtClean="0"/>
            <a:t>IHC </a:t>
          </a:r>
          <a:r>
            <a:rPr lang="es-ES" dirty="0" err="1" smtClean="0"/>
            <a:t>for</a:t>
          </a:r>
          <a:r>
            <a:rPr lang="es-ES" dirty="0" smtClean="0"/>
            <a:t> </a:t>
          </a:r>
          <a:r>
            <a:rPr lang="es-ES" dirty="0" err="1" smtClean="0"/>
            <a:t>stromal</a:t>
          </a:r>
          <a:r>
            <a:rPr lang="es-ES" dirty="0" smtClean="0"/>
            <a:t> </a:t>
          </a:r>
          <a:r>
            <a:rPr lang="es-ES" dirty="0" err="1" smtClean="0"/>
            <a:t>markers</a:t>
          </a:r>
          <a:r>
            <a:rPr lang="es-ES" dirty="0" smtClean="0"/>
            <a:t>: PD1, PDL1, FOXP3, ROR Gamma, CD20, CD4, CD8, CD3, </a:t>
          </a:r>
          <a:r>
            <a:rPr lang="es-ES" dirty="0" err="1" smtClean="0"/>
            <a:t>Granzyme</a:t>
          </a:r>
          <a:r>
            <a:rPr lang="es-ES" dirty="0" smtClean="0"/>
            <a:t>, </a:t>
          </a:r>
          <a:r>
            <a:rPr lang="es-ES" dirty="0" err="1" smtClean="0"/>
            <a:t>Perforin</a:t>
          </a:r>
          <a:r>
            <a:rPr lang="es-ES" dirty="0" smtClean="0"/>
            <a:t>, TIA1, CD68, CD163</a:t>
          </a:r>
          <a:endParaRPr lang="es-ES" dirty="0"/>
        </a:p>
      </dgm:t>
    </dgm:pt>
    <dgm:pt modelId="{9058CB0C-CD9F-4B2C-B95B-3B53123579E6}" type="parTrans" cxnId="{AC4A57D2-2819-4F1E-A187-7ECA609FC7C1}">
      <dgm:prSet/>
      <dgm:spPr/>
      <dgm:t>
        <a:bodyPr/>
        <a:lstStyle/>
        <a:p>
          <a:endParaRPr lang="es-ES"/>
        </a:p>
      </dgm:t>
    </dgm:pt>
    <dgm:pt modelId="{A118DBF7-7C20-444B-90C0-43A5E09ABF65}" type="sibTrans" cxnId="{AC4A57D2-2819-4F1E-A187-7ECA609FC7C1}">
      <dgm:prSet/>
      <dgm:spPr/>
      <dgm:t>
        <a:bodyPr/>
        <a:lstStyle/>
        <a:p>
          <a:endParaRPr lang="es-ES"/>
        </a:p>
      </dgm:t>
    </dgm:pt>
    <dgm:pt modelId="{D44BA1E3-F39B-452F-87B9-F356E21BC68C}" type="pres">
      <dgm:prSet presAssocID="{4FF7D8DE-E6D6-42CF-AA24-7CE1435EFC9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DEF4B6E-37A3-418D-9FCE-8025C286FB76}" type="pres">
      <dgm:prSet presAssocID="{B0BB1757-1166-4BC6-A97F-2F67AE467D51}" presName="hierRoot1" presStyleCnt="0"/>
      <dgm:spPr/>
    </dgm:pt>
    <dgm:pt modelId="{C866D973-C8DD-4D1C-BADC-37403834BAFE}" type="pres">
      <dgm:prSet presAssocID="{B0BB1757-1166-4BC6-A97F-2F67AE467D51}" presName="composite" presStyleCnt="0"/>
      <dgm:spPr/>
    </dgm:pt>
    <dgm:pt modelId="{80DEF70F-BEAD-44D3-8464-BF3497EAD08D}" type="pres">
      <dgm:prSet presAssocID="{B0BB1757-1166-4BC6-A97F-2F67AE467D51}" presName="background" presStyleLbl="node0" presStyleIdx="0" presStyleCnt="2"/>
      <dgm:spPr/>
    </dgm:pt>
    <dgm:pt modelId="{A552D501-8892-43C8-8811-078D7249D14E}" type="pres">
      <dgm:prSet presAssocID="{B0BB1757-1166-4BC6-A97F-2F67AE467D51}" presName="text" presStyleLbl="fgAcc0" presStyleIdx="0" presStyleCnt="2" custScaleX="278836" custScaleY="2057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220DA2A-2683-4144-B968-CA60E83D3B6D}" type="pres">
      <dgm:prSet presAssocID="{B0BB1757-1166-4BC6-A97F-2F67AE467D51}" presName="hierChild2" presStyleCnt="0"/>
      <dgm:spPr/>
    </dgm:pt>
    <dgm:pt modelId="{D3E056FE-71BC-4E67-8E6B-871158F900E5}" type="pres">
      <dgm:prSet presAssocID="{0CB91621-713B-48C8-856B-BB77634FBEB4}" presName="hierRoot1" presStyleCnt="0"/>
      <dgm:spPr/>
    </dgm:pt>
    <dgm:pt modelId="{7618F1FC-FDD6-4C08-AB0E-544F3DE0767A}" type="pres">
      <dgm:prSet presAssocID="{0CB91621-713B-48C8-856B-BB77634FBEB4}" presName="composite" presStyleCnt="0"/>
      <dgm:spPr/>
    </dgm:pt>
    <dgm:pt modelId="{6D43D7A4-0740-4B39-956C-D30D5D46E0C4}" type="pres">
      <dgm:prSet presAssocID="{0CB91621-713B-48C8-856B-BB77634FBEB4}" presName="background" presStyleLbl="node0" presStyleIdx="1" presStyleCnt="2"/>
      <dgm:spPr/>
    </dgm:pt>
    <dgm:pt modelId="{6494B9FC-207A-4838-8F2D-CB6CA1C6B720}" type="pres">
      <dgm:prSet presAssocID="{0CB91621-713B-48C8-856B-BB77634FBEB4}" presName="text" presStyleLbl="fgAcc0" presStyleIdx="1" presStyleCnt="2" custScaleX="14256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A71991C-8AA0-421C-B53F-6DAB54F95F05}" type="pres">
      <dgm:prSet presAssocID="{0CB91621-713B-48C8-856B-BB77634FBEB4}" presName="hierChild2" presStyleCnt="0"/>
      <dgm:spPr/>
    </dgm:pt>
    <dgm:pt modelId="{108B7D65-4145-455A-89BD-B65BCC4D069A}" type="pres">
      <dgm:prSet presAssocID="{8C0D3EAB-AC6A-4984-8C43-D6312C238277}" presName="Name10" presStyleLbl="parChTrans1D2" presStyleIdx="0" presStyleCnt="2"/>
      <dgm:spPr/>
      <dgm:t>
        <a:bodyPr/>
        <a:lstStyle/>
        <a:p>
          <a:endParaRPr lang="es-ES"/>
        </a:p>
      </dgm:t>
    </dgm:pt>
    <dgm:pt modelId="{8F2E51E5-7093-4D88-BF47-0F1BFA749AED}" type="pres">
      <dgm:prSet presAssocID="{9A41DD67-DCCA-481C-9189-F7D53C457167}" presName="hierRoot2" presStyleCnt="0"/>
      <dgm:spPr/>
    </dgm:pt>
    <dgm:pt modelId="{7F2205FB-FC49-44ED-A151-894FF25E6C5F}" type="pres">
      <dgm:prSet presAssocID="{9A41DD67-DCCA-481C-9189-F7D53C457167}" presName="composite2" presStyleCnt="0"/>
      <dgm:spPr/>
    </dgm:pt>
    <dgm:pt modelId="{1CA9FD98-E8A6-463B-B646-A818B3D47CAB}" type="pres">
      <dgm:prSet presAssocID="{9A41DD67-DCCA-481C-9189-F7D53C457167}" presName="background2" presStyleLbl="node2" presStyleIdx="0" presStyleCnt="2"/>
      <dgm:spPr/>
    </dgm:pt>
    <dgm:pt modelId="{D09B89C7-0E9C-4979-9345-8A84B521D4C8}" type="pres">
      <dgm:prSet presAssocID="{9A41DD67-DCCA-481C-9189-F7D53C457167}" presName="text2" presStyleLbl="fgAcc2" presStyleIdx="0" presStyleCnt="2" custScaleX="156817" custScaleY="1582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D22CF0-9414-45AA-A3B4-F908F434C853}" type="pres">
      <dgm:prSet presAssocID="{9A41DD67-DCCA-481C-9189-F7D53C457167}" presName="hierChild3" presStyleCnt="0"/>
      <dgm:spPr/>
    </dgm:pt>
    <dgm:pt modelId="{DA673C6F-6174-4CF9-BBEB-D5E7643B57D2}" type="pres">
      <dgm:prSet presAssocID="{B6131371-361D-4BD5-BBC5-FA970E0D1CA4}" presName="Name17" presStyleLbl="parChTrans1D3" presStyleIdx="0" presStyleCnt="1"/>
      <dgm:spPr/>
    </dgm:pt>
    <dgm:pt modelId="{8B05C59C-D2C2-4D9A-BF8E-98453C6EC695}" type="pres">
      <dgm:prSet presAssocID="{CF8266BC-555C-46DC-8F54-DB0C7272E968}" presName="hierRoot3" presStyleCnt="0"/>
      <dgm:spPr/>
    </dgm:pt>
    <dgm:pt modelId="{5711A66A-F344-4A51-98AE-1FAD3CFA782A}" type="pres">
      <dgm:prSet presAssocID="{CF8266BC-555C-46DC-8F54-DB0C7272E968}" presName="composite3" presStyleCnt="0"/>
      <dgm:spPr/>
    </dgm:pt>
    <dgm:pt modelId="{3BE2BB6F-D1D0-4F0E-B7EE-4A45ACC323E7}" type="pres">
      <dgm:prSet presAssocID="{CF8266BC-555C-46DC-8F54-DB0C7272E968}" presName="background3" presStyleLbl="node3" presStyleIdx="0" presStyleCnt="1"/>
      <dgm:spPr/>
    </dgm:pt>
    <dgm:pt modelId="{E24DE58B-2622-4D66-831F-876AD21EC600}" type="pres">
      <dgm:prSet presAssocID="{CF8266BC-555C-46DC-8F54-DB0C7272E968}" presName="text3" presStyleLbl="fgAcc3" presStyleIdx="0" presStyleCnt="1">
        <dgm:presLayoutVars>
          <dgm:chPref val="3"/>
        </dgm:presLayoutVars>
      </dgm:prSet>
      <dgm:spPr/>
    </dgm:pt>
    <dgm:pt modelId="{B9DC2CFD-948A-4165-BB69-B72F0BAA356C}" type="pres">
      <dgm:prSet presAssocID="{CF8266BC-555C-46DC-8F54-DB0C7272E968}" presName="hierChild4" presStyleCnt="0"/>
      <dgm:spPr/>
    </dgm:pt>
    <dgm:pt modelId="{B318D621-8142-4210-BAD1-8E17DDA7E675}" type="pres">
      <dgm:prSet presAssocID="{82FB46AD-5C15-4E6F-8A39-33CE5962D8D8}" presName="Name23" presStyleLbl="parChTrans1D4" presStyleIdx="0" presStyleCnt="2"/>
      <dgm:spPr/>
    </dgm:pt>
    <dgm:pt modelId="{5D9F1F6C-B734-4F28-B730-337B9E06B17D}" type="pres">
      <dgm:prSet presAssocID="{3F4FBDF5-0EE4-450D-A1FD-39FD50784B88}" presName="hierRoot4" presStyleCnt="0"/>
      <dgm:spPr/>
    </dgm:pt>
    <dgm:pt modelId="{D4C4FF30-A526-4C27-9938-1BD6D36B674A}" type="pres">
      <dgm:prSet presAssocID="{3F4FBDF5-0EE4-450D-A1FD-39FD50784B88}" presName="composite4" presStyleCnt="0"/>
      <dgm:spPr/>
    </dgm:pt>
    <dgm:pt modelId="{A7567003-93EF-4FDC-8B4A-93AA1233360A}" type="pres">
      <dgm:prSet presAssocID="{3F4FBDF5-0EE4-450D-A1FD-39FD50784B88}" presName="background4" presStyleLbl="node4" presStyleIdx="0" presStyleCnt="2"/>
      <dgm:spPr/>
    </dgm:pt>
    <dgm:pt modelId="{1910E065-5370-463D-A9E3-55D7E37C5EA5}" type="pres">
      <dgm:prSet presAssocID="{3F4FBDF5-0EE4-450D-A1FD-39FD50784B88}" presName="text4" presStyleLbl="fgAcc4" presStyleIdx="0" presStyleCnt="2" custScaleX="280195">
        <dgm:presLayoutVars>
          <dgm:chPref val="3"/>
        </dgm:presLayoutVars>
      </dgm:prSet>
      <dgm:spPr/>
    </dgm:pt>
    <dgm:pt modelId="{53840FC7-1503-41CA-BE52-F5DE62F81A05}" type="pres">
      <dgm:prSet presAssocID="{3F4FBDF5-0EE4-450D-A1FD-39FD50784B88}" presName="hierChild5" presStyleCnt="0"/>
      <dgm:spPr/>
    </dgm:pt>
    <dgm:pt modelId="{972E0CB8-44E8-4FE1-B535-00D6B051BB46}" type="pres">
      <dgm:prSet presAssocID="{9058CB0C-CD9F-4B2C-B95B-3B53123579E6}" presName="Name23" presStyleLbl="parChTrans1D4" presStyleIdx="1" presStyleCnt="2"/>
      <dgm:spPr/>
    </dgm:pt>
    <dgm:pt modelId="{B34CBB93-64C8-4AAD-88DD-DEE99C5C1371}" type="pres">
      <dgm:prSet presAssocID="{B2B3BC65-A773-49A1-A1A0-75082807D236}" presName="hierRoot4" presStyleCnt="0"/>
      <dgm:spPr/>
    </dgm:pt>
    <dgm:pt modelId="{A9ED95F5-B393-4B42-8B1A-E91DA1118968}" type="pres">
      <dgm:prSet presAssocID="{B2B3BC65-A773-49A1-A1A0-75082807D236}" presName="composite4" presStyleCnt="0"/>
      <dgm:spPr/>
    </dgm:pt>
    <dgm:pt modelId="{BBD3F90C-1D72-4A35-B46B-397AD34F07D3}" type="pres">
      <dgm:prSet presAssocID="{B2B3BC65-A773-49A1-A1A0-75082807D236}" presName="background4" presStyleLbl="node4" presStyleIdx="1" presStyleCnt="2"/>
      <dgm:spPr/>
    </dgm:pt>
    <dgm:pt modelId="{EEB0DE33-8DE7-4AC5-B0F6-0E00C7AA842D}" type="pres">
      <dgm:prSet presAssocID="{B2B3BC65-A773-49A1-A1A0-75082807D236}" presName="text4" presStyleLbl="fgAcc4" presStyleIdx="1" presStyleCnt="2" custScaleX="236822" custScaleY="10418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6A648AB-4A81-4758-818D-75BB3D37A3F4}" type="pres">
      <dgm:prSet presAssocID="{B2B3BC65-A773-49A1-A1A0-75082807D236}" presName="hierChild5" presStyleCnt="0"/>
      <dgm:spPr/>
    </dgm:pt>
    <dgm:pt modelId="{952411D4-E29F-4796-8708-2F2A1210E026}" type="pres">
      <dgm:prSet presAssocID="{9C792B98-3A28-4AFB-A873-4369C4573E94}" presName="Name10" presStyleLbl="parChTrans1D2" presStyleIdx="1" presStyleCnt="2"/>
      <dgm:spPr/>
      <dgm:t>
        <a:bodyPr/>
        <a:lstStyle/>
        <a:p>
          <a:endParaRPr lang="es-ES"/>
        </a:p>
      </dgm:t>
    </dgm:pt>
    <dgm:pt modelId="{4AC3FB4D-9042-4F94-9202-B58DCA71F5B7}" type="pres">
      <dgm:prSet presAssocID="{3AFF3984-9A59-43FA-B977-B84EEF144167}" presName="hierRoot2" presStyleCnt="0"/>
      <dgm:spPr/>
    </dgm:pt>
    <dgm:pt modelId="{B10EED4B-67A2-4B56-B1CF-DE4AD18451B2}" type="pres">
      <dgm:prSet presAssocID="{3AFF3984-9A59-43FA-B977-B84EEF144167}" presName="composite2" presStyleCnt="0"/>
      <dgm:spPr/>
    </dgm:pt>
    <dgm:pt modelId="{3EBE451B-8DFC-4740-81E1-2D016BBE68F4}" type="pres">
      <dgm:prSet presAssocID="{3AFF3984-9A59-43FA-B977-B84EEF144167}" presName="background2" presStyleLbl="node2" presStyleIdx="1" presStyleCnt="2"/>
      <dgm:spPr/>
    </dgm:pt>
    <dgm:pt modelId="{EF5B5030-C25E-4040-A823-20AFB8F5ECC6}" type="pres">
      <dgm:prSet presAssocID="{3AFF3984-9A59-43FA-B977-B84EEF14416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998B273-6F2F-4D98-9B2D-6899FB85B8DA}" type="pres">
      <dgm:prSet presAssocID="{3AFF3984-9A59-43FA-B977-B84EEF144167}" presName="hierChild3" presStyleCnt="0"/>
      <dgm:spPr/>
    </dgm:pt>
  </dgm:ptLst>
  <dgm:cxnLst>
    <dgm:cxn modelId="{77611E77-1FE9-4E1F-87A4-9AC966BE89FA}" type="presOf" srcId="{3AFF3984-9A59-43FA-B977-B84EEF144167}" destId="{EF5B5030-C25E-4040-A823-20AFB8F5ECC6}" srcOrd="0" destOrd="0" presId="urn:microsoft.com/office/officeart/2005/8/layout/hierarchy1"/>
    <dgm:cxn modelId="{67DA2910-A71F-4CA7-BCCD-B86642CD8980}" type="presOf" srcId="{3F4FBDF5-0EE4-450D-A1FD-39FD50784B88}" destId="{1910E065-5370-463D-A9E3-55D7E37C5EA5}" srcOrd="0" destOrd="0" presId="urn:microsoft.com/office/officeart/2005/8/layout/hierarchy1"/>
    <dgm:cxn modelId="{D4C861E1-CB21-4229-A86E-8E7C85129222}" srcId="{4FF7D8DE-E6D6-42CF-AA24-7CE1435EFC9F}" destId="{0CB91621-713B-48C8-856B-BB77634FBEB4}" srcOrd="1" destOrd="0" parTransId="{2D0BFBA1-CBB6-4B85-8754-8B70A2CD259E}" sibTransId="{3C1FFC1E-BD5D-450D-9825-F7BBBB085133}"/>
    <dgm:cxn modelId="{1BF24BC3-2279-4E10-8ADC-7607244E6B11}" srcId="{0CB91621-713B-48C8-856B-BB77634FBEB4}" destId="{9A41DD67-DCCA-481C-9189-F7D53C457167}" srcOrd="0" destOrd="0" parTransId="{8C0D3EAB-AC6A-4984-8C43-D6312C238277}" sibTransId="{CAEB0005-DD03-47E4-B22B-A90615B1F63D}"/>
    <dgm:cxn modelId="{1413E2BD-F3E5-4475-93B8-ABACDDAFB834}" type="presOf" srcId="{B2B3BC65-A773-49A1-A1A0-75082807D236}" destId="{EEB0DE33-8DE7-4AC5-B0F6-0E00C7AA842D}" srcOrd="0" destOrd="0" presId="urn:microsoft.com/office/officeart/2005/8/layout/hierarchy1"/>
    <dgm:cxn modelId="{1F256164-5D3D-40E0-85F3-AE7F752990F5}" type="presOf" srcId="{9C792B98-3A28-4AFB-A873-4369C4573E94}" destId="{952411D4-E29F-4796-8708-2F2A1210E026}" srcOrd="0" destOrd="0" presId="urn:microsoft.com/office/officeart/2005/8/layout/hierarchy1"/>
    <dgm:cxn modelId="{AC4A57D2-2819-4F1E-A187-7ECA609FC7C1}" srcId="{CF8266BC-555C-46DC-8F54-DB0C7272E968}" destId="{B2B3BC65-A773-49A1-A1A0-75082807D236}" srcOrd="1" destOrd="0" parTransId="{9058CB0C-CD9F-4B2C-B95B-3B53123579E6}" sibTransId="{A118DBF7-7C20-444B-90C0-43A5E09ABF65}"/>
    <dgm:cxn modelId="{373F19E8-4D86-4243-8E02-C7CBE3BC215C}" srcId="{4FF7D8DE-E6D6-42CF-AA24-7CE1435EFC9F}" destId="{B0BB1757-1166-4BC6-A97F-2F67AE467D51}" srcOrd="0" destOrd="0" parTransId="{3459621A-34F2-46D2-8DCE-8A576DE3BE60}" sibTransId="{4C27CF94-D21D-4205-AD67-4712FBD06E55}"/>
    <dgm:cxn modelId="{6FDCA984-F5DE-4556-8D1B-8303E6A9B035}" type="presOf" srcId="{9A41DD67-DCCA-481C-9189-F7D53C457167}" destId="{D09B89C7-0E9C-4979-9345-8A84B521D4C8}" srcOrd="0" destOrd="0" presId="urn:microsoft.com/office/officeart/2005/8/layout/hierarchy1"/>
    <dgm:cxn modelId="{B683EE9F-00D3-49F1-BB96-AAA90FF71BE9}" srcId="{9A41DD67-DCCA-481C-9189-F7D53C457167}" destId="{CF8266BC-555C-46DC-8F54-DB0C7272E968}" srcOrd="0" destOrd="0" parTransId="{B6131371-361D-4BD5-BBC5-FA970E0D1CA4}" sibTransId="{13D94B14-7ABC-49C3-BB75-0DB332DCBE49}"/>
    <dgm:cxn modelId="{3B87AA32-1EF9-4CFA-B0AA-0D9D77C9AA45}" srcId="{CF8266BC-555C-46DC-8F54-DB0C7272E968}" destId="{3F4FBDF5-0EE4-450D-A1FD-39FD50784B88}" srcOrd="0" destOrd="0" parTransId="{82FB46AD-5C15-4E6F-8A39-33CE5962D8D8}" sibTransId="{CB796C58-522C-436B-8797-23C2F6CDDBD8}"/>
    <dgm:cxn modelId="{45115FBD-EFC7-4841-BBE5-BDBBEF5F95B5}" type="presOf" srcId="{0CB91621-713B-48C8-856B-BB77634FBEB4}" destId="{6494B9FC-207A-4838-8F2D-CB6CA1C6B720}" srcOrd="0" destOrd="0" presId="urn:microsoft.com/office/officeart/2005/8/layout/hierarchy1"/>
    <dgm:cxn modelId="{B8878B3C-CCD0-4B2B-A8E4-C21BB14E8246}" type="presOf" srcId="{9058CB0C-CD9F-4B2C-B95B-3B53123579E6}" destId="{972E0CB8-44E8-4FE1-B535-00D6B051BB46}" srcOrd="0" destOrd="0" presId="urn:microsoft.com/office/officeart/2005/8/layout/hierarchy1"/>
    <dgm:cxn modelId="{AE6E9268-00F5-44F4-8DE4-CE8FA3DA64EA}" type="presOf" srcId="{B0BB1757-1166-4BC6-A97F-2F67AE467D51}" destId="{A552D501-8892-43C8-8811-078D7249D14E}" srcOrd="0" destOrd="0" presId="urn:microsoft.com/office/officeart/2005/8/layout/hierarchy1"/>
    <dgm:cxn modelId="{373BF3A8-60FE-4DC9-8DA6-4C1DD8B8B90A}" type="presOf" srcId="{CF8266BC-555C-46DC-8F54-DB0C7272E968}" destId="{E24DE58B-2622-4D66-831F-876AD21EC600}" srcOrd="0" destOrd="0" presId="urn:microsoft.com/office/officeart/2005/8/layout/hierarchy1"/>
    <dgm:cxn modelId="{D5DD629C-7D9A-4403-B3C6-32C91EFBC5FA}" type="presOf" srcId="{8C0D3EAB-AC6A-4984-8C43-D6312C238277}" destId="{108B7D65-4145-455A-89BD-B65BCC4D069A}" srcOrd="0" destOrd="0" presId="urn:microsoft.com/office/officeart/2005/8/layout/hierarchy1"/>
    <dgm:cxn modelId="{951F1748-4ED8-4652-AFA6-8F45510E8DDB}" type="presOf" srcId="{4FF7D8DE-E6D6-42CF-AA24-7CE1435EFC9F}" destId="{D44BA1E3-F39B-452F-87B9-F356E21BC68C}" srcOrd="0" destOrd="0" presId="urn:microsoft.com/office/officeart/2005/8/layout/hierarchy1"/>
    <dgm:cxn modelId="{80F47409-8E39-49E3-BC1F-C992FB60EFF8}" srcId="{0CB91621-713B-48C8-856B-BB77634FBEB4}" destId="{3AFF3984-9A59-43FA-B977-B84EEF144167}" srcOrd="1" destOrd="0" parTransId="{9C792B98-3A28-4AFB-A873-4369C4573E94}" sibTransId="{B938F487-7F94-44F5-9DF5-EA8B1B018F56}"/>
    <dgm:cxn modelId="{4326866D-66D1-4C96-BB5D-ACDE79E6C373}" type="presOf" srcId="{82FB46AD-5C15-4E6F-8A39-33CE5962D8D8}" destId="{B318D621-8142-4210-BAD1-8E17DDA7E675}" srcOrd="0" destOrd="0" presId="urn:microsoft.com/office/officeart/2005/8/layout/hierarchy1"/>
    <dgm:cxn modelId="{96D4E0FA-F585-4F16-81B2-C583EF2A2886}" type="presOf" srcId="{B6131371-361D-4BD5-BBC5-FA970E0D1CA4}" destId="{DA673C6F-6174-4CF9-BBEB-D5E7643B57D2}" srcOrd="0" destOrd="0" presId="urn:microsoft.com/office/officeart/2005/8/layout/hierarchy1"/>
    <dgm:cxn modelId="{FD4AE5D0-BE6D-4CCD-96A5-F27D6A39166C}" type="presParOf" srcId="{D44BA1E3-F39B-452F-87B9-F356E21BC68C}" destId="{FDEF4B6E-37A3-418D-9FCE-8025C286FB76}" srcOrd="0" destOrd="0" presId="urn:microsoft.com/office/officeart/2005/8/layout/hierarchy1"/>
    <dgm:cxn modelId="{4F2299F2-799B-4A99-B5FA-1BC6A0410A7A}" type="presParOf" srcId="{FDEF4B6E-37A3-418D-9FCE-8025C286FB76}" destId="{C866D973-C8DD-4D1C-BADC-37403834BAFE}" srcOrd="0" destOrd="0" presId="urn:microsoft.com/office/officeart/2005/8/layout/hierarchy1"/>
    <dgm:cxn modelId="{FA7411B6-2774-4C41-BAE6-DF3017E34585}" type="presParOf" srcId="{C866D973-C8DD-4D1C-BADC-37403834BAFE}" destId="{80DEF70F-BEAD-44D3-8464-BF3497EAD08D}" srcOrd="0" destOrd="0" presId="urn:microsoft.com/office/officeart/2005/8/layout/hierarchy1"/>
    <dgm:cxn modelId="{5E6D57C7-FD36-4E2D-92E9-BE30780478EB}" type="presParOf" srcId="{C866D973-C8DD-4D1C-BADC-37403834BAFE}" destId="{A552D501-8892-43C8-8811-078D7249D14E}" srcOrd="1" destOrd="0" presId="urn:microsoft.com/office/officeart/2005/8/layout/hierarchy1"/>
    <dgm:cxn modelId="{D46B0802-4AFF-4D44-B3A3-76EEF79C0CA7}" type="presParOf" srcId="{FDEF4B6E-37A3-418D-9FCE-8025C286FB76}" destId="{C220DA2A-2683-4144-B968-CA60E83D3B6D}" srcOrd="1" destOrd="0" presId="urn:microsoft.com/office/officeart/2005/8/layout/hierarchy1"/>
    <dgm:cxn modelId="{FC3A2E85-B1CA-40A7-9361-D414E8DF42CA}" type="presParOf" srcId="{D44BA1E3-F39B-452F-87B9-F356E21BC68C}" destId="{D3E056FE-71BC-4E67-8E6B-871158F900E5}" srcOrd="1" destOrd="0" presId="urn:microsoft.com/office/officeart/2005/8/layout/hierarchy1"/>
    <dgm:cxn modelId="{447343F9-E394-45D9-B49E-71EA24D76007}" type="presParOf" srcId="{D3E056FE-71BC-4E67-8E6B-871158F900E5}" destId="{7618F1FC-FDD6-4C08-AB0E-544F3DE0767A}" srcOrd="0" destOrd="0" presId="urn:microsoft.com/office/officeart/2005/8/layout/hierarchy1"/>
    <dgm:cxn modelId="{6A85A754-33CB-45D5-8037-496265D0F960}" type="presParOf" srcId="{7618F1FC-FDD6-4C08-AB0E-544F3DE0767A}" destId="{6D43D7A4-0740-4B39-956C-D30D5D46E0C4}" srcOrd="0" destOrd="0" presId="urn:microsoft.com/office/officeart/2005/8/layout/hierarchy1"/>
    <dgm:cxn modelId="{847BB041-516A-44C5-96FA-CF68F0666BA3}" type="presParOf" srcId="{7618F1FC-FDD6-4C08-AB0E-544F3DE0767A}" destId="{6494B9FC-207A-4838-8F2D-CB6CA1C6B720}" srcOrd="1" destOrd="0" presId="urn:microsoft.com/office/officeart/2005/8/layout/hierarchy1"/>
    <dgm:cxn modelId="{A0B5830F-B738-4B9D-94AE-105DC93BC709}" type="presParOf" srcId="{D3E056FE-71BC-4E67-8E6B-871158F900E5}" destId="{3A71991C-8AA0-421C-B53F-6DAB54F95F05}" srcOrd="1" destOrd="0" presId="urn:microsoft.com/office/officeart/2005/8/layout/hierarchy1"/>
    <dgm:cxn modelId="{17F095D7-E77A-4929-9CBE-1C7F6D160937}" type="presParOf" srcId="{3A71991C-8AA0-421C-B53F-6DAB54F95F05}" destId="{108B7D65-4145-455A-89BD-B65BCC4D069A}" srcOrd="0" destOrd="0" presId="urn:microsoft.com/office/officeart/2005/8/layout/hierarchy1"/>
    <dgm:cxn modelId="{043DA6CC-16B0-4B02-85F6-7848D9D7AA6F}" type="presParOf" srcId="{3A71991C-8AA0-421C-B53F-6DAB54F95F05}" destId="{8F2E51E5-7093-4D88-BF47-0F1BFA749AED}" srcOrd="1" destOrd="0" presId="urn:microsoft.com/office/officeart/2005/8/layout/hierarchy1"/>
    <dgm:cxn modelId="{2EFA7AD8-DAED-43A0-8098-D86B42CE5827}" type="presParOf" srcId="{8F2E51E5-7093-4D88-BF47-0F1BFA749AED}" destId="{7F2205FB-FC49-44ED-A151-894FF25E6C5F}" srcOrd="0" destOrd="0" presId="urn:microsoft.com/office/officeart/2005/8/layout/hierarchy1"/>
    <dgm:cxn modelId="{D78337FE-F973-4BFB-92E4-D98FDE2F4136}" type="presParOf" srcId="{7F2205FB-FC49-44ED-A151-894FF25E6C5F}" destId="{1CA9FD98-E8A6-463B-B646-A818B3D47CAB}" srcOrd="0" destOrd="0" presId="urn:microsoft.com/office/officeart/2005/8/layout/hierarchy1"/>
    <dgm:cxn modelId="{13B409C7-9981-4E61-844C-C4F71E6EDDB9}" type="presParOf" srcId="{7F2205FB-FC49-44ED-A151-894FF25E6C5F}" destId="{D09B89C7-0E9C-4979-9345-8A84B521D4C8}" srcOrd="1" destOrd="0" presId="urn:microsoft.com/office/officeart/2005/8/layout/hierarchy1"/>
    <dgm:cxn modelId="{C94B797A-6EB8-4FCA-863C-FEADD05C9D14}" type="presParOf" srcId="{8F2E51E5-7093-4D88-BF47-0F1BFA749AED}" destId="{5CD22CF0-9414-45AA-A3B4-F908F434C853}" srcOrd="1" destOrd="0" presId="urn:microsoft.com/office/officeart/2005/8/layout/hierarchy1"/>
    <dgm:cxn modelId="{A9485E67-1C32-4266-A6E4-5C9E06A415CB}" type="presParOf" srcId="{5CD22CF0-9414-45AA-A3B4-F908F434C853}" destId="{DA673C6F-6174-4CF9-BBEB-D5E7643B57D2}" srcOrd="0" destOrd="0" presId="urn:microsoft.com/office/officeart/2005/8/layout/hierarchy1"/>
    <dgm:cxn modelId="{23E65FA0-B7BE-4420-A065-3F9620F5EF8F}" type="presParOf" srcId="{5CD22CF0-9414-45AA-A3B4-F908F434C853}" destId="{8B05C59C-D2C2-4D9A-BF8E-98453C6EC695}" srcOrd="1" destOrd="0" presId="urn:microsoft.com/office/officeart/2005/8/layout/hierarchy1"/>
    <dgm:cxn modelId="{1DD23016-0708-441E-AC22-98A8E5EEB5E0}" type="presParOf" srcId="{8B05C59C-D2C2-4D9A-BF8E-98453C6EC695}" destId="{5711A66A-F344-4A51-98AE-1FAD3CFA782A}" srcOrd="0" destOrd="0" presId="urn:microsoft.com/office/officeart/2005/8/layout/hierarchy1"/>
    <dgm:cxn modelId="{3DADB729-2B7D-4422-B813-075E76F499AF}" type="presParOf" srcId="{5711A66A-F344-4A51-98AE-1FAD3CFA782A}" destId="{3BE2BB6F-D1D0-4F0E-B7EE-4A45ACC323E7}" srcOrd="0" destOrd="0" presId="urn:microsoft.com/office/officeart/2005/8/layout/hierarchy1"/>
    <dgm:cxn modelId="{FF8AD5AD-A4E1-49E2-BDFD-293969B76B21}" type="presParOf" srcId="{5711A66A-F344-4A51-98AE-1FAD3CFA782A}" destId="{E24DE58B-2622-4D66-831F-876AD21EC600}" srcOrd="1" destOrd="0" presId="urn:microsoft.com/office/officeart/2005/8/layout/hierarchy1"/>
    <dgm:cxn modelId="{A531CDF1-CB4C-4C24-822D-E3735C9B3FF7}" type="presParOf" srcId="{8B05C59C-D2C2-4D9A-BF8E-98453C6EC695}" destId="{B9DC2CFD-948A-4165-BB69-B72F0BAA356C}" srcOrd="1" destOrd="0" presId="urn:microsoft.com/office/officeart/2005/8/layout/hierarchy1"/>
    <dgm:cxn modelId="{53B525CE-2CBD-49F8-8DDB-0F0C5F5D53F6}" type="presParOf" srcId="{B9DC2CFD-948A-4165-BB69-B72F0BAA356C}" destId="{B318D621-8142-4210-BAD1-8E17DDA7E675}" srcOrd="0" destOrd="0" presId="urn:microsoft.com/office/officeart/2005/8/layout/hierarchy1"/>
    <dgm:cxn modelId="{304FC018-D0D3-4432-90CB-94C8C4B0EB0B}" type="presParOf" srcId="{B9DC2CFD-948A-4165-BB69-B72F0BAA356C}" destId="{5D9F1F6C-B734-4F28-B730-337B9E06B17D}" srcOrd="1" destOrd="0" presId="urn:microsoft.com/office/officeart/2005/8/layout/hierarchy1"/>
    <dgm:cxn modelId="{D173D935-01AC-4CAF-876A-E701FAE0F6C0}" type="presParOf" srcId="{5D9F1F6C-B734-4F28-B730-337B9E06B17D}" destId="{D4C4FF30-A526-4C27-9938-1BD6D36B674A}" srcOrd="0" destOrd="0" presId="urn:microsoft.com/office/officeart/2005/8/layout/hierarchy1"/>
    <dgm:cxn modelId="{B3AD2ADB-9D82-4645-AB81-011E42FFC300}" type="presParOf" srcId="{D4C4FF30-A526-4C27-9938-1BD6D36B674A}" destId="{A7567003-93EF-4FDC-8B4A-93AA1233360A}" srcOrd="0" destOrd="0" presId="urn:microsoft.com/office/officeart/2005/8/layout/hierarchy1"/>
    <dgm:cxn modelId="{EB6D881D-9D69-426B-9C88-2DC4523EA4CA}" type="presParOf" srcId="{D4C4FF30-A526-4C27-9938-1BD6D36B674A}" destId="{1910E065-5370-463D-A9E3-55D7E37C5EA5}" srcOrd="1" destOrd="0" presId="urn:microsoft.com/office/officeart/2005/8/layout/hierarchy1"/>
    <dgm:cxn modelId="{9A778D2F-3971-4C5C-AC3D-F2350D573744}" type="presParOf" srcId="{5D9F1F6C-B734-4F28-B730-337B9E06B17D}" destId="{53840FC7-1503-41CA-BE52-F5DE62F81A05}" srcOrd="1" destOrd="0" presId="urn:microsoft.com/office/officeart/2005/8/layout/hierarchy1"/>
    <dgm:cxn modelId="{DA0F691E-7427-42F7-9ABC-93B7015B90DF}" type="presParOf" srcId="{B9DC2CFD-948A-4165-BB69-B72F0BAA356C}" destId="{972E0CB8-44E8-4FE1-B535-00D6B051BB46}" srcOrd="2" destOrd="0" presId="urn:microsoft.com/office/officeart/2005/8/layout/hierarchy1"/>
    <dgm:cxn modelId="{F88E886B-589B-436E-AEE5-478915B45045}" type="presParOf" srcId="{B9DC2CFD-948A-4165-BB69-B72F0BAA356C}" destId="{B34CBB93-64C8-4AAD-88DD-DEE99C5C1371}" srcOrd="3" destOrd="0" presId="urn:microsoft.com/office/officeart/2005/8/layout/hierarchy1"/>
    <dgm:cxn modelId="{12681A3E-3689-45B3-8B09-84A180700961}" type="presParOf" srcId="{B34CBB93-64C8-4AAD-88DD-DEE99C5C1371}" destId="{A9ED95F5-B393-4B42-8B1A-E91DA1118968}" srcOrd="0" destOrd="0" presId="urn:microsoft.com/office/officeart/2005/8/layout/hierarchy1"/>
    <dgm:cxn modelId="{95DD5B9C-F53E-47F3-A39D-F4F0A97B1ADE}" type="presParOf" srcId="{A9ED95F5-B393-4B42-8B1A-E91DA1118968}" destId="{BBD3F90C-1D72-4A35-B46B-397AD34F07D3}" srcOrd="0" destOrd="0" presId="urn:microsoft.com/office/officeart/2005/8/layout/hierarchy1"/>
    <dgm:cxn modelId="{D574097D-BACD-46D5-B7C7-81A51787C6E6}" type="presParOf" srcId="{A9ED95F5-B393-4B42-8B1A-E91DA1118968}" destId="{EEB0DE33-8DE7-4AC5-B0F6-0E00C7AA842D}" srcOrd="1" destOrd="0" presId="urn:microsoft.com/office/officeart/2005/8/layout/hierarchy1"/>
    <dgm:cxn modelId="{2F507BDB-3561-4E9A-B7BF-C06DCD88FAEB}" type="presParOf" srcId="{B34CBB93-64C8-4AAD-88DD-DEE99C5C1371}" destId="{B6A648AB-4A81-4758-818D-75BB3D37A3F4}" srcOrd="1" destOrd="0" presId="urn:microsoft.com/office/officeart/2005/8/layout/hierarchy1"/>
    <dgm:cxn modelId="{B43BC699-C1F1-491B-8422-7A7CC9173882}" type="presParOf" srcId="{3A71991C-8AA0-421C-B53F-6DAB54F95F05}" destId="{952411D4-E29F-4796-8708-2F2A1210E026}" srcOrd="2" destOrd="0" presId="urn:microsoft.com/office/officeart/2005/8/layout/hierarchy1"/>
    <dgm:cxn modelId="{DA723D64-5A46-4AFB-BB67-D559B7C04922}" type="presParOf" srcId="{3A71991C-8AA0-421C-B53F-6DAB54F95F05}" destId="{4AC3FB4D-9042-4F94-9202-B58DCA71F5B7}" srcOrd="3" destOrd="0" presId="urn:microsoft.com/office/officeart/2005/8/layout/hierarchy1"/>
    <dgm:cxn modelId="{EC5E10FB-C52B-4EF5-9012-CF1A3B39650B}" type="presParOf" srcId="{4AC3FB4D-9042-4F94-9202-B58DCA71F5B7}" destId="{B10EED4B-67A2-4B56-B1CF-DE4AD18451B2}" srcOrd="0" destOrd="0" presId="urn:microsoft.com/office/officeart/2005/8/layout/hierarchy1"/>
    <dgm:cxn modelId="{95BD2F04-1ED5-4498-981C-99ADCE06BF1C}" type="presParOf" srcId="{B10EED4B-67A2-4B56-B1CF-DE4AD18451B2}" destId="{3EBE451B-8DFC-4740-81E1-2D016BBE68F4}" srcOrd="0" destOrd="0" presId="urn:microsoft.com/office/officeart/2005/8/layout/hierarchy1"/>
    <dgm:cxn modelId="{56D23FF9-AF3F-403C-9DB8-326A0B208BDC}" type="presParOf" srcId="{B10EED4B-67A2-4B56-B1CF-DE4AD18451B2}" destId="{EF5B5030-C25E-4040-A823-20AFB8F5ECC6}" srcOrd="1" destOrd="0" presId="urn:microsoft.com/office/officeart/2005/8/layout/hierarchy1"/>
    <dgm:cxn modelId="{73D555BA-99CE-4962-8A0D-D520CE5283C5}" type="presParOf" srcId="{4AC3FB4D-9042-4F94-9202-B58DCA71F5B7}" destId="{B998B273-6F2F-4D98-9B2D-6899FB85B8D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2411D4-E29F-4796-8708-2F2A1210E026}">
      <dsp:nvSpPr>
        <dsp:cNvPr id="0" name=""/>
        <dsp:cNvSpPr/>
      </dsp:nvSpPr>
      <dsp:spPr>
        <a:xfrm>
          <a:off x="5765733" y="906612"/>
          <a:ext cx="1171067" cy="380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271"/>
              </a:lnTo>
              <a:lnTo>
                <a:pt x="1171067" y="259271"/>
              </a:lnTo>
              <a:lnTo>
                <a:pt x="1171067" y="3804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E0CB8-44E8-4FE1-B535-00D6B051BB46}">
      <dsp:nvSpPr>
        <dsp:cNvPr id="0" name=""/>
        <dsp:cNvSpPr/>
      </dsp:nvSpPr>
      <dsp:spPr>
        <a:xfrm>
          <a:off x="4966296" y="3812447"/>
          <a:ext cx="1978063" cy="380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271"/>
              </a:lnTo>
              <a:lnTo>
                <a:pt x="1978063" y="259271"/>
              </a:lnTo>
              <a:lnTo>
                <a:pt x="1978063" y="3804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8D621-8142-4210-BAD1-8E17DDA7E675}">
      <dsp:nvSpPr>
        <dsp:cNvPr id="0" name=""/>
        <dsp:cNvSpPr/>
      </dsp:nvSpPr>
      <dsp:spPr>
        <a:xfrm>
          <a:off x="3271928" y="3812447"/>
          <a:ext cx="1694367" cy="380459"/>
        </a:xfrm>
        <a:custGeom>
          <a:avLst/>
          <a:gdLst/>
          <a:ahLst/>
          <a:cxnLst/>
          <a:rect l="0" t="0" r="0" b="0"/>
          <a:pathLst>
            <a:path>
              <a:moveTo>
                <a:pt x="1694367" y="0"/>
              </a:moveTo>
              <a:lnTo>
                <a:pt x="1694367" y="259271"/>
              </a:lnTo>
              <a:lnTo>
                <a:pt x="0" y="259271"/>
              </a:lnTo>
              <a:lnTo>
                <a:pt x="0" y="3804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73C6F-6174-4CF9-BBEB-D5E7643B57D2}">
      <dsp:nvSpPr>
        <dsp:cNvPr id="0" name=""/>
        <dsp:cNvSpPr/>
      </dsp:nvSpPr>
      <dsp:spPr>
        <a:xfrm>
          <a:off x="4920576" y="2601301"/>
          <a:ext cx="91440" cy="3804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4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B7D65-4145-455A-89BD-B65BCC4D069A}">
      <dsp:nvSpPr>
        <dsp:cNvPr id="0" name=""/>
        <dsp:cNvSpPr/>
      </dsp:nvSpPr>
      <dsp:spPr>
        <a:xfrm>
          <a:off x="4966296" y="906612"/>
          <a:ext cx="799436" cy="380459"/>
        </a:xfrm>
        <a:custGeom>
          <a:avLst/>
          <a:gdLst/>
          <a:ahLst/>
          <a:cxnLst/>
          <a:rect l="0" t="0" r="0" b="0"/>
          <a:pathLst>
            <a:path>
              <a:moveTo>
                <a:pt x="799436" y="0"/>
              </a:moveTo>
              <a:lnTo>
                <a:pt x="799436" y="259271"/>
              </a:lnTo>
              <a:lnTo>
                <a:pt x="0" y="259271"/>
              </a:lnTo>
              <a:lnTo>
                <a:pt x="0" y="3804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DEF70F-BEAD-44D3-8464-BF3497EAD08D}">
      <dsp:nvSpPr>
        <dsp:cNvPr id="0" name=""/>
        <dsp:cNvSpPr/>
      </dsp:nvSpPr>
      <dsp:spPr>
        <a:xfrm>
          <a:off x="2231" y="75925"/>
          <a:ext cx="3647645" cy="1709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2D501-8892-43C8-8811-078D7249D14E}">
      <dsp:nvSpPr>
        <dsp:cNvPr id="0" name=""/>
        <dsp:cNvSpPr/>
      </dsp:nvSpPr>
      <dsp:spPr>
        <a:xfrm>
          <a:off x="147583" y="214009"/>
          <a:ext cx="3647645" cy="1709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err="1" smtClean="0"/>
            <a:t>Fundacion</a:t>
          </a:r>
          <a:r>
            <a:rPr lang="es-ES" sz="1000" kern="1200" dirty="0" smtClean="0"/>
            <a:t> </a:t>
          </a:r>
          <a:r>
            <a:rPr lang="es-ES" sz="1000" kern="1200" dirty="0" err="1" smtClean="0"/>
            <a:t>Jimenez</a:t>
          </a:r>
          <a:r>
            <a:rPr lang="es-ES" sz="1000" kern="1200" dirty="0" smtClean="0"/>
            <a:t> </a:t>
          </a:r>
          <a:r>
            <a:rPr lang="es-ES" sz="1000" kern="1200" dirty="0" err="1" smtClean="0"/>
            <a:t>Diaz</a:t>
          </a:r>
          <a:r>
            <a:rPr lang="es-ES" sz="1000" kern="1200" dirty="0" smtClean="0"/>
            <a:t> (Madrid)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Hospital Virgen de la Salud (Toledo), SPAIN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Complejo Hospitalario Universitario de la Coruña, SPAIN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Complejo Hospitalario Universitario de Vigo, SPAIN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err="1" smtClean="0"/>
            <a:t>Fundacion</a:t>
          </a:r>
          <a:r>
            <a:rPr lang="es-ES" sz="1000" kern="1200" dirty="0" smtClean="0"/>
            <a:t> Instituto Valenciano de </a:t>
          </a:r>
          <a:r>
            <a:rPr lang="es-ES" sz="1000" kern="1200" dirty="0" err="1" smtClean="0"/>
            <a:t>Oncologia</a:t>
          </a:r>
          <a:r>
            <a:rPr lang="es-ES" sz="1000" kern="1200" dirty="0" smtClean="0"/>
            <a:t>, SPAIN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Hospital universitario Marques de </a:t>
          </a:r>
          <a:r>
            <a:rPr lang="es-ES" sz="1000" kern="1200" dirty="0" err="1" smtClean="0"/>
            <a:t>Valdecilla</a:t>
          </a:r>
          <a:r>
            <a:rPr lang="es-ES" sz="1000" kern="1200" dirty="0" smtClean="0"/>
            <a:t>, SPAIN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err="1" smtClean="0"/>
            <a:t>Dermatohistopathology</a:t>
          </a:r>
          <a:r>
            <a:rPr lang="es-ES" sz="1000" kern="1200" dirty="0" smtClean="0"/>
            <a:t> </a:t>
          </a:r>
          <a:r>
            <a:rPr lang="es-ES" sz="1000" kern="1200" dirty="0" err="1" smtClean="0"/>
            <a:t>Laboratory</a:t>
          </a:r>
          <a:r>
            <a:rPr lang="es-ES" sz="1000" kern="1200" dirty="0" smtClean="0"/>
            <a:t>, </a:t>
          </a:r>
          <a:r>
            <a:rPr lang="es-ES" sz="1000" kern="1200" dirty="0" err="1" smtClean="0"/>
            <a:t>Fridedrichshafen</a:t>
          </a:r>
          <a:r>
            <a:rPr lang="es-ES" sz="1000" kern="1200" dirty="0" smtClean="0"/>
            <a:t> GE</a:t>
          </a:r>
          <a:endParaRPr lang="es-ES" sz="1000" kern="1200" dirty="0"/>
        </a:p>
      </dsp:txBody>
      <dsp:txXfrm>
        <a:off x="147583" y="214009"/>
        <a:ext cx="3647645" cy="1709479"/>
      </dsp:txXfrm>
    </dsp:sp>
    <dsp:sp modelId="{6D43D7A4-0740-4B39-956C-D30D5D46E0C4}">
      <dsp:nvSpPr>
        <dsp:cNvPr id="0" name=""/>
        <dsp:cNvSpPr/>
      </dsp:nvSpPr>
      <dsp:spPr>
        <a:xfrm>
          <a:off x="4833231" y="75925"/>
          <a:ext cx="1865003" cy="830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94B9FC-207A-4838-8F2D-CB6CA1C6B720}">
      <dsp:nvSpPr>
        <dsp:cNvPr id="0" name=""/>
        <dsp:cNvSpPr/>
      </dsp:nvSpPr>
      <dsp:spPr>
        <a:xfrm>
          <a:off x="4978583" y="214009"/>
          <a:ext cx="1865003" cy="8306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MCC </a:t>
          </a:r>
          <a:r>
            <a:rPr lang="es-ES" sz="1200" kern="1200" dirty="0" err="1" smtClean="0"/>
            <a:t>Samples</a:t>
          </a:r>
          <a:r>
            <a:rPr lang="es-ES" sz="1200" kern="1200" dirty="0" smtClean="0"/>
            <a:t> (n</a:t>
          </a:r>
          <a:r>
            <a:rPr lang="es-ES" sz="1200" kern="1200" dirty="0" smtClean="0"/>
            <a:t>: 219)</a:t>
          </a:r>
          <a:endParaRPr lang="es-ES" sz="1200" kern="1200" dirty="0"/>
        </a:p>
      </dsp:txBody>
      <dsp:txXfrm>
        <a:off x="4978583" y="214009"/>
        <a:ext cx="1865003" cy="830687"/>
      </dsp:txXfrm>
    </dsp:sp>
    <dsp:sp modelId="{1CA9FD98-E8A6-463B-B646-A818B3D47CAB}">
      <dsp:nvSpPr>
        <dsp:cNvPr id="0" name=""/>
        <dsp:cNvSpPr/>
      </dsp:nvSpPr>
      <dsp:spPr>
        <a:xfrm>
          <a:off x="3940581" y="1287071"/>
          <a:ext cx="2051431" cy="13142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B89C7-0E9C-4979-9345-8A84B521D4C8}">
      <dsp:nvSpPr>
        <dsp:cNvPr id="0" name=""/>
        <dsp:cNvSpPr/>
      </dsp:nvSpPr>
      <dsp:spPr>
        <a:xfrm>
          <a:off x="4085933" y="1425156"/>
          <a:ext cx="2051431" cy="13142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IHC </a:t>
          </a:r>
          <a:r>
            <a:rPr lang="es-ES" sz="1200" kern="1200" dirty="0" err="1" smtClean="0"/>
            <a:t>for</a:t>
          </a:r>
          <a:r>
            <a:rPr lang="es-ES" sz="1200" kern="1200" dirty="0" smtClean="0"/>
            <a:t> CK20, CK7, CAM5.2, </a:t>
          </a:r>
          <a:r>
            <a:rPr lang="es-ES" sz="1200" kern="1200" dirty="0" err="1" smtClean="0"/>
            <a:t>Chromogranin</a:t>
          </a:r>
          <a:r>
            <a:rPr lang="es-ES" sz="1200" kern="1200" dirty="0" smtClean="0"/>
            <a:t> A, CD56, NSE, </a:t>
          </a:r>
          <a:r>
            <a:rPr lang="es-ES" sz="1200" kern="1200" dirty="0" err="1" smtClean="0"/>
            <a:t>Synaptophysin</a:t>
          </a:r>
          <a:r>
            <a:rPr lang="es-ES" sz="1200" kern="1200" dirty="0" smtClean="0"/>
            <a:t>, TTF1</a:t>
          </a:r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Diagnosis </a:t>
          </a:r>
          <a:r>
            <a:rPr lang="es-ES" sz="1200" kern="1200" dirty="0" err="1" smtClean="0"/>
            <a:t>confirmed</a:t>
          </a:r>
          <a:r>
            <a:rPr lang="es-ES" sz="1200" kern="1200" dirty="0" smtClean="0"/>
            <a:t> and </a:t>
          </a:r>
          <a:r>
            <a:rPr lang="es-ES" sz="1200" kern="1200" dirty="0" err="1" smtClean="0"/>
            <a:t>appropriate</a:t>
          </a:r>
          <a:r>
            <a:rPr lang="es-ES" sz="1200" kern="1200" dirty="0" smtClean="0"/>
            <a:t> </a:t>
          </a:r>
          <a:r>
            <a:rPr lang="es-ES" sz="1200" kern="1200" dirty="0" err="1" smtClean="0"/>
            <a:t>tissue</a:t>
          </a:r>
          <a:r>
            <a:rPr lang="es-ES" sz="1200" kern="1200" dirty="0" smtClean="0"/>
            <a:t> </a:t>
          </a:r>
          <a:r>
            <a:rPr lang="es-ES" sz="1200" kern="1200" dirty="0" err="1" smtClean="0"/>
            <a:t>available</a:t>
          </a:r>
          <a:endParaRPr lang="es-ES" sz="1200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N:205</a:t>
          </a:r>
          <a:endParaRPr lang="es-ES" sz="1200" kern="1200" dirty="0"/>
        </a:p>
      </dsp:txBody>
      <dsp:txXfrm>
        <a:off x="4085933" y="1425156"/>
        <a:ext cx="2051431" cy="1314230"/>
      </dsp:txXfrm>
    </dsp:sp>
    <dsp:sp modelId="{3BE2BB6F-D1D0-4F0E-B7EE-4A45ACC323E7}">
      <dsp:nvSpPr>
        <dsp:cNvPr id="0" name=""/>
        <dsp:cNvSpPr/>
      </dsp:nvSpPr>
      <dsp:spPr>
        <a:xfrm>
          <a:off x="4312212" y="2981760"/>
          <a:ext cx="1308168" cy="830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DE58B-2622-4D66-831F-876AD21EC600}">
      <dsp:nvSpPr>
        <dsp:cNvPr id="0" name=""/>
        <dsp:cNvSpPr/>
      </dsp:nvSpPr>
      <dsp:spPr>
        <a:xfrm>
          <a:off x="4457564" y="3119845"/>
          <a:ext cx="1308168" cy="8306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err="1" smtClean="0"/>
            <a:t>Tissue</a:t>
          </a:r>
          <a:r>
            <a:rPr lang="es-ES" sz="1200" kern="1200" dirty="0" smtClean="0"/>
            <a:t> </a:t>
          </a:r>
          <a:r>
            <a:rPr lang="es-ES" sz="1200" kern="1200" dirty="0" err="1" smtClean="0"/>
            <a:t>examination</a:t>
          </a:r>
          <a:r>
            <a:rPr lang="es-ES" sz="1200" kern="1200" dirty="0" smtClean="0"/>
            <a:t> and </a:t>
          </a:r>
          <a:r>
            <a:rPr lang="es-ES" sz="1200" kern="1200" dirty="0" err="1" smtClean="0"/>
            <a:t>selection</a:t>
          </a:r>
          <a:r>
            <a:rPr lang="es-ES" sz="1200" kern="1200" dirty="0" smtClean="0"/>
            <a:t> </a:t>
          </a:r>
          <a:r>
            <a:rPr lang="es-ES" sz="1200" kern="1200" dirty="0" err="1" smtClean="0"/>
            <a:t>for</a:t>
          </a:r>
          <a:r>
            <a:rPr lang="es-ES" sz="1200" kern="1200" dirty="0" smtClean="0"/>
            <a:t> TMA 2 </a:t>
          </a:r>
          <a:r>
            <a:rPr lang="es-ES" sz="1200" kern="1200" dirty="0" err="1" smtClean="0"/>
            <a:t>cores</a:t>
          </a:r>
          <a:endParaRPr lang="es-ES" sz="1200" kern="1200" dirty="0"/>
        </a:p>
      </dsp:txBody>
      <dsp:txXfrm>
        <a:off x="4457564" y="3119845"/>
        <a:ext cx="1308168" cy="830687"/>
      </dsp:txXfrm>
    </dsp:sp>
    <dsp:sp modelId="{A7567003-93EF-4FDC-8B4A-93AA1233360A}">
      <dsp:nvSpPr>
        <dsp:cNvPr id="0" name=""/>
        <dsp:cNvSpPr/>
      </dsp:nvSpPr>
      <dsp:spPr>
        <a:xfrm>
          <a:off x="1439217" y="4192907"/>
          <a:ext cx="3665423" cy="830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10E065-5370-463D-A9E3-55D7E37C5EA5}">
      <dsp:nvSpPr>
        <dsp:cNvPr id="0" name=""/>
        <dsp:cNvSpPr/>
      </dsp:nvSpPr>
      <dsp:spPr>
        <a:xfrm>
          <a:off x="1584569" y="4330991"/>
          <a:ext cx="3665423" cy="8306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IHC </a:t>
          </a:r>
          <a:r>
            <a:rPr lang="es-ES" sz="1200" kern="1200" dirty="0" err="1" smtClean="0"/>
            <a:t>for</a:t>
          </a:r>
          <a:r>
            <a:rPr lang="es-ES" sz="1200" kern="1200" dirty="0" smtClean="0"/>
            <a:t> tumor </a:t>
          </a:r>
          <a:r>
            <a:rPr lang="es-ES" sz="1200" kern="1200" dirty="0" err="1" smtClean="0"/>
            <a:t>markers:MCPyV</a:t>
          </a:r>
          <a:r>
            <a:rPr lang="es-ES" sz="1200" kern="1200" dirty="0" smtClean="0"/>
            <a:t>, P53, PAX5, Active </a:t>
          </a:r>
          <a:r>
            <a:rPr lang="es-ES" sz="1200" kern="1200" dirty="0" err="1" smtClean="0"/>
            <a:t>caspase</a:t>
          </a:r>
          <a:r>
            <a:rPr lang="es-ES" sz="1200" kern="1200" dirty="0" smtClean="0"/>
            <a:t> 3, CK20, CD56, </a:t>
          </a:r>
          <a:r>
            <a:rPr lang="es-ES" sz="1200" kern="1200" dirty="0" err="1" smtClean="0"/>
            <a:t>Synaphtofisin</a:t>
          </a:r>
          <a:r>
            <a:rPr lang="es-ES" sz="1200" kern="1200" dirty="0" smtClean="0"/>
            <a:t>, </a:t>
          </a:r>
          <a:r>
            <a:rPr lang="es-ES" sz="1200" kern="1200" dirty="0" err="1" smtClean="0"/>
            <a:t>Chromogranin</a:t>
          </a:r>
          <a:r>
            <a:rPr lang="es-ES" sz="1200" kern="1200" dirty="0" smtClean="0"/>
            <a:t>, Ki67, HLA I, HLA II, ALK, EZH2  </a:t>
          </a:r>
          <a:endParaRPr lang="es-ES" sz="1200" kern="1200" dirty="0"/>
        </a:p>
      </dsp:txBody>
      <dsp:txXfrm>
        <a:off x="1584569" y="4330991"/>
        <a:ext cx="3665423" cy="830687"/>
      </dsp:txXfrm>
    </dsp:sp>
    <dsp:sp modelId="{BBD3F90C-1D72-4A35-B46B-397AD34F07D3}">
      <dsp:nvSpPr>
        <dsp:cNvPr id="0" name=""/>
        <dsp:cNvSpPr/>
      </dsp:nvSpPr>
      <dsp:spPr>
        <a:xfrm>
          <a:off x="5395344" y="4192907"/>
          <a:ext cx="3098031" cy="8654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B0DE33-8DE7-4AC5-B0F6-0E00C7AA842D}">
      <dsp:nvSpPr>
        <dsp:cNvPr id="0" name=""/>
        <dsp:cNvSpPr/>
      </dsp:nvSpPr>
      <dsp:spPr>
        <a:xfrm>
          <a:off x="5540696" y="4330991"/>
          <a:ext cx="3098031" cy="865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IHC </a:t>
          </a:r>
          <a:r>
            <a:rPr lang="es-ES" sz="1200" kern="1200" dirty="0" err="1" smtClean="0"/>
            <a:t>for</a:t>
          </a:r>
          <a:r>
            <a:rPr lang="es-ES" sz="1200" kern="1200" dirty="0" smtClean="0"/>
            <a:t> </a:t>
          </a:r>
          <a:r>
            <a:rPr lang="es-ES" sz="1200" kern="1200" dirty="0" err="1" smtClean="0"/>
            <a:t>stromal</a:t>
          </a:r>
          <a:r>
            <a:rPr lang="es-ES" sz="1200" kern="1200" dirty="0" smtClean="0"/>
            <a:t> </a:t>
          </a:r>
          <a:r>
            <a:rPr lang="es-ES" sz="1200" kern="1200" dirty="0" err="1" smtClean="0"/>
            <a:t>markers</a:t>
          </a:r>
          <a:r>
            <a:rPr lang="es-ES" sz="1200" kern="1200" dirty="0" smtClean="0"/>
            <a:t>: PD1, PDL1, FOXP3, ROR Gamma, CD20, CD4, CD8, CD3, </a:t>
          </a:r>
          <a:r>
            <a:rPr lang="es-ES" sz="1200" kern="1200" dirty="0" err="1" smtClean="0"/>
            <a:t>Granzyme</a:t>
          </a:r>
          <a:r>
            <a:rPr lang="es-ES" sz="1200" kern="1200" dirty="0" smtClean="0"/>
            <a:t>, </a:t>
          </a:r>
          <a:r>
            <a:rPr lang="es-ES" sz="1200" kern="1200" dirty="0" err="1" smtClean="0"/>
            <a:t>Perforin</a:t>
          </a:r>
          <a:r>
            <a:rPr lang="es-ES" sz="1200" kern="1200" dirty="0" smtClean="0"/>
            <a:t>, TIA1, CD68, CD163</a:t>
          </a:r>
          <a:endParaRPr lang="es-ES" sz="1200" kern="1200" dirty="0"/>
        </a:p>
      </dsp:txBody>
      <dsp:txXfrm>
        <a:off x="5540696" y="4330991"/>
        <a:ext cx="3098031" cy="865443"/>
      </dsp:txXfrm>
    </dsp:sp>
    <dsp:sp modelId="{3EBE451B-8DFC-4740-81E1-2D016BBE68F4}">
      <dsp:nvSpPr>
        <dsp:cNvPr id="0" name=""/>
        <dsp:cNvSpPr/>
      </dsp:nvSpPr>
      <dsp:spPr>
        <a:xfrm>
          <a:off x="6282716" y="1287071"/>
          <a:ext cx="1308168" cy="830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5B5030-C25E-4040-A823-20AFB8F5ECC6}">
      <dsp:nvSpPr>
        <dsp:cNvPr id="0" name=""/>
        <dsp:cNvSpPr/>
      </dsp:nvSpPr>
      <dsp:spPr>
        <a:xfrm>
          <a:off x="6428068" y="1425156"/>
          <a:ext cx="1308168" cy="8306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NV: 13 </a:t>
          </a:r>
          <a:r>
            <a:rPr lang="es-ES" sz="1200" kern="1200" dirty="0" err="1" smtClean="0"/>
            <a:t>samples</a:t>
          </a:r>
          <a:endParaRPr lang="es-ES" sz="1200" kern="1200" dirty="0"/>
        </a:p>
      </dsp:txBody>
      <dsp:txXfrm>
        <a:off x="6428068" y="1425156"/>
        <a:ext cx="1308168" cy="830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3D72A-2F7E-4923-823E-573010E4C28D}" type="datetimeFigureOut">
              <a:rPr lang="es-ES" smtClean="0"/>
              <a:pPr/>
              <a:t>10/03/2020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F412-EC43-489E-9ED1-80268FCCE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251520" y="188640"/>
          <a:ext cx="8640960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156</Words>
  <Application>Microsoft Office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miguel.piris</dc:creator>
  <cp:lastModifiedBy>miguel.piris</cp:lastModifiedBy>
  <cp:revision>21</cp:revision>
  <dcterms:created xsi:type="dcterms:W3CDTF">2020-03-04T09:30:10Z</dcterms:created>
  <dcterms:modified xsi:type="dcterms:W3CDTF">2020-03-10T10:28:28Z</dcterms:modified>
</cp:coreProperties>
</file>