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slideLayouts/slideLayout4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ES_tradn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napVertSplitter="1" vertBarState="minimized" horzBarState="maximized">
    <p:restoredLeft sz="15620"/>
    <p:restoredTop sz="94660"/>
  </p:normalViewPr>
  <p:slideViewPr>
    <p:cSldViewPr snapToGrid="0" snapToObjects="1">
      <p:cViewPr>
        <p:scale>
          <a:sx n="75" d="100"/>
          <a:sy n="75" d="100"/>
        </p:scale>
        <p:origin x="-1856" y="-5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Haga clic para modificar el estilo de subtítulo del patrón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5E638-97B0-8147-97EE-2E42EE41E2FE}" type="datetimeFigureOut">
              <a:rPr lang="es-ES_tradnl" smtClean="0"/>
              <a:t>13/8/19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A6E1D-8DE2-8443-B842-E86788C1CA5C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5E638-97B0-8147-97EE-2E42EE41E2FE}" type="datetimeFigureOut">
              <a:rPr lang="es-ES_tradnl" smtClean="0"/>
              <a:t>13/8/19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A6E1D-8DE2-8443-B842-E86788C1CA5C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5E638-97B0-8147-97EE-2E42EE41E2FE}" type="datetimeFigureOut">
              <a:rPr lang="es-ES_tradnl" smtClean="0"/>
              <a:t>13/8/19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A6E1D-8DE2-8443-B842-E86788C1CA5C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5E638-97B0-8147-97EE-2E42EE41E2FE}" type="datetimeFigureOut">
              <a:rPr lang="es-ES_tradnl" smtClean="0"/>
              <a:t>13/8/19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A6E1D-8DE2-8443-B842-E86788C1CA5C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5E638-97B0-8147-97EE-2E42EE41E2FE}" type="datetimeFigureOut">
              <a:rPr lang="es-ES_tradnl" smtClean="0"/>
              <a:t>13/8/19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A6E1D-8DE2-8443-B842-E86788C1CA5C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5E638-97B0-8147-97EE-2E42EE41E2FE}" type="datetimeFigureOut">
              <a:rPr lang="es-ES_tradnl" smtClean="0"/>
              <a:t>13/8/19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A6E1D-8DE2-8443-B842-E86788C1CA5C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5E638-97B0-8147-97EE-2E42EE41E2FE}" type="datetimeFigureOut">
              <a:rPr lang="es-ES_tradnl" smtClean="0"/>
              <a:t>13/8/19</a:t>
            </a:fld>
            <a:endParaRPr lang="en-U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A6E1D-8DE2-8443-B842-E86788C1CA5C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5E638-97B0-8147-97EE-2E42EE41E2FE}" type="datetimeFigureOut">
              <a:rPr lang="es-ES_tradnl" smtClean="0"/>
              <a:t>13/8/19</a:t>
            </a:fld>
            <a:endParaRPr lang="en-U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A6E1D-8DE2-8443-B842-E86788C1CA5C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5E638-97B0-8147-97EE-2E42EE41E2FE}" type="datetimeFigureOut">
              <a:rPr lang="es-ES_tradnl" smtClean="0"/>
              <a:t>13/8/19</a:t>
            </a:fld>
            <a:endParaRPr lang="en-U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A6E1D-8DE2-8443-B842-E86788C1CA5C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5E638-97B0-8147-97EE-2E42EE41E2FE}" type="datetimeFigureOut">
              <a:rPr lang="es-ES_tradnl" smtClean="0"/>
              <a:t>13/8/19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A6E1D-8DE2-8443-B842-E86788C1CA5C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5E638-97B0-8147-97EE-2E42EE41E2FE}" type="datetimeFigureOut">
              <a:rPr lang="es-ES_tradnl" smtClean="0"/>
              <a:t>13/8/19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7A6E1D-8DE2-8443-B842-E86788C1CA5C}" type="slidenum">
              <a:rPr lang="en-US" smtClean="0"/>
              <a:t>‹Nr.›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55E638-97B0-8147-97EE-2E42EE41E2FE}" type="datetimeFigureOut">
              <a:rPr lang="es-ES_tradnl" smtClean="0"/>
              <a:t>13/8/19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7A6E1D-8DE2-8443-B842-E86788C1CA5C}" type="slidenum">
              <a:rPr lang="en-US" smtClean="0"/>
              <a:t>‹Nr.›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jpeg"/><Relationship Id="rId6" Type="http://schemas.openxmlformats.org/officeDocument/2006/relationships/image" Target="../media/image5.jpeg"/><Relationship Id="rId7" Type="http://schemas.openxmlformats.org/officeDocument/2006/relationships/image" Target="../media/image6.jpeg"/><Relationship Id="rId8" Type="http://schemas.openxmlformats.org/officeDocument/2006/relationships/image" Target="../media/image7.jpeg"/><Relationship Id="rId9" Type="http://schemas.openxmlformats.org/officeDocument/2006/relationships/image" Target="../media/image8.jpeg"/><Relationship Id="rId10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export-screen-2019-Aug-12_133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8172" y="1178143"/>
            <a:ext cx="2570451" cy="1290975"/>
          </a:xfrm>
          <a:prstGeom prst="rect">
            <a:avLst/>
          </a:prstGeom>
          <a:ln>
            <a:solidFill>
              <a:srgbClr val="FFFFFF"/>
            </a:solidFill>
          </a:ln>
        </p:spPr>
      </p:pic>
      <p:pic>
        <p:nvPicPr>
          <p:cNvPr id="5" name="Imagen 4" descr="export-screen-2019-Aug-12_133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8172" y="2469118"/>
            <a:ext cx="2570451" cy="1312001"/>
          </a:xfrm>
          <a:prstGeom prst="rect">
            <a:avLst/>
          </a:prstGeom>
          <a:ln>
            <a:solidFill>
              <a:srgbClr val="FFFFFF"/>
            </a:solidFill>
          </a:ln>
        </p:spPr>
      </p:pic>
      <p:pic>
        <p:nvPicPr>
          <p:cNvPr id="6" name="Imagen 5" descr="export-screen-2019-Aug-12_134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7721" y="2469117"/>
            <a:ext cx="2570451" cy="1312001"/>
          </a:xfrm>
          <a:prstGeom prst="rect">
            <a:avLst/>
          </a:prstGeom>
          <a:ln>
            <a:solidFill>
              <a:srgbClr val="FFFFFF"/>
            </a:solidFill>
          </a:ln>
        </p:spPr>
      </p:pic>
      <p:pic>
        <p:nvPicPr>
          <p:cNvPr id="7" name="Imagen 6" descr="export-screen-2019-Aug-13_0812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28172" y="3781118"/>
            <a:ext cx="2570451" cy="1306340"/>
          </a:xfrm>
          <a:prstGeom prst="rect">
            <a:avLst/>
          </a:prstGeom>
          <a:ln>
            <a:solidFill>
              <a:srgbClr val="FFFFFF"/>
            </a:solidFill>
          </a:ln>
        </p:spPr>
      </p:pic>
      <p:pic>
        <p:nvPicPr>
          <p:cNvPr id="9" name="Imagen 8" descr="export-screen-2019-Aug-13_0814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57722" y="3781119"/>
            <a:ext cx="2570450" cy="1306339"/>
          </a:xfrm>
          <a:prstGeom prst="rect">
            <a:avLst/>
          </a:prstGeom>
          <a:ln>
            <a:solidFill>
              <a:srgbClr val="FFFFFF"/>
            </a:solidFill>
          </a:ln>
        </p:spPr>
      </p:pic>
      <p:pic>
        <p:nvPicPr>
          <p:cNvPr id="10" name="Imagen 9" descr="export-screen-2019-Aug-13_0817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7499" y="2469118"/>
            <a:ext cx="2540221" cy="1290976"/>
          </a:xfrm>
          <a:prstGeom prst="rect">
            <a:avLst/>
          </a:prstGeom>
          <a:ln>
            <a:solidFill>
              <a:srgbClr val="FFFFFF"/>
            </a:solidFill>
          </a:ln>
        </p:spPr>
      </p:pic>
      <p:pic>
        <p:nvPicPr>
          <p:cNvPr id="11" name="Imagen 10" descr="export-screen-2019-Aug-13_0819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17498" y="3760094"/>
            <a:ext cx="2540221" cy="1327364"/>
          </a:xfrm>
          <a:prstGeom prst="rect">
            <a:avLst/>
          </a:prstGeom>
          <a:ln>
            <a:solidFill>
              <a:srgbClr val="FFFFFF"/>
            </a:solidFill>
          </a:ln>
        </p:spPr>
      </p:pic>
      <p:pic>
        <p:nvPicPr>
          <p:cNvPr id="12" name="Imagen 11" descr="export-screen-2019-Aug-13_0820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17499" y="1178143"/>
            <a:ext cx="2540220" cy="1290976"/>
          </a:xfrm>
          <a:prstGeom prst="rect">
            <a:avLst/>
          </a:prstGeom>
          <a:ln>
            <a:solidFill>
              <a:srgbClr val="FFFFFF"/>
            </a:solidFill>
          </a:ln>
        </p:spPr>
      </p:pic>
      <p:pic>
        <p:nvPicPr>
          <p:cNvPr id="14" name="Imagen 13" descr="export-screen-2019-Aug-13_0828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857719" y="1178142"/>
            <a:ext cx="2570453" cy="1290977"/>
          </a:xfrm>
          <a:prstGeom prst="rect">
            <a:avLst/>
          </a:prstGeom>
          <a:ln>
            <a:solidFill>
              <a:srgbClr val="FFFFFF"/>
            </a:solidFill>
          </a:ln>
        </p:spPr>
      </p:pic>
      <p:sp>
        <p:nvSpPr>
          <p:cNvPr id="15" name="CuadroTexto 14"/>
          <p:cNvSpPr txBox="1"/>
          <p:nvPr/>
        </p:nvSpPr>
        <p:spPr>
          <a:xfrm>
            <a:off x="317499" y="907911"/>
            <a:ext cx="76811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	LOW						INTERMEDIATE				HIGH</a:t>
            </a:r>
            <a:endParaRPr lang="en-US" sz="1400" dirty="0"/>
          </a:p>
        </p:txBody>
      </p:sp>
      <p:sp>
        <p:nvSpPr>
          <p:cNvPr id="16" name="CuadroTexto 15"/>
          <p:cNvSpPr txBox="1"/>
          <p:nvPr/>
        </p:nvSpPr>
        <p:spPr>
          <a:xfrm>
            <a:off x="636014" y="5503333"/>
            <a:ext cx="8169319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SUPPL FIGURE 1.- Intensity of the inflammatory infiltrate scored from low to intermediate and high. Eosinophilic scars are frequently associated with high inflammatory infiltrate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41</Words>
  <Application>Microsoft Macintosh PowerPoint</Application>
  <PresentationFormat>Presentación en pantalla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Plantilla de diseño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Diapositiva 1</vt:lpstr>
    </vt:vector>
  </TitlesOfParts>
  <Company>CNIO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Miguel Ángel Piris</dc:creator>
  <cp:lastModifiedBy>Miguel Ángel Piris</cp:lastModifiedBy>
  <cp:revision>1</cp:revision>
  <dcterms:created xsi:type="dcterms:W3CDTF">2019-08-13T06:30:19Z</dcterms:created>
  <dcterms:modified xsi:type="dcterms:W3CDTF">2019-08-13T06:50:53Z</dcterms:modified>
</cp:coreProperties>
</file>