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56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44" autoAdjust="0"/>
    <p:restoredTop sz="87645" autoAdjust="0"/>
  </p:normalViewPr>
  <p:slideViewPr>
    <p:cSldViewPr snapToGrid="0">
      <p:cViewPr varScale="1">
        <p:scale>
          <a:sx n="80" d="100"/>
          <a:sy n="80" d="100"/>
        </p:scale>
        <p:origin x="1840" y="1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0B2F4-2CFE-4715-8382-7D6FA0BE78E3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235BD-2359-4D91-88E5-FF3B52D2F0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872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50F80-85BA-1D42-A949-5A7C1D1FEB85}" type="datetimeFigureOut">
              <a:rPr lang="en-US" smtClean="0"/>
              <a:t>6/22/20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39775"/>
            <a:ext cx="25606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12B67-2D3E-8E49-BF10-80CF015DA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667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D6A3-5CFA-4DF3-83AB-7CB4652B05F1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519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8AE7-A5E4-4EF9-96DE-EAA46278E4FD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0045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EC0D-0EDB-42F6-94E9-01A8AF090A1D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26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B1CA-4A85-4FF9-97A1-162F67C19B93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688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3538-D900-4038-854E-A8D8B59C7FD8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379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60524-2E3C-4032-8A80-591413A2781E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53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C198-5F48-4645-98D0-46C52A5BA912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503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7F21-B2F2-467D-A512-8186686399EF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43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27EAC-CED3-49A4-A259-D23E615DAF69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327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4521-C5C6-47C5-8AB6-598A1940D79E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3227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1136-0EEF-4D0E-BBBE-1BEC3B8D1283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23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5A1C5-5FC6-4847-8893-FBD3D5A6528B}" type="datetime1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D1755-D53C-40C6-9FC9-87E91DA69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50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200770" y="508306"/>
            <a:ext cx="313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Supplementary Figure.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フッター プレースホルダー 1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</p:spPr>
        <p:txBody>
          <a:bodyPr/>
          <a:lstStyle/>
          <a:p>
            <a:r>
              <a:rPr kumimoji="1" lang="en-US" altLang="ja-JP" sz="1050" dirty="0">
                <a:solidFill>
                  <a:schemeClr val="tx1"/>
                </a:solidFill>
                <a:latin typeface="Century" panose="02040604050505020304" pitchFamily="18" charset="0"/>
              </a:rPr>
              <a:t>48</a:t>
            </a:r>
            <a:endParaRPr kumimoji="1" lang="ja-JP" altLang="en-US" sz="1050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36572" y="2447210"/>
            <a:ext cx="52213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200" b="1" kern="100" dirty="0" err="1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CpG</a:t>
            </a:r>
            <a:r>
              <a:rPr lang="en-US" altLang="ja-JP" sz="1200" b="1" kern="100" dirty="0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-ODN-activated B cells and DCs further enhance IgA production. </a:t>
            </a:r>
            <a:r>
              <a:rPr lang="en-US" altLang="ja-JP" sz="1200" kern="100" dirty="0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B cells and DCs were isolated from the spleens of </a:t>
            </a:r>
            <a:r>
              <a:rPr lang="en-US" altLang="ja-JP" sz="1200" kern="100" dirty="0" err="1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ddY</a:t>
            </a:r>
            <a:r>
              <a:rPr lang="en-US" altLang="ja-JP" sz="1200" kern="100" dirty="0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mice. </a:t>
            </a:r>
            <a:r>
              <a:rPr lang="en-US" altLang="ja-JP" sz="1200" kern="100" dirty="0" err="1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CpG</a:t>
            </a:r>
            <a:r>
              <a:rPr lang="en-US" altLang="ja-JP" sz="1200" kern="100" dirty="0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-ODN stimulation increased IgA production in the isolated B cells. This increase was further enhanced by co-culturing B cells with DCs. *</a:t>
            </a:r>
            <a:r>
              <a:rPr lang="en-US" altLang="ja-JP" sz="1200" i="1" kern="100" dirty="0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200" kern="100" dirty="0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&lt;0.05.</a:t>
            </a:r>
            <a:endParaRPr lang="ja-JP" altLang="ja-JP" sz="12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/>
        </p:nvGraphicFramePr>
        <p:xfrm>
          <a:off x="687388" y="917575"/>
          <a:ext cx="2160587" cy="149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0" name="Image" r:id="rId3" imgW="4279320" imgH="2953440" progId="Photoshop.Image.13">
                  <p:embed/>
                </p:oleObj>
              </mc:Choice>
              <mc:Fallback>
                <p:oleObj name="Image" r:id="rId3" imgW="4279320" imgH="2953440" progId="Photoshop.Image.13">
                  <p:embed/>
                  <p:pic>
                    <p:nvPicPr>
                      <p:cNvPr id="5" name="オブジェクト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7388" y="917575"/>
                        <a:ext cx="2160587" cy="149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7996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27126</TotalTime>
  <Words>55</Words>
  <Application>Microsoft Macintosh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ＭＳ 明朝</vt:lpstr>
      <vt:lpstr>ＭＳ Ｐゴシック</vt:lpstr>
      <vt:lpstr>Arial</vt:lpstr>
      <vt:lpstr>Calibri</vt:lpstr>
      <vt:lpstr>Calibri Light</vt:lpstr>
      <vt:lpstr>Century</vt:lpstr>
      <vt:lpstr>Times New Roman</vt:lpstr>
      <vt:lpstr>Office テーマ</vt:lpstr>
      <vt:lpstr>Image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yuco makita</dc:creator>
  <cp:lastModifiedBy>Microsoft Office User</cp:lastModifiedBy>
  <cp:revision>330</cp:revision>
  <cp:lastPrinted>2019-07-24T08:14:45Z</cp:lastPrinted>
  <dcterms:created xsi:type="dcterms:W3CDTF">2017-12-04T06:47:27Z</dcterms:created>
  <dcterms:modified xsi:type="dcterms:W3CDTF">2020-06-22T23:06:01Z</dcterms:modified>
</cp:coreProperties>
</file>