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>
        <p:scale>
          <a:sx n="60" d="100"/>
          <a:sy n="60" d="100"/>
        </p:scale>
        <p:origin x="-2004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5276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7226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1199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0671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088883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0533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92771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54780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3125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52705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1187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93373-7410-4161-8893-793A8C14C5A3}" type="datetimeFigureOut">
              <a:rPr lang="fr-FR" smtClean="0"/>
              <a:pPr/>
              <a:t>16/06/2020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43B3C-9F7F-406D-A59F-AE622942E4A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5288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实验数据\遗传操作平台\生长缺陷实验\文章\2019.12月最新修改\Eric\V18\Figures and Tables\Fig S1.tif"/>
          <p:cNvPicPr>
            <a:picLocks noChangeAspect="1" noChangeArrowheads="1"/>
          </p:cNvPicPr>
          <p:nvPr/>
        </p:nvPicPr>
        <p:blipFill>
          <a:blip r:embed="rId2" cstate="print"/>
          <a:srcRect l="16400" r="11151" b="7390"/>
          <a:stretch>
            <a:fillRect/>
          </a:stretch>
        </p:blipFill>
        <p:spPr bwMode="auto">
          <a:xfrm>
            <a:off x="201148" y="510137"/>
            <a:ext cx="6564128" cy="7239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289252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Thème Office</vt:lpstr>
      <vt:lpstr>幻灯片 1</vt:lpstr>
    </vt:vector>
  </TitlesOfParts>
  <Company>École Nationale Vétérinaire de Toulouse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 Baranowski</dc:creator>
  <cp:lastModifiedBy>zhuxifang</cp:lastModifiedBy>
  <cp:revision>4</cp:revision>
  <dcterms:created xsi:type="dcterms:W3CDTF">2020-03-28T09:39:00Z</dcterms:created>
  <dcterms:modified xsi:type="dcterms:W3CDTF">2020-06-15T16:11:49Z</dcterms:modified>
</cp:coreProperties>
</file>